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48" r:id="rId4"/>
    <p:sldMasterId id="2147483809" r:id="rId5"/>
    <p:sldMasterId id="2147483822" r:id="rId6"/>
    <p:sldMasterId id="2147483930" r:id="rId7"/>
    <p:sldMasterId id="2147484173" r:id="rId8"/>
    <p:sldMasterId id="2147484211" r:id="rId9"/>
    <p:sldMasterId id="2147484276" r:id="rId10"/>
    <p:sldMasterId id="2147484327" r:id="rId11"/>
    <p:sldMasterId id="2147484340" r:id="rId12"/>
  </p:sldMasterIdLst>
  <p:notesMasterIdLst>
    <p:notesMasterId r:id="rId36"/>
  </p:notesMasterIdLst>
  <p:sldIdLst>
    <p:sldId id="257" r:id="rId13"/>
    <p:sldId id="435" r:id="rId14"/>
    <p:sldId id="267" r:id="rId15"/>
    <p:sldId id="351" r:id="rId16"/>
    <p:sldId id="378" r:id="rId17"/>
    <p:sldId id="525" r:id="rId18"/>
    <p:sldId id="555" r:id="rId19"/>
    <p:sldId id="556" r:id="rId20"/>
    <p:sldId id="531" r:id="rId21"/>
    <p:sldId id="563" r:id="rId22"/>
    <p:sldId id="354" r:id="rId23"/>
    <p:sldId id="355" r:id="rId24"/>
    <p:sldId id="530" r:id="rId25"/>
    <p:sldId id="526" r:id="rId26"/>
    <p:sldId id="527" r:id="rId27"/>
    <p:sldId id="542" r:id="rId28"/>
    <p:sldId id="529" r:id="rId29"/>
    <p:sldId id="533" r:id="rId30"/>
    <p:sldId id="535" r:id="rId31"/>
    <p:sldId id="547" r:id="rId32"/>
    <p:sldId id="539" r:id="rId33"/>
    <p:sldId id="567" r:id="rId34"/>
    <p:sldId id="562" r:id="rId35"/>
  </p:sldIdLst>
  <p:sldSz cx="9144000" cy="6858000" type="screen4x3"/>
  <p:notesSz cx="6858000" cy="9144000"/>
  <p:defaultTextStyle>
    <a:defPPr>
      <a:defRPr lang="ru-RU"/>
    </a:defPPr>
    <a:lvl1pPr marL="0" algn="l" defTabSz="9124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30" algn="l" defTabSz="9124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76" algn="l" defTabSz="9124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26" algn="l" defTabSz="9124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963" algn="l" defTabSz="9124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200" algn="l" defTabSz="9124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448" algn="l" defTabSz="9124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683" algn="l" defTabSz="9124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923" algn="l" defTabSz="9124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2"/>
    <a:srgbClr val="FFFFFF"/>
    <a:srgbClr val="3333FF"/>
    <a:srgbClr val="E7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17539-0C8C-43F0-97B2-26067355387E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3AE01-1ECD-4EF7-ACEB-D9461187CF90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5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4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30" algn="l" defTabSz="9124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76" algn="l" defTabSz="9124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26" algn="l" defTabSz="9124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963" algn="l" defTabSz="9124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200" algn="l" defTabSz="9124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48" algn="l" defTabSz="9124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683" algn="l" defTabSz="9124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923" algn="l" defTabSz="9124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F026619-3047-422E-B645-24BB6BA53000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2000 + 260 -240</a:t>
            </a:r>
            <a:r>
              <a:rPr lang="de-DE" baseline="0" dirty="0" smtClean="0"/>
              <a:t>    1140 + 140 -130    1040 + 130 -145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E88EE-C977-42F5-BFD3-21CEA3E26D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DCD748-B386-4302-BE40-9275D095036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5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1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459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420"/>
            <a:ext cx="609600" cy="365125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9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159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908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499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765" y="69"/>
            <a:ext cx="8965238" cy="6334433"/>
          </a:xfrm>
          <a:prstGeom prst="rect">
            <a:avLst/>
          </a:prstGeom>
        </p:spPr>
        <p:txBody>
          <a:bodyPr lIns="117299" tIns="58650" rIns="117299" bIns="5865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5359"/>
      </p:ext>
    </p:extLst>
  </p:cSld>
  <p:clrMapOvr>
    <a:masterClrMapping/>
  </p:clrMapOvr>
  <p:transition spd="slow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616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333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117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911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9" y="1859785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550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8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79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9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100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530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944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78"/>
            <a:ext cx="609600" cy="365125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5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822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55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54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765" y="27"/>
            <a:ext cx="8965238" cy="6334433"/>
          </a:xfrm>
          <a:prstGeom prst="rect">
            <a:avLst/>
          </a:prstGeom>
        </p:spPr>
        <p:txBody>
          <a:bodyPr lIns="117299" tIns="58650" rIns="117299" bIns="5865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79340"/>
      </p:ext>
    </p:extLst>
  </p:cSld>
  <p:clrMapOvr>
    <a:masterClrMapping/>
  </p:clrMapOvr>
  <p:transition spd="slow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802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47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889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5773-590E-4391-9736-DD1640D1C0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A91F-4B03-4DF2-856A-0D6D8EE92B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905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775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011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673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40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484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802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501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763" y="1"/>
            <a:ext cx="8965238" cy="6334433"/>
          </a:xfrm>
          <a:prstGeom prst="rect">
            <a:avLst/>
          </a:prstGeom>
        </p:spPr>
        <p:txBody>
          <a:bodyPr lIns="117299" tIns="58650" rIns="117299" bIns="5865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8181"/>
      </p:ext>
    </p:extLst>
  </p:cSld>
  <p:clrMapOvr>
    <a:masterClrMapping/>
  </p:clrMapOvr>
  <p:transition spd="slow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1"/>
          <a:lstStyle>
            <a:lvl1pPr marL="0" marR="45704" indent="0" algn="r">
              <a:buNone/>
              <a:defRPr>
                <a:solidFill>
                  <a:schemeClr val="tx1"/>
                </a:solidFill>
              </a:defRPr>
            </a:lvl1pPr>
            <a:lvl2pPr marL="457035" indent="0" algn="ctr">
              <a:buNone/>
            </a:lvl2pPr>
            <a:lvl3pPr marL="914071" indent="0" algn="ctr">
              <a:buNone/>
            </a:lvl3pPr>
            <a:lvl4pPr marL="1371110" indent="0" algn="ctr">
              <a:buNone/>
            </a:lvl4pPr>
            <a:lvl5pPr marL="1828146" indent="0" algn="ctr">
              <a:buNone/>
            </a:lvl5pPr>
            <a:lvl6pPr marL="2285181" indent="0" algn="ctr">
              <a:buNone/>
            </a:lvl6pPr>
            <a:lvl7pPr marL="2742219" indent="0" algn="ctr">
              <a:buNone/>
            </a:lvl7pPr>
            <a:lvl8pPr marL="3199252" indent="0" algn="ctr">
              <a:buNone/>
            </a:lvl8pPr>
            <a:lvl9pPr marL="3656291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F07F-3A14-490B-9A46-08EBD4B932EE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05A8-C188-4CF3-AC05-1BEA4A6CEC6C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35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14AC-0FDA-4BA8-8259-E922937A21FF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7339-EBB1-47EF-8181-0FAE60D57609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AE95-6445-4F6D-8ADB-1C62C1A44D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B6FD-BCFD-4B9E-8030-A1E579CB77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490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04" rIns="45704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B32C-C853-4F8B-8C95-5A6C1BAC0398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CF77-CD93-448D-ABE7-1DFA4B718AD7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861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BF24-7330-4B3C-8134-362C6EBEE328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6A52-6CBC-41A9-8CE4-5AC411D2718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938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4" tIns="0" rIns="4570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04" tIns="0" rIns="4570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9316-41B7-4755-90D4-8BE4533877DB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16A1-DDF7-44CB-9099-548EF5368034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12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91D0-9A1A-4E60-8BDF-EEAA821865E5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4D0B-F9DE-4D48-8F6C-9C8266FA5EC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350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6D45-1F39-49F6-A104-BCF430757C76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8C66-3BBA-4596-AD84-1D332CA98115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168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1" rIns="18281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29FF-D3FF-4F37-9485-C81AF323F6B7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2B8E-2CFC-4394-A5C6-9C013A7A10B6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481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32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03"/>
            <a:ext cx="2212848" cy="1582621"/>
          </a:xfrm>
        </p:spPr>
        <p:txBody>
          <a:bodyPr lIns="45704" rIns="45704" bIns="45704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3985" rIns="45704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30D2-F808-4D1E-9402-C9E208F0774F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7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A161-BC79-4033-85D2-CA6E9E33B27B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672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ACDB-4FB4-455C-AED6-F8BD50F6488B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1AF3-9353-40DA-89C3-51BDC65377A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884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8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8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8FF7-4CF6-4607-9ED9-D30411A1C66B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5547-EB30-408C-A2A7-38FB570CFC7C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0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6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1D5D-6E96-4A6F-BD79-2E4F839C35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E161-B33F-4A0E-BA43-A48D81BB5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6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92BD-313F-450C-BED6-1EF172F296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9FF3-F691-4E9C-A429-F27D6E53C6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6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9" indent="0">
              <a:buNone/>
              <a:defRPr sz="2000" b="1"/>
            </a:lvl2pPr>
            <a:lvl3pPr marL="912057" indent="0">
              <a:buNone/>
              <a:defRPr sz="1800" b="1"/>
            </a:lvl3pPr>
            <a:lvl4pPr marL="1368096" indent="0">
              <a:buNone/>
              <a:defRPr sz="1600" b="1"/>
            </a:lvl4pPr>
            <a:lvl5pPr marL="1824122" indent="0">
              <a:buNone/>
              <a:defRPr sz="1600" b="1"/>
            </a:lvl5pPr>
            <a:lvl6pPr marL="2280149" indent="0">
              <a:buNone/>
              <a:defRPr sz="1600" b="1"/>
            </a:lvl6pPr>
            <a:lvl7pPr marL="2736188" indent="0">
              <a:buNone/>
              <a:defRPr sz="1600" b="1"/>
            </a:lvl7pPr>
            <a:lvl8pPr marL="3192210" indent="0">
              <a:buNone/>
              <a:defRPr sz="1600" b="1"/>
            </a:lvl8pPr>
            <a:lvl9pPr marL="36482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9" indent="0">
              <a:buNone/>
              <a:defRPr sz="2000" b="1"/>
            </a:lvl2pPr>
            <a:lvl3pPr marL="912057" indent="0">
              <a:buNone/>
              <a:defRPr sz="1800" b="1"/>
            </a:lvl3pPr>
            <a:lvl4pPr marL="1368096" indent="0">
              <a:buNone/>
              <a:defRPr sz="1600" b="1"/>
            </a:lvl4pPr>
            <a:lvl5pPr marL="1824122" indent="0">
              <a:buNone/>
              <a:defRPr sz="1600" b="1"/>
            </a:lvl5pPr>
            <a:lvl6pPr marL="2280149" indent="0">
              <a:buNone/>
              <a:defRPr sz="1600" b="1"/>
            </a:lvl6pPr>
            <a:lvl7pPr marL="2736188" indent="0">
              <a:buNone/>
              <a:defRPr sz="1600" b="1"/>
            </a:lvl7pPr>
            <a:lvl8pPr marL="3192210" indent="0">
              <a:buNone/>
              <a:defRPr sz="1600" b="1"/>
            </a:lvl8pPr>
            <a:lvl9pPr marL="36482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7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8E2B-1899-48FE-8091-BB4F992CA3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06C2-10B4-4B97-AF5F-98168DB4A5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2D3E-1374-41B8-985F-515B61CE2C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E588-411F-4D55-A959-BA491A6614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24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DA53-4AD3-4A2F-8536-B67CC6353E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1259-712C-4777-A410-9021309780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11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2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19" indent="0">
              <a:buNone/>
              <a:defRPr sz="1200"/>
            </a:lvl2pPr>
            <a:lvl3pPr marL="912057" indent="0">
              <a:buNone/>
              <a:defRPr sz="1000"/>
            </a:lvl3pPr>
            <a:lvl4pPr marL="1368096" indent="0">
              <a:buNone/>
              <a:defRPr sz="900"/>
            </a:lvl4pPr>
            <a:lvl5pPr marL="1824122" indent="0">
              <a:buNone/>
              <a:defRPr sz="900"/>
            </a:lvl5pPr>
            <a:lvl6pPr marL="2280149" indent="0">
              <a:buNone/>
              <a:defRPr sz="900"/>
            </a:lvl6pPr>
            <a:lvl7pPr marL="2736188" indent="0">
              <a:buNone/>
              <a:defRPr sz="900"/>
            </a:lvl7pPr>
            <a:lvl8pPr marL="3192210" indent="0">
              <a:buNone/>
              <a:defRPr sz="900"/>
            </a:lvl8pPr>
            <a:lvl9pPr marL="36482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A1FE-EF1D-4412-9FBE-D4B6198FE3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6F23-7DF8-43CE-8FEB-40F3851957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28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019" indent="0">
              <a:buNone/>
              <a:defRPr sz="2800"/>
            </a:lvl2pPr>
            <a:lvl3pPr marL="912057" indent="0">
              <a:buNone/>
              <a:defRPr sz="2400"/>
            </a:lvl3pPr>
            <a:lvl4pPr marL="1368096" indent="0">
              <a:buNone/>
              <a:defRPr sz="2000"/>
            </a:lvl4pPr>
            <a:lvl5pPr marL="1824122" indent="0">
              <a:buNone/>
              <a:defRPr sz="2000"/>
            </a:lvl5pPr>
            <a:lvl6pPr marL="2280149" indent="0">
              <a:buNone/>
              <a:defRPr sz="2000"/>
            </a:lvl6pPr>
            <a:lvl7pPr marL="2736188" indent="0">
              <a:buNone/>
              <a:defRPr sz="2000"/>
            </a:lvl7pPr>
            <a:lvl8pPr marL="3192210" indent="0">
              <a:buNone/>
              <a:defRPr sz="2000"/>
            </a:lvl8pPr>
            <a:lvl9pPr marL="364824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19" indent="0">
              <a:buNone/>
              <a:defRPr sz="1200"/>
            </a:lvl2pPr>
            <a:lvl3pPr marL="912057" indent="0">
              <a:buNone/>
              <a:defRPr sz="1000"/>
            </a:lvl3pPr>
            <a:lvl4pPr marL="1368096" indent="0">
              <a:buNone/>
              <a:defRPr sz="900"/>
            </a:lvl4pPr>
            <a:lvl5pPr marL="1824122" indent="0">
              <a:buNone/>
              <a:defRPr sz="900"/>
            </a:lvl5pPr>
            <a:lvl6pPr marL="2280149" indent="0">
              <a:buNone/>
              <a:defRPr sz="900"/>
            </a:lvl6pPr>
            <a:lvl7pPr marL="2736188" indent="0">
              <a:buNone/>
              <a:defRPr sz="900"/>
            </a:lvl7pPr>
            <a:lvl8pPr marL="3192210" indent="0">
              <a:buNone/>
              <a:defRPr sz="900"/>
            </a:lvl8pPr>
            <a:lvl9pPr marL="36482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C8DC-5FF1-478C-B2B9-9BD15BA89D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E72F-41EA-44C2-959E-98E900DAB6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9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D7FB-97C5-43CF-A0DE-9FB483136E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6DAA-AB08-4676-A843-FEA780DCC6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01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79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9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812A-BC01-4A19-9C63-587A9E9A97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9031-2C92-42C4-B1D5-7151DA834A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6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019" indent="0" algn="ctr">
              <a:buNone/>
              <a:defRPr/>
            </a:lvl2pPr>
            <a:lvl3pPr marL="912057" indent="0" algn="ctr">
              <a:buNone/>
              <a:defRPr/>
            </a:lvl3pPr>
            <a:lvl4pPr marL="1368096" indent="0" algn="ctr">
              <a:buNone/>
              <a:defRPr/>
            </a:lvl4pPr>
            <a:lvl5pPr marL="1824122" indent="0" algn="ctr">
              <a:buNone/>
              <a:defRPr/>
            </a:lvl5pPr>
            <a:lvl6pPr marL="2280149" indent="0" algn="ctr">
              <a:buNone/>
              <a:defRPr/>
            </a:lvl6pPr>
            <a:lvl7pPr marL="2736188" indent="0" algn="ctr">
              <a:buNone/>
              <a:defRPr/>
            </a:lvl7pPr>
            <a:lvl8pPr marL="3192210" indent="0" algn="ctr">
              <a:buNone/>
              <a:defRPr/>
            </a:lvl8pPr>
            <a:lvl9pPr marL="364824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D407-68A7-4D83-8885-C79B4558A9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12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2AD6-0FD1-4FFB-A2E7-3C0388E5BD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21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6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19" indent="0">
              <a:buNone/>
              <a:defRPr sz="1800"/>
            </a:lvl2pPr>
            <a:lvl3pPr marL="912057" indent="0">
              <a:buNone/>
              <a:defRPr sz="1600"/>
            </a:lvl3pPr>
            <a:lvl4pPr marL="1368096" indent="0">
              <a:buNone/>
              <a:defRPr sz="1400"/>
            </a:lvl4pPr>
            <a:lvl5pPr marL="1824122" indent="0">
              <a:buNone/>
              <a:defRPr sz="1400"/>
            </a:lvl5pPr>
            <a:lvl6pPr marL="2280149" indent="0">
              <a:buNone/>
              <a:defRPr sz="1400"/>
            </a:lvl6pPr>
            <a:lvl7pPr marL="2736188" indent="0">
              <a:buNone/>
              <a:defRPr sz="1400"/>
            </a:lvl7pPr>
            <a:lvl8pPr marL="3192210" indent="0">
              <a:buNone/>
              <a:defRPr sz="1400"/>
            </a:lvl8pPr>
            <a:lvl9pPr marL="364824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13D4-5EBB-4FBC-9A8B-F18D8949D3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9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8F8F-4386-4B35-B18C-7705280755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1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9" indent="0">
              <a:buNone/>
              <a:defRPr sz="2000" b="1"/>
            </a:lvl2pPr>
            <a:lvl3pPr marL="912057" indent="0">
              <a:buNone/>
              <a:defRPr sz="1800" b="1"/>
            </a:lvl3pPr>
            <a:lvl4pPr marL="1368096" indent="0">
              <a:buNone/>
              <a:defRPr sz="1600" b="1"/>
            </a:lvl4pPr>
            <a:lvl5pPr marL="1824122" indent="0">
              <a:buNone/>
              <a:defRPr sz="1600" b="1"/>
            </a:lvl5pPr>
            <a:lvl6pPr marL="2280149" indent="0">
              <a:buNone/>
              <a:defRPr sz="1600" b="1"/>
            </a:lvl6pPr>
            <a:lvl7pPr marL="2736188" indent="0">
              <a:buNone/>
              <a:defRPr sz="1600" b="1"/>
            </a:lvl7pPr>
            <a:lvl8pPr marL="3192210" indent="0">
              <a:buNone/>
              <a:defRPr sz="1600" b="1"/>
            </a:lvl8pPr>
            <a:lvl9pPr marL="36482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9" indent="0">
              <a:buNone/>
              <a:defRPr sz="2000" b="1"/>
            </a:lvl2pPr>
            <a:lvl3pPr marL="912057" indent="0">
              <a:buNone/>
              <a:defRPr sz="1800" b="1"/>
            </a:lvl3pPr>
            <a:lvl4pPr marL="1368096" indent="0">
              <a:buNone/>
              <a:defRPr sz="1600" b="1"/>
            </a:lvl4pPr>
            <a:lvl5pPr marL="1824122" indent="0">
              <a:buNone/>
              <a:defRPr sz="1600" b="1"/>
            </a:lvl5pPr>
            <a:lvl6pPr marL="2280149" indent="0">
              <a:buNone/>
              <a:defRPr sz="1600" b="1"/>
            </a:lvl6pPr>
            <a:lvl7pPr marL="2736188" indent="0">
              <a:buNone/>
              <a:defRPr sz="1600" b="1"/>
            </a:lvl7pPr>
            <a:lvl8pPr marL="3192210" indent="0">
              <a:buNone/>
              <a:defRPr sz="1600" b="1"/>
            </a:lvl8pPr>
            <a:lvl9pPr marL="36482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7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A9E0C-53F2-42E8-9D8C-401CF3B571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99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A2EB-F4D3-4EFE-85E5-7219420928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57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BC8C-D5D5-4A99-8D77-7EF113C2ED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4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6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4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2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19" indent="0">
              <a:buNone/>
              <a:defRPr sz="1200"/>
            </a:lvl2pPr>
            <a:lvl3pPr marL="912057" indent="0">
              <a:buNone/>
              <a:defRPr sz="1000"/>
            </a:lvl3pPr>
            <a:lvl4pPr marL="1368096" indent="0">
              <a:buNone/>
              <a:defRPr sz="900"/>
            </a:lvl4pPr>
            <a:lvl5pPr marL="1824122" indent="0">
              <a:buNone/>
              <a:defRPr sz="900"/>
            </a:lvl5pPr>
            <a:lvl6pPr marL="2280149" indent="0">
              <a:buNone/>
              <a:defRPr sz="900"/>
            </a:lvl6pPr>
            <a:lvl7pPr marL="2736188" indent="0">
              <a:buNone/>
              <a:defRPr sz="900"/>
            </a:lvl7pPr>
            <a:lvl8pPr marL="3192210" indent="0">
              <a:buNone/>
              <a:defRPr sz="900"/>
            </a:lvl8pPr>
            <a:lvl9pPr marL="36482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2607-31CC-40AC-845F-3C50CC53FF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0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19" indent="0">
              <a:buNone/>
              <a:defRPr sz="2800"/>
            </a:lvl2pPr>
            <a:lvl3pPr marL="912057" indent="0">
              <a:buNone/>
              <a:defRPr sz="2400"/>
            </a:lvl3pPr>
            <a:lvl4pPr marL="1368096" indent="0">
              <a:buNone/>
              <a:defRPr sz="2000"/>
            </a:lvl4pPr>
            <a:lvl5pPr marL="1824122" indent="0">
              <a:buNone/>
              <a:defRPr sz="2000"/>
            </a:lvl5pPr>
            <a:lvl6pPr marL="2280149" indent="0">
              <a:buNone/>
              <a:defRPr sz="2000"/>
            </a:lvl6pPr>
            <a:lvl7pPr marL="2736188" indent="0">
              <a:buNone/>
              <a:defRPr sz="2000"/>
            </a:lvl7pPr>
            <a:lvl8pPr marL="3192210" indent="0">
              <a:buNone/>
              <a:defRPr sz="2000"/>
            </a:lvl8pPr>
            <a:lvl9pPr marL="364824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19" indent="0">
              <a:buNone/>
              <a:defRPr sz="1200"/>
            </a:lvl2pPr>
            <a:lvl3pPr marL="912057" indent="0">
              <a:buNone/>
              <a:defRPr sz="1000"/>
            </a:lvl3pPr>
            <a:lvl4pPr marL="1368096" indent="0">
              <a:buNone/>
              <a:defRPr sz="900"/>
            </a:lvl4pPr>
            <a:lvl5pPr marL="1824122" indent="0">
              <a:buNone/>
              <a:defRPr sz="900"/>
            </a:lvl5pPr>
            <a:lvl6pPr marL="2280149" indent="0">
              <a:buNone/>
              <a:defRPr sz="900"/>
            </a:lvl6pPr>
            <a:lvl7pPr marL="2736188" indent="0">
              <a:buNone/>
              <a:defRPr sz="900"/>
            </a:lvl7pPr>
            <a:lvl8pPr marL="3192210" indent="0">
              <a:buNone/>
              <a:defRPr sz="900"/>
            </a:lvl8pPr>
            <a:lvl9pPr marL="36482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42C9-3734-4010-A812-22B634BBCA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28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707E2-39C7-4424-BF80-1D1C61C72B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7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79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9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5B79F-9828-479A-9DB4-15475B3F12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19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79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7969-53CB-474A-A08A-FF63487739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47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90" y="2130918"/>
            <a:ext cx="7773293" cy="1470049"/>
          </a:xfrm>
          <a:prstGeom prst="rect">
            <a:avLst/>
          </a:prstGeom>
        </p:spPr>
        <p:txBody>
          <a:bodyPr lIns="64158" tIns="32074" rIns="64158" bIns="32074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754"/>
            <a:ext cx="6400354" cy="1752451"/>
          </a:xfrm>
          <a:prstGeom prst="rect">
            <a:avLst/>
          </a:prstGeom>
        </p:spPr>
        <p:txBody>
          <a:bodyPr lIns="64158" tIns="32074" rIns="64158" bIns="32074"/>
          <a:lstStyle>
            <a:lvl1pPr marL="0" indent="0" algn="ctr">
              <a:buNone/>
              <a:defRPr/>
            </a:lvl1pPr>
            <a:lvl2pPr marL="320777" indent="0" algn="ctr">
              <a:buNone/>
              <a:defRPr/>
            </a:lvl2pPr>
            <a:lvl3pPr marL="641561" indent="0" algn="ctr">
              <a:buNone/>
              <a:defRPr/>
            </a:lvl3pPr>
            <a:lvl4pPr marL="962346" indent="0" algn="ctr">
              <a:buNone/>
              <a:defRPr/>
            </a:lvl4pPr>
            <a:lvl5pPr marL="1283129" indent="0" algn="ctr">
              <a:buNone/>
              <a:defRPr/>
            </a:lvl5pPr>
            <a:lvl6pPr marL="1603915" indent="0" algn="ctr">
              <a:buNone/>
              <a:defRPr/>
            </a:lvl6pPr>
            <a:lvl7pPr marL="1924693" indent="0" algn="ctr">
              <a:buNone/>
              <a:defRPr/>
            </a:lvl7pPr>
            <a:lvl8pPr marL="2245480" indent="0" algn="ctr">
              <a:buNone/>
              <a:defRPr/>
            </a:lvl8pPr>
            <a:lvl9pPr marL="25662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6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158" tIns="32074" rIns="64158" bIns="32074" numCol="1" rtlCol="0" anchor="t" anchorCtr="0" compatLnSpc="1">
            <a:prstTxWarp prst="textNoShape">
              <a:avLst/>
            </a:prstTxWarp>
          </a:bodyPr>
          <a:lstStyle/>
          <a:p>
            <a:pPr algn="ctr" defTabSz="641561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017" y="160737"/>
            <a:ext cx="9018984" cy="5357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64158" tIns="32074" rIns="64158" bIns="32074"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85" y="1178719"/>
            <a:ext cx="8228707" cy="5250656"/>
          </a:xfrm>
          <a:prstGeom prst="rect">
            <a:avLst/>
          </a:prstGeom>
        </p:spPr>
        <p:txBody>
          <a:bodyPr lIns="64158" tIns="32074" rIns="64158" bIns="32074"/>
          <a:lstStyle>
            <a:lvl1pPr marL="320777" indent="-320777">
              <a:buClr>
                <a:srgbClr val="FFC000"/>
              </a:buClr>
              <a:buSzPct val="120000"/>
              <a:buFont typeface="Wingdings" pitchFamily="2" charset="2"/>
              <a:buChar char="§"/>
              <a:defRPr sz="22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0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 Second level</a:t>
            </a:r>
          </a:p>
        </p:txBody>
      </p:sp>
    </p:spTree>
    <p:extLst>
      <p:ext uri="{BB962C8B-B14F-4D97-AF65-F5344CB8AC3E}">
        <p14:creationId xmlns:p14="http://schemas.microsoft.com/office/powerpoint/2010/main" val="9659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2786065"/>
            <a:ext cx="7772176" cy="1361777"/>
          </a:xfrm>
          <a:prstGeom prst="rect">
            <a:avLst/>
          </a:prstGeom>
        </p:spPr>
        <p:txBody>
          <a:bodyPr lIns="64158" tIns="32074" rIns="64158" bIns="32074" anchor="t"/>
          <a:lstStyle>
            <a:lvl1pPr algn="l">
              <a:defRPr sz="38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3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3" y="274588"/>
            <a:ext cx="8228707" cy="1143000"/>
          </a:xfrm>
          <a:prstGeom prst="rect">
            <a:avLst/>
          </a:prstGeom>
        </p:spPr>
        <p:txBody>
          <a:bodyPr lIns="64158" tIns="32074" rIns="64158" bIns="32074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71" y="1600687"/>
            <a:ext cx="4060775" cy="4525119"/>
          </a:xfrm>
          <a:prstGeom prst="rect">
            <a:avLst/>
          </a:prstGeom>
        </p:spPr>
        <p:txBody>
          <a:bodyPr lIns="64158" tIns="32074" rIns="64158" bIns="3207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613" y="1600687"/>
            <a:ext cx="4060775" cy="4525119"/>
          </a:xfrm>
          <a:prstGeom prst="rect">
            <a:avLst/>
          </a:prstGeom>
        </p:spPr>
        <p:txBody>
          <a:bodyPr lIns="64158" tIns="32074" rIns="64158" bIns="3207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0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3" y="274588"/>
            <a:ext cx="8228707" cy="1143000"/>
          </a:xfrm>
          <a:prstGeom prst="rect">
            <a:avLst/>
          </a:prstGeom>
        </p:spPr>
        <p:txBody>
          <a:bodyPr lIns="64158" tIns="32074" rIns="64158" bIns="3207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8" y="1534796"/>
            <a:ext cx="4039568" cy="639589"/>
          </a:xfrm>
          <a:prstGeom prst="rect">
            <a:avLst/>
          </a:prstGeom>
        </p:spPr>
        <p:txBody>
          <a:bodyPr lIns="64158" tIns="32074" rIns="64158" bIns="32074" anchor="b"/>
          <a:lstStyle>
            <a:lvl1pPr marL="0" indent="0">
              <a:buNone/>
              <a:defRPr sz="1700" b="1"/>
            </a:lvl1pPr>
            <a:lvl2pPr marL="320777" indent="0">
              <a:buNone/>
              <a:defRPr sz="1400" b="1"/>
            </a:lvl2pPr>
            <a:lvl3pPr marL="641561" indent="0">
              <a:buNone/>
              <a:defRPr sz="1300" b="1"/>
            </a:lvl3pPr>
            <a:lvl4pPr marL="962346" indent="0">
              <a:buNone/>
              <a:defRPr sz="1100" b="1"/>
            </a:lvl4pPr>
            <a:lvl5pPr marL="1283129" indent="0">
              <a:buNone/>
              <a:defRPr sz="1100" b="1"/>
            </a:lvl5pPr>
            <a:lvl6pPr marL="1603915" indent="0">
              <a:buNone/>
              <a:defRPr sz="1100" b="1"/>
            </a:lvl6pPr>
            <a:lvl7pPr marL="1924693" indent="0">
              <a:buNone/>
              <a:defRPr sz="1100" b="1"/>
            </a:lvl7pPr>
            <a:lvl8pPr marL="2245480" indent="0">
              <a:buNone/>
              <a:defRPr sz="1100" b="1"/>
            </a:lvl8pPr>
            <a:lvl9pPr marL="25662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8" y="2174382"/>
            <a:ext cx="4039568" cy="3951387"/>
          </a:xfrm>
          <a:prstGeom prst="rect">
            <a:avLst/>
          </a:prstGeom>
        </p:spPr>
        <p:txBody>
          <a:bodyPr lIns="64158" tIns="32074" rIns="64158" bIns="3207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91" y="1534796"/>
            <a:ext cx="4041799" cy="639589"/>
          </a:xfrm>
          <a:prstGeom prst="rect">
            <a:avLst/>
          </a:prstGeom>
        </p:spPr>
        <p:txBody>
          <a:bodyPr lIns="64158" tIns="32074" rIns="64158" bIns="32074" anchor="b"/>
          <a:lstStyle>
            <a:lvl1pPr marL="0" indent="0">
              <a:buNone/>
              <a:defRPr sz="1700" b="1"/>
            </a:lvl1pPr>
            <a:lvl2pPr marL="320777" indent="0">
              <a:buNone/>
              <a:defRPr sz="1400" b="1"/>
            </a:lvl2pPr>
            <a:lvl3pPr marL="641561" indent="0">
              <a:buNone/>
              <a:defRPr sz="1300" b="1"/>
            </a:lvl3pPr>
            <a:lvl4pPr marL="962346" indent="0">
              <a:buNone/>
              <a:defRPr sz="1100" b="1"/>
            </a:lvl4pPr>
            <a:lvl5pPr marL="1283129" indent="0">
              <a:buNone/>
              <a:defRPr sz="1100" b="1"/>
            </a:lvl5pPr>
            <a:lvl6pPr marL="1603915" indent="0">
              <a:buNone/>
              <a:defRPr sz="1100" b="1"/>
            </a:lvl6pPr>
            <a:lvl7pPr marL="1924693" indent="0">
              <a:buNone/>
              <a:defRPr sz="1100" b="1"/>
            </a:lvl7pPr>
            <a:lvl8pPr marL="2245480" indent="0">
              <a:buNone/>
              <a:defRPr sz="1100" b="1"/>
            </a:lvl8pPr>
            <a:lvl9pPr marL="25662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91" y="2174382"/>
            <a:ext cx="4041799" cy="3951387"/>
          </a:xfrm>
          <a:prstGeom prst="rect">
            <a:avLst/>
          </a:prstGeom>
        </p:spPr>
        <p:txBody>
          <a:bodyPr lIns="64158" tIns="32074" rIns="64158" bIns="3207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87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3" y="274588"/>
            <a:ext cx="8228707" cy="1143000"/>
          </a:xfrm>
          <a:prstGeom prst="rect">
            <a:avLst/>
          </a:prstGeom>
        </p:spPr>
        <p:txBody>
          <a:bodyPr lIns="64158" tIns="32074" rIns="64158" bIns="32074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5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84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20" y="273578"/>
            <a:ext cx="3008189" cy="1161975"/>
          </a:xfrm>
          <a:prstGeom prst="rect">
            <a:avLst/>
          </a:prstGeom>
        </p:spPr>
        <p:txBody>
          <a:bodyPr lIns="64158" tIns="32074" rIns="64158" bIns="3207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158" tIns="32074" rIns="64158" bIns="3207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20" y="1435450"/>
            <a:ext cx="3008189" cy="4690318"/>
          </a:xfrm>
          <a:prstGeom prst="rect">
            <a:avLst/>
          </a:prstGeom>
        </p:spPr>
        <p:txBody>
          <a:bodyPr lIns="64158" tIns="32074" rIns="64158" bIns="32074"/>
          <a:lstStyle>
            <a:lvl1pPr marL="0" indent="0">
              <a:buNone/>
              <a:defRPr sz="1000"/>
            </a:lvl1pPr>
            <a:lvl2pPr marL="320777" indent="0">
              <a:buNone/>
              <a:defRPr sz="800"/>
            </a:lvl2pPr>
            <a:lvl3pPr marL="641561" indent="0">
              <a:buNone/>
              <a:defRPr sz="700"/>
            </a:lvl3pPr>
            <a:lvl4pPr marL="962346" indent="0">
              <a:buNone/>
              <a:defRPr sz="600"/>
            </a:lvl4pPr>
            <a:lvl5pPr marL="1283129" indent="0">
              <a:buNone/>
              <a:defRPr sz="600"/>
            </a:lvl5pPr>
            <a:lvl6pPr marL="1603915" indent="0">
              <a:buNone/>
              <a:defRPr sz="600"/>
            </a:lvl6pPr>
            <a:lvl7pPr marL="1924693" indent="0">
              <a:buNone/>
              <a:defRPr sz="600"/>
            </a:lvl7pPr>
            <a:lvl8pPr marL="2245480" indent="0">
              <a:buNone/>
              <a:defRPr sz="600"/>
            </a:lvl8pPr>
            <a:lvl9pPr marL="25662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08" y="4800894"/>
            <a:ext cx="5486177" cy="567035"/>
          </a:xfrm>
          <a:prstGeom prst="rect">
            <a:avLst/>
          </a:prstGeom>
        </p:spPr>
        <p:txBody>
          <a:bodyPr lIns="64158" tIns="32074" rIns="64158" bIns="3207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08" y="612802"/>
            <a:ext cx="5486177" cy="4114354"/>
          </a:xfrm>
          <a:prstGeom prst="rect">
            <a:avLst/>
          </a:prstGeom>
        </p:spPr>
        <p:txBody>
          <a:bodyPr lIns="64158" tIns="32074" rIns="64158" bIns="32074"/>
          <a:lstStyle>
            <a:lvl1pPr marL="0" indent="0">
              <a:buNone/>
              <a:defRPr sz="2200"/>
            </a:lvl1pPr>
            <a:lvl2pPr marL="320777" indent="0">
              <a:buNone/>
              <a:defRPr sz="2000"/>
            </a:lvl2pPr>
            <a:lvl3pPr marL="641561" indent="0">
              <a:buNone/>
              <a:defRPr sz="1700"/>
            </a:lvl3pPr>
            <a:lvl4pPr marL="962346" indent="0">
              <a:buNone/>
              <a:defRPr sz="1400"/>
            </a:lvl4pPr>
            <a:lvl5pPr marL="1283129" indent="0">
              <a:buNone/>
              <a:defRPr sz="1400"/>
            </a:lvl5pPr>
            <a:lvl6pPr marL="1603915" indent="0">
              <a:buNone/>
              <a:defRPr sz="1400"/>
            </a:lvl6pPr>
            <a:lvl7pPr marL="1924693" indent="0">
              <a:buNone/>
              <a:defRPr sz="1400"/>
            </a:lvl7pPr>
            <a:lvl8pPr marL="2245480" indent="0">
              <a:buNone/>
              <a:defRPr sz="1400"/>
            </a:lvl8pPr>
            <a:lvl9pPr marL="2566259" indent="0">
              <a:buNone/>
              <a:defRPr sz="1400"/>
            </a:lvl9pPr>
          </a:lstStyle>
          <a:p>
            <a:pPr lvl="0"/>
            <a:endParaRPr lang="de-DE" noProof="0" smtClean="0">
              <a:sym typeface="Arial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08" y="5367860"/>
            <a:ext cx="5486177" cy="804788"/>
          </a:xfrm>
          <a:prstGeom prst="rect">
            <a:avLst/>
          </a:prstGeom>
        </p:spPr>
        <p:txBody>
          <a:bodyPr lIns="64158" tIns="32074" rIns="64158" bIns="32074"/>
          <a:lstStyle>
            <a:lvl1pPr marL="0" indent="0">
              <a:buNone/>
              <a:defRPr sz="1000"/>
            </a:lvl1pPr>
            <a:lvl2pPr marL="320777" indent="0">
              <a:buNone/>
              <a:defRPr sz="800"/>
            </a:lvl2pPr>
            <a:lvl3pPr marL="641561" indent="0">
              <a:buNone/>
              <a:defRPr sz="700"/>
            </a:lvl3pPr>
            <a:lvl4pPr marL="962346" indent="0">
              <a:buNone/>
              <a:defRPr sz="600"/>
            </a:lvl4pPr>
            <a:lvl5pPr marL="1283129" indent="0">
              <a:buNone/>
              <a:defRPr sz="600"/>
            </a:lvl5pPr>
            <a:lvl6pPr marL="1603915" indent="0">
              <a:buNone/>
              <a:defRPr sz="600"/>
            </a:lvl6pPr>
            <a:lvl7pPr marL="1924693" indent="0">
              <a:buNone/>
              <a:defRPr sz="600"/>
            </a:lvl7pPr>
            <a:lvl8pPr marL="2245480" indent="0">
              <a:buNone/>
              <a:defRPr sz="600"/>
            </a:lvl8pPr>
            <a:lvl9pPr marL="25662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1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3" y="274588"/>
            <a:ext cx="8228707" cy="1143000"/>
          </a:xfrm>
          <a:prstGeom prst="rect">
            <a:avLst/>
          </a:prstGeom>
        </p:spPr>
        <p:txBody>
          <a:bodyPr lIns="64158" tIns="32074" rIns="64158" bIns="32074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83" y="1600687"/>
            <a:ext cx="8228707" cy="4525119"/>
          </a:xfrm>
          <a:prstGeom prst="rect">
            <a:avLst/>
          </a:prstGeom>
        </p:spPr>
        <p:txBody>
          <a:bodyPr vert="eaVert" lIns="64158" tIns="32074" rIns="64158" bIns="3207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3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8" y="274588"/>
            <a:ext cx="2057176" cy="5851178"/>
          </a:xfrm>
          <a:prstGeom prst="rect">
            <a:avLst/>
          </a:prstGeom>
        </p:spPr>
        <p:txBody>
          <a:bodyPr vert="eaVert" lIns="64158" tIns="32074" rIns="64158" bIns="32074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158" tIns="32074" rIns="64158" bIns="3207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5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67" indent="0" algn="ctr">
              <a:buNone/>
              <a:defRPr/>
            </a:lvl2pPr>
            <a:lvl3pPr marL="912945" indent="0" algn="ctr">
              <a:buNone/>
              <a:defRPr/>
            </a:lvl3pPr>
            <a:lvl4pPr marL="1369426" indent="0" algn="ctr">
              <a:buNone/>
              <a:defRPr/>
            </a:lvl4pPr>
            <a:lvl5pPr marL="1825897" indent="0" algn="ctr">
              <a:buNone/>
              <a:defRPr/>
            </a:lvl5pPr>
            <a:lvl6pPr marL="2282367" indent="0" algn="ctr">
              <a:buNone/>
              <a:defRPr/>
            </a:lvl6pPr>
            <a:lvl7pPr marL="2738844" indent="0" algn="ctr">
              <a:buNone/>
              <a:defRPr/>
            </a:lvl7pPr>
            <a:lvl8pPr marL="3195322" indent="0" algn="ctr">
              <a:buNone/>
              <a:defRPr/>
            </a:lvl8pPr>
            <a:lvl9pPr marL="365179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334FC1-49D3-44D6-9E22-18FB876467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21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BECD9C-40A1-43C4-84EE-039DBD3515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18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67" indent="0">
              <a:buNone/>
              <a:defRPr sz="1800"/>
            </a:lvl2pPr>
            <a:lvl3pPr marL="912945" indent="0">
              <a:buNone/>
              <a:defRPr sz="1600"/>
            </a:lvl3pPr>
            <a:lvl4pPr marL="1369426" indent="0">
              <a:buNone/>
              <a:defRPr sz="1400"/>
            </a:lvl4pPr>
            <a:lvl5pPr marL="1825897" indent="0">
              <a:buNone/>
              <a:defRPr sz="1400"/>
            </a:lvl5pPr>
            <a:lvl6pPr marL="2282367" indent="0">
              <a:buNone/>
              <a:defRPr sz="1400"/>
            </a:lvl6pPr>
            <a:lvl7pPr marL="2738844" indent="0">
              <a:buNone/>
              <a:defRPr sz="1400"/>
            </a:lvl7pPr>
            <a:lvl8pPr marL="3195322" indent="0">
              <a:buNone/>
              <a:defRPr sz="1400"/>
            </a:lvl8pPr>
            <a:lvl9pPr marL="365179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5C2FCE-2ECD-4D08-829A-A9B7CDEF2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13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32" y="1377979"/>
            <a:ext cx="3414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377979"/>
            <a:ext cx="34147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6DC7AB-392C-4EC2-BAE8-B29D0859CD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3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9" indent="0">
              <a:buNone/>
              <a:defRPr sz="2000" b="1"/>
            </a:lvl2pPr>
            <a:lvl3pPr marL="912057" indent="0">
              <a:buNone/>
              <a:defRPr sz="1800" b="1"/>
            </a:lvl3pPr>
            <a:lvl4pPr marL="1368096" indent="0">
              <a:buNone/>
              <a:defRPr sz="1600" b="1"/>
            </a:lvl4pPr>
            <a:lvl5pPr marL="1824122" indent="0">
              <a:buNone/>
              <a:defRPr sz="1600" b="1"/>
            </a:lvl5pPr>
            <a:lvl6pPr marL="2280149" indent="0">
              <a:buNone/>
              <a:defRPr sz="1600" b="1"/>
            </a:lvl6pPr>
            <a:lvl7pPr marL="2736188" indent="0">
              <a:buNone/>
              <a:defRPr sz="1600" b="1"/>
            </a:lvl7pPr>
            <a:lvl8pPr marL="3192210" indent="0">
              <a:buNone/>
              <a:defRPr sz="1600" b="1"/>
            </a:lvl8pPr>
            <a:lvl9pPr marL="36482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9" indent="0">
              <a:buNone/>
              <a:defRPr sz="2000" b="1"/>
            </a:lvl2pPr>
            <a:lvl3pPr marL="912057" indent="0">
              <a:buNone/>
              <a:defRPr sz="1800" b="1"/>
            </a:lvl3pPr>
            <a:lvl4pPr marL="1368096" indent="0">
              <a:buNone/>
              <a:defRPr sz="1600" b="1"/>
            </a:lvl4pPr>
            <a:lvl5pPr marL="1824122" indent="0">
              <a:buNone/>
              <a:defRPr sz="1600" b="1"/>
            </a:lvl5pPr>
            <a:lvl6pPr marL="2280149" indent="0">
              <a:buNone/>
              <a:defRPr sz="1600" b="1"/>
            </a:lvl6pPr>
            <a:lvl7pPr marL="2736188" indent="0">
              <a:buNone/>
              <a:defRPr sz="1600" b="1"/>
            </a:lvl7pPr>
            <a:lvl8pPr marL="3192210" indent="0">
              <a:buNone/>
              <a:defRPr sz="1600" b="1"/>
            </a:lvl8pPr>
            <a:lvl9pPr marL="36482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7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49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7" indent="0">
              <a:buNone/>
              <a:defRPr sz="2000" b="1"/>
            </a:lvl2pPr>
            <a:lvl3pPr marL="912945" indent="0">
              <a:buNone/>
              <a:defRPr sz="1800" b="1"/>
            </a:lvl3pPr>
            <a:lvl4pPr marL="1369426" indent="0">
              <a:buNone/>
              <a:defRPr sz="1600" b="1"/>
            </a:lvl4pPr>
            <a:lvl5pPr marL="1825897" indent="0">
              <a:buNone/>
              <a:defRPr sz="1600" b="1"/>
            </a:lvl5pPr>
            <a:lvl6pPr marL="2282367" indent="0">
              <a:buNone/>
              <a:defRPr sz="1600" b="1"/>
            </a:lvl6pPr>
            <a:lvl7pPr marL="2738844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0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7" indent="0">
              <a:buNone/>
              <a:defRPr sz="2000" b="1"/>
            </a:lvl2pPr>
            <a:lvl3pPr marL="912945" indent="0">
              <a:buNone/>
              <a:defRPr sz="1800" b="1"/>
            </a:lvl3pPr>
            <a:lvl4pPr marL="1369426" indent="0">
              <a:buNone/>
              <a:defRPr sz="1600" b="1"/>
            </a:lvl4pPr>
            <a:lvl5pPr marL="1825897" indent="0">
              <a:buNone/>
              <a:defRPr sz="1600" b="1"/>
            </a:lvl5pPr>
            <a:lvl6pPr marL="2282367" indent="0">
              <a:buNone/>
              <a:defRPr sz="1600" b="1"/>
            </a:lvl6pPr>
            <a:lvl7pPr marL="2738844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2BAE52-E81C-49B8-8556-BC5BB9B1F6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74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AE047F-CBF0-4895-9A5A-248EDA739B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81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BBA4D8-7E7C-491A-A1A9-4328B724D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2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14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67" indent="0">
              <a:buNone/>
              <a:defRPr sz="1200"/>
            </a:lvl2pPr>
            <a:lvl3pPr marL="912945" indent="0">
              <a:buNone/>
              <a:defRPr sz="1000"/>
            </a:lvl3pPr>
            <a:lvl4pPr marL="1369426" indent="0">
              <a:buNone/>
              <a:defRPr sz="900"/>
            </a:lvl4pPr>
            <a:lvl5pPr marL="1825897" indent="0">
              <a:buNone/>
              <a:defRPr sz="900"/>
            </a:lvl5pPr>
            <a:lvl6pPr marL="2282367" indent="0">
              <a:buNone/>
              <a:defRPr sz="900"/>
            </a:lvl6pPr>
            <a:lvl7pPr marL="2738844" indent="0">
              <a:buNone/>
              <a:defRPr sz="900"/>
            </a:lvl7pPr>
            <a:lvl8pPr marL="3195322" indent="0">
              <a:buNone/>
              <a:defRPr sz="900"/>
            </a:lvl8pPr>
            <a:lvl9pPr marL="36517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B138EB-8C34-4800-85A9-1140D50464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81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67" indent="0">
              <a:buNone/>
              <a:defRPr sz="2800"/>
            </a:lvl2pPr>
            <a:lvl3pPr marL="912945" indent="0">
              <a:buNone/>
              <a:defRPr sz="2400"/>
            </a:lvl3pPr>
            <a:lvl4pPr marL="1369426" indent="0">
              <a:buNone/>
              <a:defRPr sz="2000"/>
            </a:lvl4pPr>
            <a:lvl5pPr marL="1825897" indent="0">
              <a:buNone/>
              <a:defRPr sz="2000"/>
            </a:lvl5pPr>
            <a:lvl6pPr marL="2282367" indent="0">
              <a:buNone/>
              <a:defRPr sz="2000"/>
            </a:lvl6pPr>
            <a:lvl7pPr marL="2738844" indent="0">
              <a:buNone/>
              <a:defRPr sz="2000"/>
            </a:lvl7pPr>
            <a:lvl8pPr marL="3195322" indent="0">
              <a:buNone/>
              <a:defRPr sz="2000"/>
            </a:lvl8pPr>
            <a:lvl9pPr marL="36517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67" indent="0">
              <a:buNone/>
              <a:defRPr sz="1200"/>
            </a:lvl2pPr>
            <a:lvl3pPr marL="912945" indent="0">
              <a:buNone/>
              <a:defRPr sz="1000"/>
            </a:lvl3pPr>
            <a:lvl4pPr marL="1369426" indent="0">
              <a:buNone/>
              <a:defRPr sz="900"/>
            </a:lvl4pPr>
            <a:lvl5pPr marL="1825897" indent="0">
              <a:buNone/>
              <a:defRPr sz="900"/>
            </a:lvl5pPr>
            <a:lvl6pPr marL="2282367" indent="0">
              <a:buNone/>
              <a:defRPr sz="900"/>
            </a:lvl6pPr>
            <a:lvl7pPr marL="2738844" indent="0">
              <a:buNone/>
              <a:defRPr sz="900"/>
            </a:lvl7pPr>
            <a:lvl8pPr marL="3195322" indent="0">
              <a:buNone/>
              <a:defRPr sz="900"/>
            </a:lvl8pPr>
            <a:lvl9pPr marL="36517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CF4300-B5D2-4FE0-8230-D91C326DEE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046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316E6B-2ADD-4015-AF90-99A1208D6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423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16664" y="539846"/>
            <a:ext cx="1744662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28" y="539846"/>
            <a:ext cx="5084763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EF5609-3699-4F33-AF37-48A9354DDB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0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31" y="539750"/>
            <a:ext cx="6981825" cy="693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9532" y="1377979"/>
            <a:ext cx="34147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377979"/>
            <a:ext cx="3414712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79502" y="6548509"/>
            <a:ext cx="5811838" cy="306387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877050" y="6551683"/>
            <a:ext cx="306388" cy="3063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9CD606-C9B3-4674-8809-C1DD5BC643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749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67" indent="0" algn="ctr">
              <a:buNone/>
              <a:defRPr/>
            </a:lvl2pPr>
            <a:lvl3pPr marL="912945" indent="0" algn="ctr">
              <a:buNone/>
              <a:defRPr/>
            </a:lvl3pPr>
            <a:lvl4pPr marL="1369426" indent="0" algn="ctr">
              <a:buNone/>
              <a:defRPr/>
            </a:lvl4pPr>
            <a:lvl5pPr marL="1825897" indent="0" algn="ctr">
              <a:buNone/>
              <a:defRPr/>
            </a:lvl5pPr>
            <a:lvl6pPr marL="2282367" indent="0" algn="ctr">
              <a:buNone/>
              <a:defRPr/>
            </a:lvl6pPr>
            <a:lvl7pPr marL="2738844" indent="0" algn="ctr">
              <a:buNone/>
              <a:defRPr/>
            </a:lvl7pPr>
            <a:lvl8pPr marL="3195322" indent="0" algn="ctr">
              <a:buNone/>
              <a:defRPr/>
            </a:lvl8pPr>
            <a:lvl9pPr marL="365179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334FC1-49D3-44D6-9E22-18FB876467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265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BECD9C-40A1-43C4-84EE-039DBD3515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4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932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67" indent="0">
              <a:buNone/>
              <a:defRPr sz="1800"/>
            </a:lvl2pPr>
            <a:lvl3pPr marL="912945" indent="0">
              <a:buNone/>
              <a:defRPr sz="1600"/>
            </a:lvl3pPr>
            <a:lvl4pPr marL="1369426" indent="0">
              <a:buNone/>
              <a:defRPr sz="1400"/>
            </a:lvl4pPr>
            <a:lvl5pPr marL="1825897" indent="0">
              <a:buNone/>
              <a:defRPr sz="1400"/>
            </a:lvl5pPr>
            <a:lvl6pPr marL="2282367" indent="0">
              <a:buNone/>
              <a:defRPr sz="1400"/>
            </a:lvl6pPr>
            <a:lvl7pPr marL="2738844" indent="0">
              <a:buNone/>
              <a:defRPr sz="1400"/>
            </a:lvl7pPr>
            <a:lvl8pPr marL="3195322" indent="0">
              <a:buNone/>
              <a:defRPr sz="1400"/>
            </a:lvl8pPr>
            <a:lvl9pPr marL="365179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5C2FCE-2ECD-4D08-829A-A9B7CDEF22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32" y="1377979"/>
            <a:ext cx="3414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377979"/>
            <a:ext cx="34147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6DC7AB-392C-4EC2-BAE8-B29D0859CD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64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7" indent="0">
              <a:buNone/>
              <a:defRPr sz="2000" b="1"/>
            </a:lvl2pPr>
            <a:lvl3pPr marL="912945" indent="0">
              <a:buNone/>
              <a:defRPr sz="1800" b="1"/>
            </a:lvl3pPr>
            <a:lvl4pPr marL="1369426" indent="0">
              <a:buNone/>
              <a:defRPr sz="1600" b="1"/>
            </a:lvl4pPr>
            <a:lvl5pPr marL="1825897" indent="0">
              <a:buNone/>
              <a:defRPr sz="1600" b="1"/>
            </a:lvl5pPr>
            <a:lvl6pPr marL="2282367" indent="0">
              <a:buNone/>
              <a:defRPr sz="1600" b="1"/>
            </a:lvl6pPr>
            <a:lvl7pPr marL="2738844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0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7" indent="0">
              <a:buNone/>
              <a:defRPr sz="2000" b="1"/>
            </a:lvl2pPr>
            <a:lvl3pPr marL="912945" indent="0">
              <a:buNone/>
              <a:defRPr sz="1800" b="1"/>
            </a:lvl3pPr>
            <a:lvl4pPr marL="1369426" indent="0">
              <a:buNone/>
              <a:defRPr sz="1600" b="1"/>
            </a:lvl4pPr>
            <a:lvl5pPr marL="1825897" indent="0">
              <a:buNone/>
              <a:defRPr sz="1600" b="1"/>
            </a:lvl5pPr>
            <a:lvl6pPr marL="2282367" indent="0">
              <a:buNone/>
              <a:defRPr sz="1600" b="1"/>
            </a:lvl6pPr>
            <a:lvl7pPr marL="2738844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2BAE52-E81C-49B8-8556-BC5BB9B1F6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211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AE047F-CBF0-4895-9A5A-248EDA739B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96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BBA4D8-7E7C-491A-A1A9-4328B724D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01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14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67" indent="0">
              <a:buNone/>
              <a:defRPr sz="1200"/>
            </a:lvl2pPr>
            <a:lvl3pPr marL="912945" indent="0">
              <a:buNone/>
              <a:defRPr sz="1000"/>
            </a:lvl3pPr>
            <a:lvl4pPr marL="1369426" indent="0">
              <a:buNone/>
              <a:defRPr sz="900"/>
            </a:lvl4pPr>
            <a:lvl5pPr marL="1825897" indent="0">
              <a:buNone/>
              <a:defRPr sz="900"/>
            </a:lvl5pPr>
            <a:lvl6pPr marL="2282367" indent="0">
              <a:buNone/>
              <a:defRPr sz="900"/>
            </a:lvl6pPr>
            <a:lvl7pPr marL="2738844" indent="0">
              <a:buNone/>
              <a:defRPr sz="900"/>
            </a:lvl7pPr>
            <a:lvl8pPr marL="3195322" indent="0">
              <a:buNone/>
              <a:defRPr sz="900"/>
            </a:lvl8pPr>
            <a:lvl9pPr marL="36517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B138EB-8C34-4800-85A9-1140D50464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241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67" indent="0">
              <a:buNone/>
              <a:defRPr sz="2800"/>
            </a:lvl2pPr>
            <a:lvl3pPr marL="912945" indent="0">
              <a:buNone/>
              <a:defRPr sz="2400"/>
            </a:lvl3pPr>
            <a:lvl4pPr marL="1369426" indent="0">
              <a:buNone/>
              <a:defRPr sz="2000"/>
            </a:lvl4pPr>
            <a:lvl5pPr marL="1825897" indent="0">
              <a:buNone/>
              <a:defRPr sz="2000"/>
            </a:lvl5pPr>
            <a:lvl6pPr marL="2282367" indent="0">
              <a:buNone/>
              <a:defRPr sz="2000"/>
            </a:lvl6pPr>
            <a:lvl7pPr marL="2738844" indent="0">
              <a:buNone/>
              <a:defRPr sz="2000"/>
            </a:lvl7pPr>
            <a:lvl8pPr marL="3195322" indent="0">
              <a:buNone/>
              <a:defRPr sz="2000"/>
            </a:lvl8pPr>
            <a:lvl9pPr marL="36517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67" indent="0">
              <a:buNone/>
              <a:defRPr sz="1200"/>
            </a:lvl2pPr>
            <a:lvl3pPr marL="912945" indent="0">
              <a:buNone/>
              <a:defRPr sz="1000"/>
            </a:lvl3pPr>
            <a:lvl4pPr marL="1369426" indent="0">
              <a:buNone/>
              <a:defRPr sz="900"/>
            </a:lvl4pPr>
            <a:lvl5pPr marL="1825897" indent="0">
              <a:buNone/>
              <a:defRPr sz="900"/>
            </a:lvl5pPr>
            <a:lvl6pPr marL="2282367" indent="0">
              <a:buNone/>
              <a:defRPr sz="900"/>
            </a:lvl6pPr>
            <a:lvl7pPr marL="2738844" indent="0">
              <a:buNone/>
              <a:defRPr sz="900"/>
            </a:lvl7pPr>
            <a:lvl8pPr marL="3195322" indent="0">
              <a:buNone/>
              <a:defRPr sz="900"/>
            </a:lvl8pPr>
            <a:lvl9pPr marL="36517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CF4300-B5D2-4FE0-8230-D91C326DEE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6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316E6B-2ADD-4015-AF90-99A1208D6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118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16664" y="539846"/>
            <a:ext cx="1744662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28" y="539846"/>
            <a:ext cx="5084763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EF5609-3699-4F33-AF37-48A9354DDB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247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31" y="539750"/>
            <a:ext cx="6981825" cy="693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9532" y="1377979"/>
            <a:ext cx="34147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377979"/>
            <a:ext cx="3414712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079502" y="6548509"/>
            <a:ext cx="5811838" cy="306387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ru-RU"/>
              <a:t>U. Katz: KM3NeT, MANTS13, 14.10.2013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877050" y="6551683"/>
            <a:ext cx="306388" cy="3063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9CD606-C9B3-4674-8809-C1DD5BC643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6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90" y="2130918"/>
            <a:ext cx="7773293" cy="1470049"/>
          </a:xfrm>
          <a:prstGeom prst="rect">
            <a:avLst/>
          </a:prstGeom>
        </p:spPr>
        <p:txBody>
          <a:bodyPr lIns="64165" tIns="32078" rIns="64165" bIns="32078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752"/>
            <a:ext cx="6400354" cy="1752451"/>
          </a:xfrm>
          <a:prstGeom prst="rect">
            <a:avLst/>
          </a:prstGeom>
        </p:spPr>
        <p:txBody>
          <a:bodyPr lIns="64165" tIns="32078" rIns="64165" bIns="32078"/>
          <a:lstStyle>
            <a:lvl1pPr marL="0" indent="0" algn="ctr">
              <a:buNone/>
              <a:defRPr/>
            </a:lvl1pPr>
            <a:lvl2pPr marL="320810" indent="0" algn="ctr">
              <a:buNone/>
              <a:defRPr/>
            </a:lvl2pPr>
            <a:lvl3pPr marL="641627" indent="0" algn="ctr">
              <a:buNone/>
              <a:defRPr/>
            </a:lvl3pPr>
            <a:lvl4pPr marL="962444" indent="0" algn="ctr">
              <a:buNone/>
              <a:defRPr/>
            </a:lvl4pPr>
            <a:lvl5pPr marL="1283260" indent="0" algn="ctr">
              <a:buNone/>
              <a:defRPr/>
            </a:lvl5pPr>
            <a:lvl6pPr marL="1604079" indent="0" algn="ctr">
              <a:buNone/>
              <a:defRPr/>
            </a:lvl6pPr>
            <a:lvl7pPr marL="1924890" indent="0" algn="ctr">
              <a:buNone/>
              <a:defRPr/>
            </a:lvl7pPr>
            <a:lvl8pPr marL="2245710" indent="0" algn="ctr">
              <a:buNone/>
              <a:defRPr/>
            </a:lvl8pPr>
            <a:lvl9pPr marL="256652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8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165" tIns="32078" rIns="64165" bIns="32078" numCol="1" rtlCol="0" anchor="t" anchorCtr="0" compatLnSpc="1">
            <a:prstTxWarp prst="textNoShape">
              <a:avLst/>
            </a:prstTxWarp>
          </a:bodyPr>
          <a:lstStyle/>
          <a:p>
            <a:pPr algn="ctr" defTabSz="641627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017" y="160737"/>
            <a:ext cx="9018984" cy="5357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64165" tIns="32078" rIns="64165" bIns="32078"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85" y="1178719"/>
            <a:ext cx="8228707" cy="5250656"/>
          </a:xfrm>
          <a:prstGeom prst="rect">
            <a:avLst/>
          </a:prstGeom>
        </p:spPr>
        <p:txBody>
          <a:bodyPr lIns="64165" tIns="32078" rIns="64165" bIns="32078"/>
          <a:lstStyle>
            <a:lvl1pPr marL="320810" indent="-320810">
              <a:buClr>
                <a:srgbClr val="FFC000"/>
              </a:buClr>
              <a:buSzPct val="120000"/>
              <a:buFont typeface="Wingdings" pitchFamily="2" charset="2"/>
              <a:buChar char="§"/>
              <a:defRPr sz="22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0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 Second level</a:t>
            </a:r>
          </a:p>
        </p:txBody>
      </p:sp>
    </p:spTree>
    <p:extLst>
      <p:ext uri="{BB962C8B-B14F-4D97-AF65-F5344CB8AC3E}">
        <p14:creationId xmlns:p14="http://schemas.microsoft.com/office/powerpoint/2010/main" val="9545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2786065"/>
            <a:ext cx="7772176" cy="1361777"/>
          </a:xfrm>
          <a:prstGeom prst="rect">
            <a:avLst/>
          </a:prstGeom>
        </p:spPr>
        <p:txBody>
          <a:bodyPr lIns="64165" tIns="32078" rIns="64165" bIns="32078" anchor="t"/>
          <a:lstStyle>
            <a:lvl1pPr algn="l">
              <a:defRPr sz="38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5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3" y="274588"/>
            <a:ext cx="8228707" cy="1143000"/>
          </a:xfrm>
          <a:prstGeom prst="rect">
            <a:avLst/>
          </a:prstGeom>
        </p:spPr>
        <p:txBody>
          <a:bodyPr lIns="64165" tIns="32078" rIns="64165" bIns="32078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71" y="1600687"/>
            <a:ext cx="4060775" cy="4525119"/>
          </a:xfrm>
          <a:prstGeom prst="rect">
            <a:avLst/>
          </a:prstGeom>
        </p:spPr>
        <p:txBody>
          <a:bodyPr lIns="64165" tIns="32078" rIns="64165" bIns="3207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613" y="1600687"/>
            <a:ext cx="4060775" cy="4525119"/>
          </a:xfrm>
          <a:prstGeom prst="rect">
            <a:avLst/>
          </a:prstGeom>
        </p:spPr>
        <p:txBody>
          <a:bodyPr lIns="64165" tIns="32078" rIns="64165" bIns="3207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7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3" y="274588"/>
            <a:ext cx="8228707" cy="1143000"/>
          </a:xfrm>
          <a:prstGeom prst="rect">
            <a:avLst/>
          </a:prstGeom>
        </p:spPr>
        <p:txBody>
          <a:bodyPr lIns="64165" tIns="32078" rIns="64165" bIns="3207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8" y="1534796"/>
            <a:ext cx="4039568" cy="639589"/>
          </a:xfrm>
          <a:prstGeom prst="rect">
            <a:avLst/>
          </a:prstGeom>
        </p:spPr>
        <p:txBody>
          <a:bodyPr lIns="64165" tIns="32078" rIns="64165" bIns="32078" anchor="b"/>
          <a:lstStyle>
            <a:lvl1pPr marL="0" indent="0">
              <a:buNone/>
              <a:defRPr sz="1700" b="1"/>
            </a:lvl1pPr>
            <a:lvl2pPr marL="320810" indent="0">
              <a:buNone/>
              <a:defRPr sz="1400" b="1"/>
            </a:lvl2pPr>
            <a:lvl3pPr marL="641627" indent="0">
              <a:buNone/>
              <a:defRPr sz="1300" b="1"/>
            </a:lvl3pPr>
            <a:lvl4pPr marL="962444" indent="0">
              <a:buNone/>
              <a:defRPr sz="1100" b="1"/>
            </a:lvl4pPr>
            <a:lvl5pPr marL="1283260" indent="0">
              <a:buNone/>
              <a:defRPr sz="1100" b="1"/>
            </a:lvl5pPr>
            <a:lvl6pPr marL="1604079" indent="0">
              <a:buNone/>
              <a:defRPr sz="1100" b="1"/>
            </a:lvl6pPr>
            <a:lvl7pPr marL="1924890" indent="0">
              <a:buNone/>
              <a:defRPr sz="1100" b="1"/>
            </a:lvl7pPr>
            <a:lvl8pPr marL="2245710" indent="0">
              <a:buNone/>
              <a:defRPr sz="1100" b="1"/>
            </a:lvl8pPr>
            <a:lvl9pPr marL="256652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8" y="2174382"/>
            <a:ext cx="4039568" cy="3951387"/>
          </a:xfrm>
          <a:prstGeom prst="rect">
            <a:avLst/>
          </a:prstGeom>
        </p:spPr>
        <p:txBody>
          <a:bodyPr lIns="64165" tIns="32078" rIns="64165" bIns="3207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91" y="1534796"/>
            <a:ext cx="4041799" cy="639589"/>
          </a:xfrm>
          <a:prstGeom prst="rect">
            <a:avLst/>
          </a:prstGeom>
        </p:spPr>
        <p:txBody>
          <a:bodyPr lIns="64165" tIns="32078" rIns="64165" bIns="32078" anchor="b"/>
          <a:lstStyle>
            <a:lvl1pPr marL="0" indent="0">
              <a:buNone/>
              <a:defRPr sz="1700" b="1"/>
            </a:lvl1pPr>
            <a:lvl2pPr marL="320810" indent="0">
              <a:buNone/>
              <a:defRPr sz="1400" b="1"/>
            </a:lvl2pPr>
            <a:lvl3pPr marL="641627" indent="0">
              <a:buNone/>
              <a:defRPr sz="1300" b="1"/>
            </a:lvl3pPr>
            <a:lvl4pPr marL="962444" indent="0">
              <a:buNone/>
              <a:defRPr sz="1100" b="1"/>
            </a:lvl4pPr>
            <a:lvl5pPr marL="1283260" indent="0">
              <a:buNone/>
              <a:defRPr sz="1100" b="1"/>
            </a:lvl5pPr>
            <a:lvl6pPr marL="1604079" indent="0">
              <a:buNone/>
              <a:defRPr sz="1100" b="1"/>
            </a:lvl6pPr>
            <a:lvl7pPr marL="1924890" indent="0">
              <a:buNone/>
              <a:defRPr sz="1100" b="1"/>
            </a:lvl7pPr>
            <a:lvl8pPr marL="2245710" indent="0">
              <a:buNone/>
              <a:defRPr sz="1100" b="1"/>
            </a:lvl8pPr>
            <a:lvl9pPr marL="256652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91" y="2174382"/>
            <a:ext cx="4041799" cy="3951387"/>
          </a:xfrm>
          <a:prstGeom prst="rect">
            <a:avLst/>
          </a:prstGeom>
        </p:spPr>
        <p:txBody>
          <a:bodyPr lIns="64165" tIns="32078" rIns="64165" bIns="3207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8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3" y="274588"/>
            <a:ext cx="8228707" cy="1143000"/>
          </a:xfrm>
          <a:prstGeom prst="rect">
            <a:avLst/>
          </a:prstGeom>
        </p:spPr>
        <p:txBody>
          <a:bodyPr lIns="64165" tIns="32078" rIns="64165" bIns="32078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3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18" y="273576"/>
            <a:ext cx="3008189" cy="1161975"/>
          </a:xfrm>
          <a:prstGeom prst="rect">
            <a:avLst/>
          </a:prstGeom>
        </p:spPr>
        <p:txBody>
          <a:bodyPr lIns="64165" tIns="32078" rIns="64165" bIns="3207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165" tIns="32078" rIns="64165" bIns="32078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18" y="1435450"/>
            <a:ext cx="3008189" cy="4690318"/>
          </a:xfrm>
          <a:prstGeom prst="rect">
            <a:avLst/>
          </a:prstGeom>
        </p:spPr>
        <p:txBody>
          <a:bodyPr lIns="64165" tIns="32078" rIns="64165" bIns="32078"/>
          <a:lstStyle>
            <a:lvl1pPr marL="0" indent="0">
              <a:buNone/>
              <a:defRPr sz="1000"/>
            </a:lvl1pPr>
            <a:lvl2pPr marL="320810" indent="0">
              <a:buNone/>
              <a:defRPr sz="800"/>
            </a:lvl2pPr>
            <a:lvl3pPr marL="641627" indent="0">
              <a:buNone/>
              <a:defRPr sz="700"/>
            </a:lvl3pPr>
            <a:lvl4pPr marL="962444" indent="0">
              <a:buNone/>
              <a:defRPr sz="600"/>
            </a:lvl4pPr>
            <a:lvl5pPr marL="1283260" indent="0">
              <a:buNone/>
              <a:defRPr sz="600"/>
            </a:lvl5pPr>
            <a:lvl6pPr marL="1604079" indent="0">
              <a:buNone/>
              <a:defRPr sz="600"/>
            </a:lvl6pPr>
            <a:lvl7pPr marL="1924890" indent="0">
              <a:buNone/>
              <a:defRPr sz="600"/>
            </a:lvl7pPr>
            <a:lvl8pPr marL="2245710" indent="0">
              <a:buNone/>
              <a:defRPr sz="600"/>
            </a:lvl8pPr>
            <a:lvl9pPr marL="2566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0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06" y="4800894"/>
            <a:ext cx="5486177" cy="567035"/>
          </a:xfrm>
          <a:prstGeom prst="rect">
            <a:avLst/>
          </a:prstGeom>
        </p:spPr>
        <p:txBody>
          <a:bodyPr lIns="64165" tIns="32078" rIns="64165" bIns="3207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06" y="612802"/>
            <a:ext cx="5486177" cy="4114354"/>
          </a:xfrm>
          <a:prstGeom prst="rect">
            <a:avLst/>
          </a:prstGeom>
        </p:spPr>
        <p:txBody>
          <a:bodyPr lIns="64165" tIns="32078" rIns="64165" bIns="32078"/>
          <a:lstStyle>
            <a:lvl1pPr marL="0" indent="0">
              <a:buNone/>
              <a:defRPr sz="2200"/>
            </a:lvl1pPr>
            <a:lvl2pPr marL="320810" indent="0">
              <a:buNone/>
              <a:defRPr sz="2000"/>
            </a:lvl2pPr>
            <a:lvl3pPr marL="641627" indent="0">
              <a:buNone/>
              <a:defRPr sz="1700"/>
            </a:lvl3pPr>
            <a:lvl4pPr marL="962444" indent="0">
              <a:buNone/>
              <a:defRPr sz="1400"/>
            </a:lvl4pPr>
            <a:lvl5pPr marL="1283260" indent="0">
              <a:buNone/>
              <a:defRPr sz="1400"/>
            </a:lvl5pPr>
            <a:lvl6pPr marL="1604079" indent="0">
              <a:buNone/>
              <a:defRPr sz="1400"/>
            </a:lvl6pPr>
            <a:lvl7pPr marL="1924890" indent="0">
              <a:buNone/>
              <a:defRPr sz="1400"/>
            </a:lvl7pPr>
            <a:lvl8pPr marL="2245710" indent="0">
              <a:buNone/>
              <a:defRPr sz="1400"/>
            </a:lvl8pPr>
            <a:lvl9pPr marL="2566522" indent="0">
              <a:buNone/>
              <a:defRPr sz="1400"/>
            </a:lvl9pPr>
          </a:lstStyle>
          <a:p>
            <a:pPr lvl="0"/>
            <a:endParaRPr lang="de-DE" noProof="0" smtClean="0">
              <a:sym typeface="Arial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06" y="5367860"/>
            <a:ext cx="5486177" cy="804788"/>
          </a:xfrm>
          <a:prstGeom prst="rect">
            <a:avLst/>
          </a:prstGeom>
        </p:spPr>
        <p:txBody>
          <a:bodyPr lIns="64165" tIns="32078" rIns="64165" bIns="32078"/>
          <a:lstStyle>
            <a:lvl1pPr marL="0" indent="0">
              <a:buNone/>
              <a:defRPr sz="1000"/>
            </a:lvl1pPr>
            <a:lvl2pPr marL="320810" indent="0">
              <a:buNone/>
              <a:defRPr sz="800"/>
            </a:lvl2pPr>
            <a:lvl3pPr marL="641627" indent="0">
              <a:buNone/>
              <a:defRPr sz="700"/>
            </a:lvl3pPr>
            <a:lvl4pPr marL="962444" indent="0">
              <a:buNone/>
              <a:defRPr sz="600"/>
            </a:lvl4pPr>
            <a:lvl5pPr marL="1283260" indent="0">
              <a:buNone/>
              <a:defRPr sz="600"/>
            </a:lvl5pPr>
            <a:lvl6pPr marL="1604079" indent="0">
              <a:buNone/>
              <a:defRPr sz="600"/>
            </a:lvl6pPr>
            <a:lvl7pPr marL="1924890" indent="0">
              <a:buNone/>
              <a:defRPr sz="600"/>
            </a:lvl7pPr>
            <a:lvl8pPr marL="2245710" indent="0">
              <a:buNone/>
              <a:defRPr sz="600"/>
            </a:lvl8pPr>
            <a:lvl9pPr marL="2566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3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3" y="274588"/>
            <a:ext cx="8228707" cy="1143000"/>
          </a:xfrm>
          <a:prstGeom prst="rect">
            <a:avLst/>
          </a:prstGeom>
        </p:spPr>
        <p:txBody>
          <a:bodyPr lIns="64165" tIns="32078" rIns="64165" bIns="32078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83" y="1600687"/>
            <a:ext cx="8228707" cy="4525119"/>
          </a:xfrm>
          <a:prstGeom prst="rect">
            <a:avLst/>
          </a:prstGeom>
        </p:spPr>
        <p:txBody>
          <a:bodyPr vert="eaVert" lIns="64165" tIns="32078" rIns="64165" bIns="3207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0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2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19" indent="0">
              <a:buNone/>
              <a:defRPr sz="1200"/>
            </a:lvl2pPr>
            <a:lvl3pPr marL="912057" indent="0">
              <a:buNone/>
              <a:defRPr sz="1000"/>
            </a:lvl3pPr>
            <a:lvl4pPr marL="1368096" indent="0">
              <a:buNone/>
              <a:defRPr sz="900"/>
            </a:lvl4pPr>
            <a:lvl5pPr marL="1824122" indent="0">
              <a:buNone/>
              <a:defRPr sz="900"/>
            </a:lvl5pPr>
            <a:lvl6pPr marL="2280149" indent="0">
              <a:buNone/>
              <a:defRPr sz="900"/>
            </a:lvl6pPr>
            <a:lvl7pPr marL="2736188" indent="0">
              <a:buNone/>
              <a:defRPr sz="900"/>
            </a:lvl7pPr>
            <a:lvl8pPr marL="3192210" indent="0">
              <a:buNone/>
              <a:defRPr sz="900"/>
            </a:lvl8pPr>
            <a:lvl9pPr marL="36482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723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8" y="274588"/>
            <a:ext cx="2057176" cy="5851178"/>
          </a:xfrm>
          <a:prstGeom prst="rect">
            <a:avLst/>
          </a:prstGeom>
        </p:spPr>
        <p:txBody>
          <a:bodyPr vert="eaVert" lIns="64165" tIns="32078" rIns="64165" bIns="32078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165" tIns="32078" rIns="64165" bIns="3207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2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1"/>
          <a:lstStyle>
            <a:lvl1pPr marL="0" marR="45704" indent="0" algn="r">
              <a:buNone/>
              <a:defRPr>
                <a:solidFill>
                  <a:schemeClr val="tx1"/>
                </a:solidFill>
              </a:defRPr>
            </a:lvl1pPr>
            <a:lvl2pPr marL="457035" indent="0" algn="ctr">
              <a:buNone/>
            </a:lvl2pPr>
            <a:lvl3pPr marL="914071" indent="0" algn="ctr">
              <a:buNone/>
            </a:lvl3pPr>
            <a:lvl4pPr marL="1371110" indent="0" algn="ctr">
              <a:buNone/>
            </a:lvl4pPr>
            <a:lvl5pPr marL="1828146" indent="0" algn="ctr">
              <a:buNone/>
            </a:lvl5pPr>
            <a:lvl6pPr marL="2285181" indent="0" algn="ctr">
              <a:buNone/>
            </a:lvl6pPr>
            <a:lvl7pPr marL="2742219" indent="0" algn="ctr">
              <a:buNone/>
            </a:lvl7pPr>
            <a:lvl8pPr marL="3199252" indent="0" algn="ctr">
              <a:buNone/>
            </a:lvl8pPr>
            <a:lvl9pPr marL="3656291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F07F-3A14-490B-9A46-08EBD4B932EE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05A8-C188-4CF3-AC05-1BEA4A6CEC6C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034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14AC-0FDA-4BA8-8259-E922937A21FF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7339-EBB1-47EF-8181-0FAE60D57609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914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04" rIns="45704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B32C-C853-4F8B-8C95-5A6C1BAC0398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CF77-CD93-448D-ABE7-1DFA4B718AD7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66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BF24-7330-4B3C-8134-362C6EBEE328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6A52-6CBC-41A9-8CE4-5AC411D2718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723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04" tIns="0" rIns="4570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60" y="1859827"/>
            <a:ext cx="4041775" cy="654843"/>
          </a:xfrm>
        </p:spPr>
        <p:txBody>
          <a:bodyPr lIns="45704" tIns="0" rIns="4570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0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9316-41B7-4755-90D4-8BE4533877DB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16A1-DDF7-44CB-9099-548EF5368034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083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91D0-9A1A-4E60-8BDF-EEAA821865E5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4D0B-F9DE-4D48-8F6C-9C8266FA5EC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783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6D45-1F39-49F6-A104-BCF430757C76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8C66-3BBA-4596-AD84-1D332CA98115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948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1" rIns="18281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29FF-D3FF-4F37-9485-C81AF323F6B7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2B8E-2CFC-4394-A5C6-9C013A7A10B6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206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209" y="5359469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9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7004"/>
            <a:ext cx="2212848" cy="1582621"/>
          </a:xfrm>
        </p:spPr>
        <p:txBody>
          <a:bodyPr lIns="45704" rIns="45704" bIns="45704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3985" rIns="45704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30D2-F808-4D1E-9402-C9E208F0774F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425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A161-BC79-4033-85D2-CA6E9E33B27B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0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19" indent="0">
              <a:buNone/>
              <a:defRPr sz="2800"/>
            </a:lvl2pPr>
            <a:lvl3pPr marL="912057" indent="0">
              <a:buNone/>
              <a:defRPr sz="2400"/>
            </a:lvl3pPr>
            <a:lvl4pPr marL="1368096" indent="0">
              <a:buNone/>
              <a:defRPr sz="2000"/>
            </a:lvl4pPr>
            <a:lvl5pPr marL="1824122" indent="0">
              <a:buNone/>
              <a:defRPr sz="2000"/>
            </a:lvl5pPr>
            <a:lvl6pPr marL="2280149" indent="0">
              <a:buNone/>
              <a:defRPr sz="2000"/>
            </a:lvl6pPr>
            <a:lvl7pPr marL="2736188" indent="0">
              <a:buNone/>
              <a:defRPr sz="2000"/>
            </a:lvl7pPr>
            <a:lvl8pPr marL="3192210" indent="0">
              <a:buNone/>
              <a:defRPr sz="2000"/>
            </a:lvl8pPr>
            <a:lvl9pPr marL="36482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19" indent="0">
              <a:buNone/>
              <a:defRPr sz="1200"/>
            </a:lvl2pPr>
            <a:lvl3pPr marL="912057" indent="0">
              <a:buNone/>
              <a:defRPr sz="1000"/>
            </a:lvl3pPr>
            <a:lvl4pPr marL="1368096" indent="0">
              <a:buNone/>
              <a:defRPr sz="900"/>
            </a:lvl4pPr>
            <a:lvl5pPr marL="1824122" indent="0">
              <a:buNone/>
              <a:defRPr sz="900"/>
            </a:lvl5pPr>
            <a:lvl6pPr marL="2280149" indent="0">
              <a:buNone/>
              <a:defRPr sz="900"/>
            </a:lvl6pPr>
            <a:lvl7pPr marL="2736188" indent="0">
              <a:buNone/>
              <a:defRPr sz="900"/>
            </a:lvl7pPr>
            <a:lvl8pPr marL="3192210" indent="0">
              <a:buNone/>
              <a:defRPr sz="900"/>
            </a:lvl8pPr>
            <a:lvl9pPr marL="36482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009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ACDB-4FB4-455C-AED6-F8BD50F6488B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1AF3-9353-40DA-89C3-51BDC65377A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547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12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12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8FF7-4CF6-4607-9ED9-D30411A1C66B}" type="datetime1">
              <a:rPr lang="ru-RU"/>
              <a:pPr>
                <a:defRPr/>
              </a:pPr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5547-EB30-408C-A2A7-38FB570CFC7C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27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65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368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277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366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60" y="185982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0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500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421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29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10/2/2016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5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03" tIns="45602" rIns="91203" bIns="456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55"/>
            <a:ext cx="8229600" cy="4525963"/>
          </a:xfrm>
          <a:prstGeom prst="rect">
            <a:avLst/>
          </a:prstGeom>
        </p:spPr>
        <p:txBody>
          <a:bodyPr vert="horz" lIns="91203" tIns="45602" rIns="91203" bIns="456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02"/>
            <a:ext cx="2133600" cy="365125"/>
          </a:xfrm>
          <a:prstGeom prst="rect">
            <a:avLst/>
          </a:prstGeom>
        </p:spPr>
        <p:txBody>
          <a:bodyPr vert="horz" lIns="91203" tIns="45602" rIns="91203" bIns="456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57"/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057"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502"/>
            <a:ext cx="2895600" cy="365125"/>
          </a:xfrm>
          <a:prstGeom prst="rect">
            <a:avLst/>
          </a:prstGeom>
        </p:spPr>
        <p:txBody>
          <a:bodyPr vert="horz" lIns="91203" tIns="45602" rIns="91203" bIns="456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5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02"/>
            <a:ext cx="2133600" cy="365125"/>
          </a:xfrm>
          <a:prstGeom prst="rect">
            <a:avLst/>
          </a:prstGeom>
        </p:spPr>
        <p:txBody>
          <a:bodyPr vert="horz" lIns="91203" tIns="45602" rIns="91203" bIns="456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57"/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057"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9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20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1" indent="-342031" algn="l" defTabSz="9120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48" indent="-285030" algn="l" defTabSz="9120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76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03" indent="-228008" algn="l" defTabSz="9120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44" indent="-228008" algn="l" defTabSz="9120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176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94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34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244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9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57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6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2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49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8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0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41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914400"/>
              <a:t>10/2/2016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78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7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914400"/>
              <a:t>‹Nr.›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20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914400"/>
              <a:t>10/2/2016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914400"/>
              <a:t>‹Nr.›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97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7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70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318B2464-9B35-47F8-92FF-9859C6391BBD}" type="datetime1">
              <a:rPr lang="ru-RU"/>
              <a:pPr defTabSz="914400">
                <a:defRPr/>
              </a:pPr>
              <a:t>02.10.2016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1" y="635635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BDADD84D-3BBA-4CE9-BB6A-71DCA32BB758}" type="slidenum">
              <a:rPr lang="ru-RU"/>
              <a:pPr defTabSz="914400">
                <a:defRPr/>
              </a:pPr>
              <a:t>‹Nr.›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1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3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03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071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1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146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2952" indent="-272952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32" indent="-24597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indent="-24597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024" indent="-20947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564" indent="-20947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37" indent="-21023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552" indent="-18281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774" indent="-182814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7997" indent="-18281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3" tIns="45602" rIns="91203" bIns="456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5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02"/>
            <a:ext cx="2133600" cy="365125"/>
          </a:xfrm>
          <a:prstGeom prst="rect">
            <a:avLst/>
          </a:prstGeom>
        </p:spPr>
        <p:txBody>
          <a:bodyPr vert="horz" lIns="91203" tIns="45602" rIns="91203" bIns="4560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2057">
              <a:defRPr/>
            </a:pPr>
            <a:fld id="{4AC2AC59-1DB1-4D2E-957C-B7E0714FCB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057">
                <a:defRPr/>
              </a:pPr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502"/>
            <a:ext cx="2895600" cy="365125"/>
          </a:xfrm>
          <a:prstGeom prst="rect">
            <a:avLst/>
          </a:prstGeom>
        </p:spPr>
        <p:txBody>
          <a:bodyPr vert="horz" lIns="91203" tIns="45602" rIns="91203" bIns="4560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205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02"/>
            <a:ext cx="2133600" cy="365125"/>
          </a:xfrm>
          <a:prstGeom prst="rect">
            <a:avLst/>
          </a:prstGeom>
        </p:spPr>
        <p:txBody>
          <a:bodyPr vert="horz" lIns="91203" tIns="45602" rIns="91203" bIns="4560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2057">
              <a:defRPr/>
            </a:pPr>
            <a:fld id="{A618CB15-B05A-44EF-AA04-94F671147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057">
                <a:defRPr/>
              </a:pPr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0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0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05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0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412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031" indent="-34203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48" indent="-28503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76" indent="-22800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03" indent="-22800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44" indent="-22800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176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94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34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244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9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57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6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2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49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8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0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41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3" tIns="45602" rIns="91203" bIns="456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5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205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205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2057" fontAlgn="base">
              <a:spcBef>
                <a:spcPct val="0"/>
              </a:spcBef>
              <a:spcAft>
                <a:spcPct val="0"/>
              </a:spcAft>
              <a:defRPr/>
            </a:pPr>
            <a:fld id="{0910CCFC-19C6-4C08-838C-8AED67D75FD7}" type="slidenum">
              <a:rPr lang="ru-RU" smtClean="0">
                <a:solidFill>
                  <a:srgbClr val="000000"/>
                </a:solidFill>
              </a:rPr>
              <a:pPr defTabSz="912057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8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0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205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680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412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031" indent="-34203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048" indent="-2850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076" indent="-2280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103" indent="-2280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14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176" indent="-2280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194" indent="-2280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234" indent="-2280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244" indent="-2280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9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57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6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2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49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8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0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41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320777" algn="l" rtl="0" fontAlgn="base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641561" algn="l" rtl="0" fontAlgn="base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962346" algn="l" rtl="0" fontAlgn="base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283129" algn="l" rtl="0" fontAlgn="base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240594" indent="-240594" algn="l" rtl="0" eaLnBrk="0" fontAlgn="base" hangingPunct="0">
        <a:spcBef>
          <a:spcPts val="1195"/>
        </a:spcBef>
        <a:spcAft>
          <a:spcPct val="0"/>
        </a:spcAft>
        <a:defRPr sz="2000">
          <a:solidFill>
            <a:srgbClr val="F28E00"/>
          </a:solidFill>
          <a:latin typeface="+mn-lt"/>
          <a:ea typeface="+mn-ea"/>
          <a:cs typeface="+mn-cs"/>
          <a:sym typeface="Arial Bold" charset="0"/>
        </a:defRPr>
      </a:lvl1pPr>
      <a:lvl2pPr marL="441079" indent="-129195" algn="l" rtl="0" eaLnBrk="0" fontAlgn="base" hangingPunct="0">
        <a:spcBef>
          <a:spcPts val="984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buChar char="§"/>
        <a:defRPr sz="15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marL="1005778" indent="-364211" algn="l" rtl="0" eaLnBrk="0" fontAlgn="base" hangingPunct="0">
        <a:spcBef>
          <a:spcPct val="0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defRPr sz="11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marL="1153931" indent="-16039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marL="1826683" indent="-543543" algn="l" rtl="0" eaLnBrk="0" fontAlgn="base" hangingPunct="0">
        <a:spcBef>
          <a:spcPts val="492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2147462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Wingdings" charset="2"/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2468248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Wingdings" charset="2"/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2789025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Wingdings" charset="2"/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3109815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Wingdings" charset="2"/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bodyStyle>
    <p:otherStyle>
      <a:defPPr>
        <a:defRPr lang="de-DE"/>
      </a:defPPr>
      <a:lvl1pPr marL="0" algn="l" defTabSz="641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777" algn="l" defTabSz="641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561" algn="l" defTabSz="641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346" algn="l" defTabSz="641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129" algn="l" defTabSz="641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915" algn="l" defTabSz="641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693" algn="l" defTabSz="641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480" algn="l" defTabSz="641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259" algn="l" defTabSz="6415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8" descr="ecap pp folgemaß a 22_2_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3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31" y="539750"/>
            <a:ext cx="6981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Titel</a:t>
            </a:r>
          </a:p>
        </p:txBody>
      </p:sp>
      <p:sp>
        <p:nvSpPr>
          <p:cNvPr id="483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31" y="1377979"/>
            <a:ext cx="698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Textbeispiel normal</a:t>
            </a:r>
          </a:p>
          <a:p>
            <a:pPr lvl="1"/>
            <a:r>
              <a:rPr lang="en-US" altLang="ru-RU" smtClean="0"/>
              <a:t>Textbeispiel klein</a:t>
            </a:r>
          </a:p>
          <a:p>
            <a:pPr lvl="2"/>
            <a:r>
              <a:rPr lang="en-US" altLang="ru-RU" smtClean="0"/>
              <a:t>Textbeispiel eingerückt</a:t>
            </a:r>
          </a:p>
          <a:p>
            <a:pPr lvl="3"/>
            <a:r>
              <a:rPr lang="en-US" altLang="ru-RU" smtClean="0"/>
              <a:t>Textbeispiel weiter eingerückt</a:t>
            </a:r>
          </a:p>
          <a:p>
            <a:pPr lvl="4"/>
            <a:r>
              <a:rPr lang="en-US" altLang="ru-RU" smtClean="0"/>
              <a:t>Textbeispiel noch weiter eingerückt</a:t>
            </a:r>
            <a:endParaRPr lang="de-DE" altLang="ru-RU" smtClean="0"/>
          </a:p>
          <a:p>
            <a:pPr lvl="1"/>
            <a:endParaRPr lang="en-GB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2" y="6548509"/>
            <a:ext cx="58118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66"/>
                </a:solidFill>
              </a:defRPr>
            </a:lvl1pPr>
          </a:lstStyle>
          <a:p>
            <a:pPr defTabSz="912945" fontAlgn="base">
              <a:spcBef>
                <a:spcPct val="0"/>
              </a:spcBef>
              <a:spcAft>
                <a:spcPct val="0"/>
              </a:spcAft>
            </a:pPr>
            <a:r>
              <a:rPr lang="de-DE" altLang="ru-RU" smtClean="0"/>
              <a:t>U. Katz: KM3NeT, MANTS13, 14.10.2013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51683"/>
            <a:ext cx="306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defTabSz="912945" fontAlgn="base">
              <a:spcBef>
                <a:spcPct val="0"/>
              </a:spcBef>
              <a:spcAft>
                <a:spcPct val="0"/>
              </a:spcAft>
              <a:defRPr/>
            </a:pPr>
            <a:fld id="{C2510359-1A7A-4827-8956-F14888C52245}" type="slidenum">
              <a:rPr lang="en-US" smtClean="0">
                <a:solidFill>
                  <a:srgbClr val="000000"/>
                </a:solidFill>
              </a:rPr>
              <a:pPr defTabSz="91294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hdr="0" dt="0"/>
  <p:txStyles>
    <p:titleStyle>
      <a:lvl1pPr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5pPr>
      <a:lvl6pPr marL="456467"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6pPr>
      <a:lvl7pPr marL="912945"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7pPr>
      <a:lvl8pPr marL="1369426"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8pPr>
      <a:lvl9pPr marL="1825897"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9pPr>
    </p:titleStyle>
    <p:bodyStyle>
      <a:lvl1pPr marL="342361" indent="-342361" algn="l" rtl="0" eaLnBrk="0" fontAlgn="base" hangingPunct="0">
        <a:lnSpc>
          <a:spcPts val="2798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0774" indent="-358196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717992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077789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1437581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1894051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350520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2806998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263477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7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5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6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7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7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4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2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92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8" descr="ecap pp folgemaß a 22_2_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3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31" y="539750"/>
            <a:ext cx="6981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Titel</a:t>
            </a:r>
          </a:p>
        </p:txBody>
      </p:sp>
      <p:sp>
        <p:nvSpPr>
          <p:cNvPr id="483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31" y="1377979"/>
            <a:ext cx="698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Textbeispiel normal</a:t>
            </a:r>
          </a:p>
          <a:p>
            <a:pPr lvl="1"/>
            <a:r>
              <a:rPr lang="en-US" altLang="ru-RU" smtClean="0"/>
              <a:t>Textbeispiel klein</a:t>
            </a:r>
          </a:p>
          <a:p>
            <a:pPr lvl="2"/>
            <a:r>
              <a:rPr lang="en-US" altLang="ru-RU" smtClean="0"/>
              <a:t>Textbeispiel eingerückt</a:t>
            </a:r>
          </a:p>
          <a:p>
            <a:pPr lvl="3"/>
            <a:r>
              <a:rPr lang="en-US" altLang="ru-RU" smtClean="0"/>
              <a:t>Textbeispiel weiter eingerückt</a:t>
            </a:r>
          </a:p>
          <a:p>
            <a:pPr lvl="4"/>
            <a:r>
              <a:rPr lang="en-US" altLang="ru-RU" smtClean="0"/>
              <a:t>Textbeispiel noch weiter eingerückt</a:t>
            </a:r>
            <a:endParaRPr lang="de-DE" altLang="ru-RU" smtClean="0"/>
          </a:p>
          <a:p>
            <a:pPr lvl="1"/>
            <a:endParaRPr lang="en-GB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2" y="6548509"/>
            <a:ext cx="58118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66"/>
                </a:solidFill>
              </a:defRPr>
            </a:lvl1pPr>
          </a:lstStyle>
          <a:p>
            <a:pPr defTabSz="912945" fontAlgn="base">
              <a:spcBef>
                <a:spcPct val="0"/>
              </a:spcBef>
              <a:spcAft>
                <a:spcPct val="0"/>
              </a:spcAft>
            </a:pPr>
            <a:r>
              <a:rPr lang="de-DE" altLang="ru-RU" smtClean="0"/>
              <a:t>U. Katz: KM3NeT, MANTS13, 14.10.2013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51683"/>
            <a:ext cx="306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defTabSz="912945" fontAlgn="base">
              <a:spcBef>
                <a:spcPct val="0"/>
              </a:spcBef>
              <a:spcAft>
                <a:spcPct val="0"/>
              </a:spcAft>
              <a:defRPr/>
            </a:pPr>
            <a:fld id="{C2510359-1A7A-4827-8956-F14888C52245}" type="slidenum">
              <a:rPr lang="en-US" smtClean="0">
                <a:solidFill>
                  <a:srgbClr val="000000"/>
                </a:solidFill>
              </a:rPr>
              <a:pPr defTabSz="91294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1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 dt="0"/>
  <p:txStyles>
    <p:titleStyle>
      <a:lvl1pPr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5pPr>
      <a:lvl6pPr marL="456467"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6pPr>
      <a:lvl7pPr marL="912945"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7pPr>
      <a:lvl8pPr marL="1369426"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8pPr>
      <a:lvl9pPr marL="1825897" algn="l" rtl="0" eaLnBrk="0" fontAlgn="base" hangingPunct="0">
        <a:lnSpc>
          <a:spcPts val="2798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9pPr>
    </p:titleStyle>
    <p:bodyStyle>
      <a:lvl1pPr marL="342361" indent="-342361" algn="l" rtl="0" eaLnBrk="0" fontAlgn="base" hangingPunct="0">
        <a:lnSpc>
          <a:spcPts val="2798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0774" indent="-358196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717992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077789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1437581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1894051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350520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2806998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263477" indent="-22823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7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5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6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7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7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4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2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92" algn="l" defTabSz="9129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8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320810" algn="l" rtl="0" fontAlgn="base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641627" algn="l" rtl="0" fontAlgn="base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962444" algn="l" rtl="0" fontAlgn="base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283260" algn="l" rtl="0" fontAlgn="base">
        <a:lnSpc>
          <a:spcPct val="80000"/>
        </a:lnSpc>
        <a:spcBef>
          <a:spcPct val="0"/>
        </a:spcBef>
        <a:spcAft>
          <a:spcPct val="0"/>
        </a:spcAft>
        <a:defRPr sz="39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240618" indent="-240618" algn="l" rtl="0" eaLnBrk="0" fontAlgn="base" hangingPunct="0">
        <a:spcBef>
          <a:spcPts val="1195"/>
        </a:spcBef>
        <a:spcAft>
          <a:spcPct val="0"/>
        </a:spcAft>
        <a:defRPr sz="2000">
          <a:solidFill>
            <a:srgbClr val="F28E00"/>
          </a:solidFill>
          <a:latin typeface="+mn-lt"/>
          <a:ea typeface="+mn-ea"/>
          <a:cs typeface="+mn-cs"/>
          <a:sym typeface="Arial Bold" charset="0"/>
        </a:defRPr>
      </a:lvl1pPr>
      <a:lvl2pPr marL="441124" indent="-129209" algn="l" rtl="0" eaLnBrk="0" fontAlgn="base" hangingPunct="0">
        <a:spcBef>
          <a:spcPts val="984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buChar char="§"/>
        <a:defRPr sz="15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marL="1005880" indent="-364249" algn="l" rtl="0" eaLnBrk="0" fontAlgn="base" hangingPunct="0">
        <a:spcBef>
          <a:spcPct val="0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defRPr sz="11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marL="1154049" indent="-160409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marL="1826870" indent="-543599" algn="l" rtl="0" eaLnBrk="0" fontAlgn="base" hangingPunct="0">
        <a:spcBef>
          <a:spcPts val="492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2147682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Wingdings" charset="2"/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246850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Wingdings" charset="2"/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2789311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Wingdings" charset="2"/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3110133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Wingdings" charset="2"/>
        <a:defRPr sz="20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bodyStyle>
    <p:otherStyle>
      <a:defPPr>
        <a:defRPr lang="de-DE"/>
      </a:defPPr>
      <a:lvl1pPr marL="0" algn="l" defTabSz="6416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10" algn="l" defTabSz="6416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27" algn="l" defTabSz="6416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44" algn="l" defTabSz="6416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260" algn="l" defTabSz="6416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079" algn="l" defTabSz="6416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890" algn="l" defTabSz="6416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710" algn="l" defTabSz="6416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522" algn="l" defTabSz="6416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76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42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318B2464-9B35-47F8-92FF-9859C6391BBD}" type="datetime1">
              <a:rPr lang="ru-RU"/>
              <a:pPr defTabSz="914400">
                <a:defRPr/>
              </a:pPr>
              <a:t>02.10.2016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1" y="6356425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42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BDADD84D-3BBA-4CE9-BB6A-71DCA32BB758}" type="slidenum">
              <a:rPr lang="ru-RU"/>
              <a:pPr defTabSz="914400">
                <a:defRPr/>
              </a:pPr>
              <a:t>‹Nr.›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49" y="203201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08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03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071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1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146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2952" indent="-272952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32" indent="-24597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indent="-24597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024" indent="-20947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564" indent="-20947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37" indent="-21023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552" indent="-18281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774" indent="-182814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7997" indent="-18281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914400"/>
              <a:t>10/2/2016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42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42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914400"/>
              <a:t>‹Nr.›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115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54" descr="Рисунок1"/>
          <p:cNvPicPr>
            <a:picLocks noChangeAspect="1" noChangeArrowheads="1"/>
          </p:cNvPicPr>
          <p:nvPr/>
        </p:nvPicPr>
        <p:blipFill>
          <a:blip r:embed="rId2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4" y="4071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5336" y="1700847"/>
            <a:ext cx="6394862" cy="1200090"/>
          </a:xfrm>
          <a:prstGeom prst="rect">
            <a:avLst/>
          </a:prstGeom>
          <a:noFill/>
        </p:spPr>
        <p:txBody>
          <a:bodyPr wrap="none" lIns="91203" tIns="45602" rIns="91203" bIns="45602" rtlCol="0">
            <a:spAutoFit/>
          </a:bodyPr>
          <a:lstStyle/>
          <a:p>
            <a:pPr algn="ctr" defTabSz="912057"/>
            <a:r>
              <a:rPr lang="en-US" sz="7200" dirty="0" smtClean="0">
                <a:solidFill>
                  <a:prstClr val="black"/>
                </a:solidFill>
              </a:rPr>
              <a:t>Cascades in GVD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7" y="5528536"/>
            <a:ext cx="4608512" cy="1015554"/>
          </a:xfrm>
          <a:prstGeom prst="rect">
            <a:avLst/>
          </a:prstGeom>
        </p:spPr>
        <p:txBody>
          <a:bodyPr wrap="square" lIns="91203" tIns="45602" rIns="91203" bIns="45602">
            <a:spAutoFit/>
          </a:bodyPr>
          <a:lstStyle/>
          <a:p>
            <a:pPr defTabSz="912057">
              <a:defRPr/>
            </a:pP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Zh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.-A. 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Dzhilkibaev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INR (Moscow),  </a:t>
            </a:r>
          </a:p>
          <a:p>
            <a:pPr defTabSz="912057"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for the Baikal Collaboration</a:t>
            </a:r>
          </a:p>
          <a:p>
            <a:pPr defTabSz="912057"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MANTS-2016</a:t>
            </a:r>
            <a:r>
              <a:rPr lang="en-GB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October 01</a:t>
            </a:r>
            <a:r>
              <a:rPr lang="en-GB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201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29" y="801940"/>
            <a:ext cx="4527147" cy="26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2487452" y="44451"/>
            <a:ext cx="3563189" cy="4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0" tIns="45666" rIns="91330" bIns="45666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Neutrino Effective Area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1127177" y="796685"/>
            <a:ext cx="1205654" cy="4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66" rIns="91330" bIns="45666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</a:rPr>
              <a:t>IceCub</a:t>
            </a:r>
            <a:r>
              <a:rPr lang="en-US" altLang="ru-RU" sz="2000" dirty="0" err="1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ru-RU" altLang="ru-RU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395536" y="3717032"/>
            <a:ext cx="2948021" cy="7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0" tIns="45666" rIns="91330" bIns="45666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Demonstration Cluster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               (GVD)</a:t>
            </a:r>
            <a:endParaRPr lang="ru-RU" altLang="ru-RU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62" y="3789040"/>
            <a:ext cx="4932362" cy="25275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7104" y="4581128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</a:rPr>
              <a:t>S</a:t>
            </a:r>
            <a:r>
              <a:rPr lang="en-US" baseline="-25000" dirty="0" err="1" smtClean="0">
                <a:solidFill>
                  <a:prstClr val="black"/>
                </a:solidFill>
                <a:latin typeface="Arial" pitchFamily="34" charset="0"/>
              </a:rPr>
              <a:t>cl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  ~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</a:rPr>
              <a:t>(0.05 -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0.1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 S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</a:rPr>
              <a:t>IC</a:t>
            </a:r>
            <a:endParaRPr lang="ru-RU" baseline="-25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44625"/>
            <a:ext cx="9204184" cy="646204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Cluster performance for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cascade’s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detection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99" y="1196752"/>
            <a:ext cx="5499295" cy="2970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31" y="908754"/>
            <a:ext cx="4436706" cy="3108416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marL="342778" indent="-342778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</a:rPr>
              <a:t>Reconstruction of a cascade vertex: 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Iterative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procedure- OMs with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residual </a:t>
            </a:r>
            <a:r>
              <a:rPr lang="el-GR" b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t &gt; 15 ns are excluded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</a:t>
            </a:r>
          </a:p>
          <a:p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and 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final 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hit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is obtained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</a:p>
          <a:p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following analysis. </a:t>
            </a:r>
            <a:endParaRPr lang="en-US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</a:t>
            </a:r>
            <a:r>
              <a:rPr lang="el-G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 = </a:t>
            </a:r>
            <a:r>
              <a:rPr lang="en-US" sz="2400" b="1" dirty="0">
                <a:solidFill>
                  <a:srgbClr val="FF0000"/>
                </a:solidFill>
              </a:rPr>
              <a:t>|</a:t>
            </a:r>
            <a:r>
              <a:rPr lang="en-US" sz="2400" b="1" dirty="0" err="1">
                <a:solidFill>
                  <a:srgbClr val="FF0000"/>
                </a:solidFill>
              </a:rPr>
              <a:t>r</a:t>
            </a:r>
            <a:r>
              <a:rPr lang="en-US" sz="2400" b="1" baseline="-25000" dirty="0" err="1">
                <a:solidFill>
                  <a:srgbClr val="FF0000"/>
                </a:solidFill>
              </a:rPr>
              <a:t>rec</a:t>
            </a:r>
            <a:r>
              <a:rPr lang="en-US" sz="2400" b="1" baseline="-250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– </a:t>
            </a:r>
            <a:r>
              <a:rPr lang="en-US" sz="2400" b="1" dirty="0" err="1">
                <a:solidFill>
                  <a:srgbClr val="FF0000"/>
                </a:solidFill>
              </a:rPr>
              <a:t>r</a:t>
            </a:r>
            <a:r>
              <a:rPr lang="en-US" sz="2400" b="1" baseline="-25000" dirty="0" err="1">
                <a:solidFill>
                  <a:srgbClr val="FF0000"/>
                </a:solidFill>
              </a:rPr>
              <a:t>gen</a:t>
            </a:r>
            <a:r>
              <a:rPr lang="en-US" sz="2400" b="1" dirty="0">
                <a:solidFill>
                  <a:srgbClr val="FF0000"/>
                </a:solidFill>
              </a:rPr>
              <a:t>| ~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(median value)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66289" y="764731"/>
            <a:ext cx="3569950" cy="923202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r>
              <a:rPr lang="en-US" dirty="0"/>
              <a:t>Distance between generated and</a:t>
            </a:r>
          </a:p>
          <a:p>
            <a:r>
              <a:rPr lang="en-US" dirty="0"/>
              <a:t> reconstructed vertices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4280638"/>
            <a:ext cx="5400600" cy="2532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61" y="4493507"/>
            <a:ext cx="3789737" cy="1600311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marL="342778" indent="-342778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</a:rPr>
              <a:t>Energy resolution 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  <a:endParaRPr lang="ru-RU" sz="2000" b="1" dirty="0">
              <a:solidFill>
                <a:srgbClr val="7030A0"/>
              </a:solidFill>
            </a:endParaRP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</a:t>
            </a:r>
            <a:r>
              <a:rPr lang="el-G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E/E  </a:t>
            </a:r>
            <a:r>
              <a:rPr lang="en-US" sz="2400" b="1" dirty="0">
                <a:solidFill>
                  <a:srgbClr val="FF0000"/>
                </a:solidFill>
              </a:rPr>
              <a:t>~ 30%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averaged </a:t>
            </a:r>
            <a:r>
              <a:rPr lang="en-US" dirty="0"/>
              <a:t>by E</a:t>
            </a:r>
            <a:r>
              <a:rPr lang="en-US" baseline="30000" dirty="0"/>
              <a:t>-2  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>
                <a:sym typeface="Symbol"/>
              </a:rPr>
              <a:t>e</a:t>
            </a:r>
            <a:r>
              <a:rPr lang="en-US" dirty="0"/>
              <a:t> spectrum 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84" y="5085212"/>
            <a:ext cx="1873011" cy="923202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Averaged </a:t>
            </a:r>
            <a:r>
              <a:rPr lang="en-US" dirty="0">
                <a:solidFill>
                  <a:srgbClr val="000000"/>
                </a:solidFill>
              </a:rPr>
              <a:t>by E</a:t>
            </a:r>
            <a:r>
              <a:rPr lang="en-US" baseline="30000" dirty="0">
                <a:solidFill>
                  <a:srgbClr val="000000"/>
                </a:solidFill>
              </a:rPr>
              <a:t>-2 </a:t>
            </a:r>
          </a:p>
          <a:p>
            <a:pPr lvl="0"/>
            <a:r>
              <a:rPr lang="en-US" baseline="3000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000000"/>
                </a:solidFill>
                <a:sym typeface="Symbol"/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 spectrum 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14818" y="2392210"/>
            <a:ext cx="1873011" cy="923202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Averaged </a:t>
            </a:r>
            <a:r>
              <a:rPr lang="en-US" dirty="0">
                <a:solidFill>
                  <a:srgbClr val="000000"/>
                </a:solidFill>
              </a:rPr>
              <a:t>by E</a:t>
            </a:r>
            <a:r>
              <a:rPr lang="en-US" baseline="30000" dirty="0">
                <a:solidFill>
                  <a:srgbClr val="000000"/>
                </a:solidFill>
              </a:rPr>
              <a:t>-2 </a:t>
            </a:r>
          </a:p>
          <a:p>
            <a:pPr lvl="0"/>
            <a:r>
              <a:rPr lang="en-US" baseline="3000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</a:t>
            </a:r>
            <a:r>
              <a:rPr lang="en-US" baseline="-25000" dirty="0">
                <a:solidFill>
                  <a:srgbClr val="000000"/>
                </a:solidFill>
                <a:sym typeface="Symbol"/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 spectrum 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82153" y="5177696"/>
            <a:ext cx="1011557" cy="369205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hit</a:t>
            </a:r>
            <a:r>
              <a:rPr lang="en-US" baseline="-25000" dirty="0" smtClean="0"/>
              <a:t> </a:t>
            </a:r>
            <a:r>
              <a:rPr lang="en-US" dirty="0" smtClean="0"/>
              <a:t>&gt; 10</a:t>
            </a:r>
            <a:endParaRPr lang="ru-RU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8353" y="1698921"/>
            <a:ext cx="1011557" cy="369205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hit</a:t>
            </a:r>
            <a:r>
              <a:rPr lang="en-US" baseline="-25000" dirty="0" smtClean="0"/>
              <a:t> </a:t>
            </a:r>
            <a:r>
              <a:rPr lang="en-US" dirty="0" smtClean="0"/>
              <a:t>&gt; 10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34498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14" y="3789040"/>
            <a:ext cx="5787549" cy="2881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30" y="849000"/>
            <a:ext cx="3501483" cy="2554350"/>
          </a:xfrm>
          <a:prstGeom prst="rect">
            <a:avLst/>
          </a:prstGeom>
          <a:noFill/>
        </p:spPr>
        <p:txBody>
          <a:bodyPr wrap="square" lIns="91243" tIns="45623" rIns="91243" bIns="45623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Directional resolution  for cascades: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3°- 4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mismatch angles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283968" y="5157192"/>
            <a:ext cx="432048" cy="1224136"/>
            <a:chOff x="4499992" y="3140968"/>
            <a:chExt cx="432048" cy="122413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4499992" y="3140968"/>
              <a:ext cx="43204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932040" y="3140968"/>
              <a:ext cx="0" cy="122413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4704"/>
            <a:ext cx="5496542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53" y="476740"/>
            <a:ext cx="3390413" cy="369205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r>
              <a:rPr lang="en-US" dirty="0" smtClean="0"/>
              <a:t>Distribution of mismatch angles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9" y="3573019"/>
            <a:ext cx="2582500" cy="369205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r>
              <a:rPr lang="en-US" dirty="0" smtClean="0"/>
              <a:t>Cumulative distribution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2775" y="1412844"/>
            <a:ext cx="1011557" cy="369205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hit</a:t>
            </a:r>
            <a:r>
              <a:rPr lang="en-US" baseline="-25000" dirty="0" smtClean="0"/>
              <a:t> </a:t>
            </a:r>
            <a:r>
              <a:rPr lang="en-US" dirty="0" smtClean="0"/>
              <a:t>&gt; 10</a:t>
            </a:r>
            <a:endParaRPr lang="ru-RU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68547" y="4437180"/>
            <a:ext cx="1011557" cy="369205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hit</a:t>
            </a:r>
            <a:r>
              <a:rPr lang="en-US" baseline="-25000" dirty="0" smtClean="0"/>
              <a:t> </a:t>
            </a:r>
            <a:r>
              <a:rPr lang="en-US" dirty="0" smtClean="0"/>
              <a:t>&gt; 10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16949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5"/>
          <p:cNvSpPr txBox="1">
            <a:spLocks noChangeArrowheads="1"/>
          </p:cNvSpPr>
          <p:nvPr/>
        </p:nvSpPr>
        <p:spPr bwMode="auto">
          <a:xfrm>
            <a:off x="247651" y="-27384"/>
            <a:ext cx="8788400" cy="216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 smtClean="0">
                <a:latin typeface="Arial" pitchFamily="34" charset="0"/>
              </a:rPr>
              <a:t>       </a:t>
            </a:r>
            <a:r>
              <a:rPr lang="en-US" altLang="ru-RU" sz="2800" b="1" dirty="0" smtClean="0">
                <a:solidFill>
                  <a:srgbClr val="7030A0"/>
                </a:solidFill>
                <a:latin typeface="Arial" pitchFamily="34" charset="0"/>
              </a:rPr>
              <a:t>Energy spectrum</a:t>
            </a:r>
            <a:r>
              <a:rPr lang="ru-RU" altLang="ru-RU" sz="2800" b="1" dirty="0" smtClean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altLang="ru-RU" sz="2800" b="1" dirty="0" smtClean="0">
                <a:solidFill>
                  <a:srgbClr val="7030A0"/>
                </a:solidFill>
                <a:latin typeface="Arial" pitchFamily="34" charset="0"/>
              </a:rPr>
              <a:t>of astrophysical neutrinos </a:t>
            </a:r>
            <a:r>
              <a:rPr lang="ru-RU" altLang="ru-RU" sz="2800" b="1" dirty="0" smtClean="0">
                <a:solidFill>
                  <a:srgbClr val="7030A0"/>
                </a:solidFill>
                <a:latin typeface="Arial" pitchFamily="34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ru-RU" altLang="ru-RU" sz="2800" b="1" dirty="0" smtClean="0">
                <a:solidFill>
                  <a:srgbClr val="7030A0"/>
                </a:solidFill>
                <a:latin typeface="Arial" pitchFamily="34" charset="0"/>
              </a:rPr>
              <a:t>                  </a:t>
            </a:r>
            <a:r>
              <a:rPr lang="en-US" altLang="ru-RU" sz="2800" b="1" dirty="0" smtClean="0">
                <a:solidFill>
                  <a:srgbClr val="7030A0"/>
                </a:solidFill>
                <a:latin typeface="Arial" pitchFamily="34" charset="0"/>
              </a:rPr>
              <a:t>measured by </a:t>
            </a:r>
            <a:r>
              <a:rPr lang="en-US" altLang="ru-RU" sz="2800" b="1" dirty="0" err="1" smtClean="0">
                <a:solidFill>
                  <a:srgbClr val="7030A0"/>
                </a:solidFill>
                <a:latin typeface="Arial" pitchFamily="34" charset="0"/>
              </a:rPr>
              <a:t>IceCube</a:t>
            </a:r>
            <a:r>
              <a:rPr lang="en-US" altLang="ru-RU" sz="2800" b="1" dirty="0" smtClean="0">
                <a:solidFill>
                  <a:srgbClr val="7030A0"/>
                </a:solidFill>
                <a:latin typeface="Arial" pitchFamily="34" charset="0"/>
              </a:rPr>
              <a:t>:</a:t>
            </a:r>
            <a:endParaRPr lang="ru-RU" altLang="ru-RU" sz="2000" dirty="0">
              <a:solidFill>
                <a:srgbClr val="7030A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dirty="0">
                <a:latin typeface="Arial" pitchFamily="34" charset="0"/>
              </a:rPr>
              <a:t> </a:t>
            </a:r>
            <a:r>
              <a:rPr lang="ru-RU" altLang="ru-RU" dirty="0">
                <a:latin typeface="Arial" pitchFamily="34" charset="0"/>
              </a:rPr>
              <a:t>                         </a:t>
            </a:r>
            <a:r>
              <a:rPr lang="en-US" altLang="ru-RU" sz="1800" dirty="0" smtClean="0">
                <a:latin typeface="Arial" pitchFamily="34" charset="0"/>
              </a:rPr>
              <a:t>1.2</a:t>
            </a:r>
            <a:r>
              <a:rPr lang="en-US" altLang="ru-RU" sz="1800" dirty="0">
                <a:latin typeface="Arial" pitchFamily="34" charset="0"/>
              </a:rPr>
              <a:t>∙10</a:t>
            </a:r>
            <a:r>
              <a:rPr lang="en-US" altLang="ru-RU" sz="1800" baseline="30000" dirty="0">
                <a:latin typeface="Arial" pitchFamily="34" charset="0"/>
              </a:rPr>
              <a:t>-8</a:t>
            </a:r>
            <a:r>
              <a:rPr lang="en-US" altLang="ru-RU" sz="1800" dirty="0">
                <a:latin typeface="Arial" pitchFamily="34" charset="0"/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altLang="ru-RU" sz="1800" b="1" baseline="30000" dirty="0">
                <a:solidFill>
                  <a:srgbClr val="FF0000"/>
                </a:solidFill>
                <a:latin typeface="Arial" pitchFamily="34" charset="0"/>
              </a:rPr>
              <a:t>-2</a:t>
            </a:r>
            <a:r>
              <a:rPr lang="en-US" altLang="ru-RU" sz="1800" baseline="30000" dirty="0">
                <a:latin typeface="Arial" pitchFamily="34" charset="0"/>
              </a:rPr>
              <a:t> </a:t>
            </a:r>
            <a:r>
              <a:rPr lang="en-US" altLang="ru-RU" sz="1800" dirty="0">
                <a:latin typeface="Arial" pitchFamily="34" charset="0"/>
              </a:rPr>
              <a:t>GeV</a:t>
            </a:r>
            <a:r>
              <a:rPr lang="en-US" altLang="ru-RU" sz="1800" baseline="30000" dirty="0">
                <a:latin typeface="Arial" pitchFamily="34" charset="0"/>
              </a:rPr>
              <a:t>-1</a:t>
            </a:r>
            <a:r>
              <a:rPr lang="en-US" altLang="ru-RU" sz="1800" dirty="0">
                <a:latin typeface="Arial" pitchFamily="34" charset="0"/>
              </a:rPr>
              <a:t> cm</a:t>
            </a:r>
            <a:r>
              <a:rPr lang="en-US" altLang="ru-RU" sz="1800" baseline="30000" dirty="0">
                <a:latin typeface="Arial" pitchFamily="34" charset="0"/>
              </a:rPr>
              <a:t>-2</a:t>
            </a:r>
            <a:r>
              <a:rPr lang="en-US" altLang="ru-RU" sz="1800" dirty="0">
                <a:latin typeface="Arial" pitchFamily="34" charset="0"/>
              </a:rPr>
              <a:t> s</a:t>
            </a:r>
            <a:r>
              <a:rPr lang="en-US" altLang="ru-RU" sz="1800" baseline="30000" dirty="0">
                <a:latin typeface="Arial" pitchFamily="34" charset="0"/>
              </a:rPr>
              <a:t>-1</a:t>
            </a:r>
            <a:r>
              <a:rPr lang="en-US" altLang="ru-RU" sz="1800" dirty="0">
                <a:latin typeface="Arial" pitchFamily="34" charset="0"/>
              </a:rPr>
              <a:t> </a:t>
            </a:r>
            <a:r>
              <a:rPr lang="en-US" altLang="ru-RU" sz="1800" dirty="0" err="1">
                <a:latin typeface="Arial" pitchFamily="34" charset="0"/>
              </a:rPr>
              <a:t>sr</a:t>
            </a:r>
            <a:r>
              <a:rPr lang="en-US" altLang="ru-RU" sz="1800" dirty="0">
                <a:latin typeface="Arial" pitchFamily="34" charset="0"/>
              </a:rPr>
              <a:t> </a:t>
            </a:r>
            <a:r>
              <a:rPr lang="en-US" altLang="ru-RU" sz="1800" baseline="30000" dirty="0">
                <a:latin typeface="Arial" pitchFamily="34" charset="0"/>
              </a:rPr>
              <a:t>-1</a:t>
            </a:r>
            <a:endParaRPr lang="ru-RU" altLang="ru-RU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" pitchFamily="34" charset="0"/>
              </a:rPr>
              <a:t>                                     </a:t>
            </a:r>
            <a:r>
              <a:rPr lang="en-US" altLang="ru-RU" sz="1800" dirty="0">
                <a:latin typeface="Arial" pitchFamily="34" charset="0"/>
              </a:rPr>
              <a:t>4.1∙10</a:t>
            </a:r>
            <a:r>
              <a:rPr lang="en-US" altLang="ru-RU" sz="1800" baseline="30000" dirty="0">
                <a:latin typeface="Arial" pitchFamily="34" charset="0"/>
              </a:rPr>
              <a:t>-6</a:t>
            </a:r>
            <a:r>
              <a:rPr lang="en-US" altLang="ru-RU" sz="1800" dirty="0">
                <a:latin typeface="Arial" pitchFamily="34" charset="0"/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altLang="ru-RU" sz="1800" b="1" baseline="30000" dirty="0">
                <a:solidFill>
                  <a:srgbClr val="FF0000"/>
                </a:solidFill>
                <a:latin typeface="Arial" pitchFamily="34" charset="0"/>
              </a:rPr>
              <a:t>-2.46</a:t>
            </a:r>
            <a:r>
              <a:rPr lang="en-US" altLang="ru-RU" sz="1800" baseline="30000" dirty="0">
                <a:latin typeface="Arial" pitchFamily="34" charset="0"/>
              </a:rPr>
              <a:t> </a:t>
            </a:r>
            <a:r>
              <a:rPr lang="en-US" altLang="ru-RU" sz="1800" dirty="0">
                <a:latin typeface="Arial" pitchFamily="34" charset="0"/>
              </a:rPr>
              <a:t>GeV</a:t>
            </a:r>
            <a:r>
              <a:rPr lang="en-US" altLang="ru-RU" sz="1800" baseline="30000" dirty="0">
                <a:latin typeface="Arial" pitchFamily="34" charset="0"/>
              </a:rPr>
              <a:t>-1</a:t>
            </a:r>
            <a:r>
              <a:rPr lang="en-US" altLang="ru-RU" sz="1800" dirty="0">
                <a:latin typeface="Arial" pitchFamily="34" charset="0"/>
              </a:rPr>
              <a:t> cm</a:t>
            </a:r>
            <a:r>
              <a:rPr lang="en-US" altLang="ru-RU" sz="1800" baseline="30000" dirty="0">
                <a:latin typeface="Arial" pitchFamily="34" charset="0"/>
              </a:rPr>
              <a:t>-2</a:t>
            </a:r>
            <a:r>
              <a:rPr lang="en-US" altLang="ru-RU" sz="1800" dirty="0">
                <a:latin typeface="Arial" pitchFamily="34" charset="0"/>
              </a:rPr>
              <a:t> s</a:t>
            </a:r>
            <a:r>
              <a:rPr lang="en-US" altLang="ru-RU" sz="1800" baseline="30000" dirty="0">
                <a:latin typeface="Arial" pitchFamily="34" charset="0"/>
              </a:rPr>
              <a:t>-1</a:t>
            </a:r>
            <a:r>
              <a:rPr lang="en-US" altLang="ru-RU" sz="1800" dirty="0">
                <a:latin typeface="Arial" pitchFamily="34" charset="0"/>
              </a:rPr>
              <a:t> </a:t>
            </a:r>
            <a:r>
              <a:rPr lang="en-US" altLang="ru-RU" sz="1800" dirty="0" err="1">
                <a:latin typeface="Arial" pitchFamily="34" charset="0"/>
              </a:rPr>
              <a:t>sr</a:t>
            </a:r>
            <a:r>
              <a:rPr lang="en-US" altLang="ru-RU" sz="1800" dirty="0">
                <a:latin typeface="Arial" pitchFamily="34" charset="0"/>
              </a:rPr>
              <a:t> </a:t>
            </a:r>
            <a:r>
              <a:rPr lang="en-US" altLang="ru-RU" sz="1800" baseline="30000" dirty="0">
                <a:latin typeface="Arial" pitchFamily="34" charset="0"/>
              </a:rPr>
              <a:t>-1</a:t>
            </a:r>
            <a:endParaRPr lang="en-US" altLang="ru-RU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baseline="30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aseline="30000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C8DD7-7CB0-40B0-B021-CE76CAC87E0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0970" name="TextBox 14"/>
          <p:cNvSpPr txBox="1">
            <a:spLocks noChangeArrowheads="1"/>
          </p:cNvSpPr>
          <p:nvPr/>
        </p:nvSpPr>
        <p:spPr bwMode="auto">
          <a:xfrm>
            <a:off x="1403682" y="1556792"/>
            <a:ext cx="6571028" cy="10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 smtClean="0">
                <a:latin typeface="Arial" pitchFamily="34" charset="0"/>
              </a:rPr>
              <a:t>Expected number of detected events in Demonstration Cluster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 smtClean="0">
                <a:latin typeface="Arial" pitchFamily="34" charset="0"/>
              </a:rPr>
              <a:t>             from astrophysical neutrinos for 1 yr. observation</a:t>
            </a:r>
            <a:endParaRPr lang="en-US" altLang="ru-RU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latin typeface="Arial" pitchFamily="34" charset="0"/>
            </a:endParaRPr>
          </a:p>
        </p:txBody>
      </p:sp>
      <p:sp>
        <p:nvSpPr>
          <p:cNvPr id="40971" name="TextBox 17"/>
          <p:cNvSpPr txBox="1">
            <a:spLocks noChangeArrowheads="1"/>
          </p:cNvSpPr>
          <p:nvPr/>
        </p:nvSpPr>
        <p:spPr bwMode="auto">
          <a:xfrm>
            <a:off x="981000" y="5213619"/>
            <a:ext cx="8991600" cy="18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dirty="0" smtClean="0">
                <a:solidFill>
                  <a:srgbClr val="7030A0"/>
                </a:solidFill>
                <a:latin typeface="Arial" pitchFamily="34" charset="0"/>
              </a:rPr>
              <a:t>Event selection criteria</a:t>
            </a:r>
            <a:r>
              <a:rPr lang="ru-RU" altLang="ru-RU" sz="2400" b="1" dirty="0" smtClean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altLang="ru-RU" sz="2400" b="1" dirty="0">
                <a:solidFill>
                  <a:srgbClr val="7030A0"/>
                </a:solidFill>
                <a:latin typeface="Arial" pitchFamily="34" charset="0"/>
              </a:rPr>
              <a:t>(</a:t>
            </a:r>
            <a:r>
              <a:rPr lang="en-US" altLang="ru-RU" sz="2400" b="1" dirty="0" err="1">
                <a:solidFill>
                  <a:srgbClr val="7030A0"/>
                </a:solidFill>
                <a:latin typeface="Arial" pitchFamily="34" charset="0"/>
              </a:rPr>
              <a:t>E</a:t>
            </a:r>
            <a:r>
              <a:rPr lang="en-US" altLang="ru-RU" sz="2400" b="1" baseline="-25000" dirty="0" err="1">
                <a:solidFill>
                  <a:srgbClr val="7030A0"/>
                </a:solidFill>
                <a:latin typeface="Arial" pitchFamily="34" charset="0"/>
              </a:rPr>
              <a:t>sh</a:t>
            </a:r>
            <a:r>
              <a:rPr lang="en-US" altLang="ru-RU" sz="2400" b="1" dirty="0">
                <a:solidFill>
                  <a:srgbClr val="7030A0"/>
                </a:solidFill>
                <a:latin typeface="Arial" pitchFamily="34" charset="0"/>
              </a:rPr>
              <a:t> &gt;100 </a:t>
            </a:r>
            <a:r>
              <a:rPr lang="en-US" altLang="ru-RU" sz="2400" b="1" dirty="0" err="1">
                <a:solidFill>
                  <a:srgbClr val="7030A0"/>
                </a:solidFill>
                <a:latin typeface="Arial" pitchFamily="34" charset="0"/>
              </a:rPr>
              <a:t>TeV</a:t>
            </a:r>
            <a:r>
              <a:rPr lang="en-US" altLang="ru-RU" sz="2400" b="1" dirty="0">
                <a:solidFill>
                  <a:srgbClr val="7030A0"/>
                </a:solidFill>
                <a:latin typeface="Arial" pitchFamily="34" charset="0"/>
              </a:rPr>
              <a:t>, </a:t>
            </a:r>
            <a:r>
              <a:rPr lang="en-US" altLang="ru-RU" sz="2400" b="1" dirty="0" err="1">
                <a:solidFill>
                  <a:srgbClr val="7030A0"/>
                </a:solidFill>
                <a:latin typeface="Arial" pitchFamily="34" charset="0"/>
              </a:rPr>
              <a:t>N</a:t>
            </a:r>
            <a:r>
              <a:rPr lang="en-US" altLang="ru-RU" sz="2400" b="1" baseline="-25000" dirty="0" err="1">
                <a:solidFill>
                  <a:srgbClr val="7030A0"/>
                </a:solidFill>
                <a:latin typeface="Arial" pitchFamily="34" charset="0"/>
              </a:rPr>
              <a:t>hit</a:t>
            </a:r>
            <a:r>
              <a:rPr lang="en-US" altLang="ru-RU" sz="2400" b="1" dirty="0">
                <a:solidFill>
                  <a:srgbClr val="7030A0"/>
                </a:solidFill>
                <a:latin typeface="Arial" pitchFamily="34" charset="0"/>
              </a:rPr>
              <a:t> &gt;20): </a:t>
            </a:r>
            <a:r>
              <a:rPr lang="ru-RU" altLang="ru-RU" sz="24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endParaRPr lang="ru-RU" altLang="ru-RU" sz="24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solidFill>
                <a:srgbClr val="7030A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latin typeface="Arial" pitchFamily="34" charset="0"/>
              </a:rPr>
              <a:t>  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</a:rPr>
              <a:t>0.4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</a:rPr>
              <a:t>–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</a:rPr>
              <a:t>0.</a:t>
            </a:r>
            <a:r>
              <a:rPr lang="en-US" altLang="ru-RU" sz="2400" b="1" dirty="0" smtClean="0">
                <a:solidFill>
                  <a:srgbClr val="FF0000"/>
                </a:solidFill>
                <a:latin typeface="Arial" pitchFamily="34" charset="0"/>
              </a:rPr>
              <a:t>6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ru-RU" sz="2400" b="1" dirty="0" smtClean="0">
                <a:solidFill>
                  <a:srgbClr val="FF0000"/>
                </a:solidFill>
                <a:latin typeface="Arial" pitchFamily="34" charset="0"/>
              </a:rPr>
              <a:t>events/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Arial" pitchFamily="34" charset="0"/>
              </a:rPr>
              <a:t>yr</a:t>
            </a:r>
            <a:r>
              <a:rPr lang="en-US" altLang="ru-RU" sz="24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</a:rPr>
              <a:t>- </a:t>
            </a:r>
            <a:r>
              <a:rPr lang="en-US" altLang="ru-RU" sz="2000" b="1" dirty="0" smtClean="0">
                <a:solidFill>
                  <a:srgbClr val="FF0000"/>
                </a:solidFill>
                <a:latin typeface="Arial" pitchFamily="34" charset="0"/>
              </a:rPr>
              <a:t>depending on a spectrum, background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itchFamily="34" charset="0"/>
              </a:rPr>
              <a:t>                                            </a:t>
            </a:r>
            <a:r>
              <a:rPr lang="en-US" altLang="ru-RU" sz="2000" b="1" dirty="0" smtClean="0">
                <a:solidFill>
                  <a:srgbClr val="FF0000"/>
                </a:solidFill>
                <a:latin typeface="Arial" pitchFamily="34" charset="0"/>
              </a:rPr>
              <a:t>conditions, and  selection criteria </a:t>
            </a:r>
            <a:endParaRPr lang="en-US" altLang="ru-RU" sz="20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latin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98484" y="2132856"/>
            <a:ext cx="6456363" cy="3028950"/>
            <a:chOff x="1298582" y="2703513"/>
            <a:chExt cx="6456363" cy="3028950"/>
          </a:xfrm>
        </p:grpSpPr>
        <p:pic>
          <p:nvPicPr>
            <p:cNvPr id="40964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582" y="2703513"/>
              <a:ext cx="6456363" cy="302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572000" y="2708275"/>
              <a:ext cx="0" cy="2520950"/>
            </a:xfrm>
            <a:prstGeom prst="line">
              <a:avLst/>
            </a:prstGeom>
            <a:ln w="28575"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4572000" y="3068638"/>
              <a:ext cx="2873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4579938" y="4797425"/>
              <a:ext cx="2889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2" name="TextBox 18"/>
            <p:cNvSpPr txBox="1">
              <a:spLocks noChangeArrowheads="1"/>
            </p:cNvSpPr>
            <p:nvPr/>
          </p:nvSpPr>
          <p:spPr bwMode="auto">
            <a:xfrm>
              <a:off x="5614775" y="2852740"/>
              <a:ext cx="2140170" cy="49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4" rIns="91407" bIns="45704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dirty="0" err="1">
                  <a:latin typeface="Arial" pitchFamily="34" charset="0"/>
                </a:rPr>
                <a:t>N</a:t>
              </a:r>
              <a:r>
                <a:rPr lang="en-US" altLang="ru-RU" baseline="-25000" dirty="0" err="1">
                  <a:latin typeface="Arial" pitchFamily="34" charset="0"/>
                </a:rPr>
                <a:t>hit</a:t>
              </a:r>
              <a:r>
                <a:rPr lang="en-US" altLang="ru-RU" baseline="-25000" dirty="0">
                  <a:latin typeface="Arial" pitchFamily="34" charset="0"/>
                </a:rPr>
                <a:t> </a:t>
              </a:r>
              <a:r>
                <a:rPr lang="en-US" altLang="ru-RU" dirty="0">
                  <a:latin typeface="Arial" pitchFamily="34" charset="0"/>
                </a:rPr>
                <a:t>&gt; 20 OM</a:t>
              </a:r>
              <a:endParaRPr lang="ru-RU" altLang="ru-RU" baseline="-25000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1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2F33D-F390-4592-B528-899B8EF7A3A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755576" y="44624"/>
            <a:ext cx="7858688" cy="156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dirty="0" smtClean="0">
                <a:latin typeface="Arial" pitchFamily="34" charset="0"/>
              </a:rPr>
              <a:t> </a:t>
            </a:r>
            <a:r>
              <a:rPr lang="en-US" altLang="ru-RU" sz="3600" b="1" dirty="0" smtClean="0">
                <a:solidFill>
                  <a:srgbClr val="7030A0"/>
                </a:solidFill>
                <a:latin typeface="Arial" pitchFamily="34" charset="0"/>
              </a:rPr>
              <a:t>A search for cascades induced by </a:t>
            </a:r>
            <a:endParaRPr lang="ru-RU" altLang="ru-RU" sz="36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ru-RU" altLang="ru-RU" sz="3600" b="1" dirty="0" smtClean="0">
                <a:solidFill>
                  <a:srgbClr val="7030A0"/>
                </a:solidFill>
                <a:latin typeface="Arial" pitchFamily="34" charset="0"/>
              </a:rPr>
              <a:t>          </a:t>
            </a:r>
            <a:r>
              <a:rPr lang="en-US" altLang="ru-RU" sz="3600" b="1" dirty="0" smtClean="0">
                <a:solidFill>
                  <a:srgbClr val="7030A0"/>
                </a:solidFill>
                <a:latin typeface="Arial" pitchFamily="34" charset="0"/>
              </a:rPr>
              <a:t>astrophysical neutrinos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dirty="0">
                <a:latin typeface="Arial" pitchFamily="34" charset="0"/>
              </a:rPr>
              <a:t> </a:t>
            </a:r>
            <a:r>
              <a:rPr lang="en-US" altLang="ru-RU" sz="2400" dirty="0" smtClean="0">
                <a:latin typeface="Arial" pitchFamily="34" charset="0"/>
              </a:rPr>
              <a:t> </a:t>
            </a:r>
            <a:r>
              <a:rPr lang="ru-RU" altLang="ru-RU" sz="2400" dirty="0" smtClean="0">
                <a:latin typeface="Arial" pitchFamily="34" charset="0"/>
              </a:rPr>
              <a:t>             (</a:t>
            </a:r>
            <a:r>
              <a:rPr lang="en-US" altLang="ru-RU" sz="2400" dirty="0" smtClean="0">
                <a:latin typeface="Arial" pitchFamily="34" charset="0"/>
              </a:rPr>
              <a:t>analysis of </a:t>
            </a:r>
            <a:r>
              <a:rPr lang="ru-RU" altLang="ru-RU" sz="2400" dirty="0" smtClean="0">
                <a:latin typeface="Arial" pitchFamily="34" charset="0"/>
              </a:rPr>
              <a:t> 2015</a:t>
            </a:r>
            <a:r>
              <a:rPr lang="en-US" altLang="ru-RU" sz="2400" dirty="0" smtClean="0">
                <a:latin typeface="Arial" pitchFamily="34" charset="0"/>
              </a:rPr>
              <a:t> data – </a:t>
            </a:r>
            <a:r>
              <a:rPr lang="en-US" altLang="ru-RU" sz="2400" b="1" i="1" dirty="0" smtClean="0">
                <a:solidFill>
                  <a:srgbClr val="FF0000"/>
                </a:solidFill>
                <a:latin typeface="Arial" pitchFamily="34" charset="0"/>
              </a:rPr>
              <a:t>PRELIMINARY!</a:t>
            </a:r>
            <a:r>
              <a:rPr lang="ru-RU" altLang="ru-RU" sz="2400" b="1" i="1" dirty="0" smtClean="0">
                <a:latin typeface="Arial" pitchFamily="34" charset="0"/>
              </a:rPr>
              <a:t>)</a:t>
            </a:r>
            <a:r>
              <a:rPr lang="ru-RU" altLang="ru-RU" sz="2400" dirty="0" smtClean="0">
                <a:latin typeface="Arial" pitchFamily="34" charset="0"/>
              </a:rPr>
              <a:t> </a:t>
            </a:r>
            <a:endParaRPr lang="ru-RU" altLang="ru-RU" sz="2400" dirty="0">
              <a:latin typeface="Arial" pitchFamily="34" charset="0"/>
            </a:endParaRPr>
          </a:p>
        </p:txBody>
      </p:sp>
      <p:sp>
        <p:nvSpPr>
          <p:cNvPr id="43014" name="TextBox 2"/>
          <p:cNvSpPr txBox="1">
            <a:spLocks noChangeArrowheads="1"/>
          </p:cNvSpPr>
          <p:nvPr/>
        </p:nvSpPr>
        <p:spPr bwMode="auto">
          <a:xfrm>
            <a:off x="107504" y="2224057"/>
            <a:ext cx="8551826" cy="366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ru-RU" sz="2400" dirty="0" smtClean="0">
                <a:latin typeface="Arial" pitchFamily="34" charset="0"/>
              </a:rPr>
              <a:t>Total number of accumulated events</a:t>
            </a:r>
            <a:r>
              <a:rPr lang="ru-RU" altLang="ru-RU" sz="2400" dirty="0" smtClean="0">
                <a:latin typeface="Arial" pitchFamily="34" charset="0"/>
              </a:rPr>
              <a:t> – </a:t>
            </a:r>
            <a:r>
              <a:rPr lang="ru-RU" altLang="ru-RU" sz="2400" dirty="0" smtClean="0">
                <a:solidFill>
                  <a:srgbClr val="FF0000"/>
                </a:solidFill>
                <a:latin typeface="Arial" pitchFamily="34" charset="0"/>
              </a:rPr>
              <a:t>437 970 024</a:t>
            </a:r>
            <a:r>
              <a:rPr lang="en-US" altLang="ru-RU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ru-RU" sz="2400" dirty="0" smtClean="0">
                <a:latin typeface="Arial" pitchFamily="34" charset="0"/>
              </a:rPr>
              <a:t>events</a:t>
            </a:r>
            <a:r>
              <a:rPr lang="ru-RU" altLang="ru-RU" sz="2400" dirty="0" smtClean="0">
                <a:latin typeface="Arial" pitchFamily="34" charset="0"/>
              </a:rPr>
              <a:t> </a:t>
            </a:r>
            <a:endParaRPr lang="en-US" altLang="ru-RU" sz="24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dirty="0" smtClean="0">
                <a:latin typeface="Arial" pitchFamily="34" charset="0"/>
              </a:rPr>
              <a:t>     </a:t>
            </a:r>
            <a:r>
              <a:rPr lang="en-US" altLang="ru-RU" sz="2000" dirty="0" smtClean="0">
                <a:latin typeface="Arial" pitchFamily="34" charset="0"/>
              </a:rPr>
              <a:t>(thresholds:  low/high = 1.5/4 </a:t>
            </a:r>
            <a:r>
              <a:rPr lang="en-US" altLang="ru-RU" sz="2000" dirty="0" err="1" smtClean="0">
                <a:latin typeface="Arial" pitchFamily="34" charset="0"/>
              </a:rPr>
              <a:t>ph.el</a:t>
            </a:r>
            <a:r>
              <a:rPr lang="en-US" altLang="ru-RU" sz="2000" dirty="0" smtClean="0">
                <a:latin typeface="Arial" pitchFamily="34" charset="0"/>
              </a:rPr>
              <a:t>.)</a:t>
            </a:r>
            <a:endParaRPr lang="ru-RU" altLang="ru-RU" sz="20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ru-RU" sz="2400" dirty="0" smtClean="0">
                <a:latin typeface="Arial" pitchFamily="34" charset="0"/>
              </a:rPr>
              <a:t>Life time</a:t>
            </a:r>
            <a:r>
              <a:rPr lang="ru-RU" altLang="ru-RU" sz="2400" dirty="0" smtClean="0">
                <a:latin typeface="Arial" pitchFamily="34" charset="0"/>
              </a:rPr>
              <a:t> – </a:t>
            </a:r>
            <a:r>
              <a:rPr lang="en-US" altLang="ru-RU" sz="2400" dirty="0" smtClean="0">
                <a:latin typeface="Arial" pitchFamily="34" charset="0"/>
              </a:rPr>
              <a:t>3 597 921</a:t>
            </a:r>
            <a:r>
              <a:rPr lang="ru-RU" altLang="ru-RU" sz="2400" dirty="0" smtClean="0">
                <a:latin typeface="Arial" pitchFamily="34" charset="0"/>
              </a:rPr>
              <a:t> </a:t>
            </a:r>
            <a:r>
              <a:rPr lang="en-US" altLang="ru-RU" sz="2400" dirty="0" smtClean="0">
                <a:latin typeface="Arial" pitchFamily="34" charset="0"/>
              </a:rPr>
              <a:t>s</a:t>
            </a:r>
            <a:r>
              <a:rPr lang="ru-RU" altLang="ru-RU" sz="2400" dirty="0" smtClean="0">
                <a:latin typeface="Arial" pitchFamily="34" charset="0"/>
              </a:rPr>
              <a:t> = </a:t>
            </a:r>
            <a:r>
              <a:rPr lang="ru-RU" altLang="ru-RU" sz="2400" dirty="0" smtClean="0">
                <a:solidFill>
                  <a:srgbClr val="FF0000"/>
                </a:solidFill>
                <a:latin typeface="Arial" pitchFamily="34" charset="0"/>
              </a:rPr>
              <a:t>41.6</a:t>
            </a:r>
            <a:r>
              <a:rPr lang="ru-RU" altLang="ru-RU" sz="2400" dirty="0" smtClean="0">
                <a:latin typeface="Arial" pitchFamily="34" charset="0"/>
              </a:rPr>
              <a:t> </a:t>
            </a:r>
            <a:r>
              <a:rPr lang="en-US" altLang="ru-RU" sz="2400" dirty="0" smtClean="0">
                <a:latin typeface="Arial" pitchFamily="34" charset="0"/>
              </a:rPr>
              <a:t>days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ru-RU" sz="24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2000" dirty="0"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ru-RU" sz="2400" dirty="0" smtClean="0">
                <a:latin typeface="Arial" pitchFamily="34" charset="0"/>
              </a:rPr>
              <a:t>After causality cuts</a:t>
            </a:r>
            <a:r>
              <a:rPr lang="ru-RU" altLang="ru-RU" sz="2400" dirty="0" smtClean="0">
                <a:latin typeface="Arial" pitchFamily="34" charset="0"/>
              </a:rPr>
              <a:t> – </a:t>
            </a:r>
            <a:r>
              <a:rPr lang="en-US" altLang="ru-RU" sz="2400" dirty="0" smtClean="0">
                <a:solidFill>
                  <a:srgbClr val="FF0000"/>
                </a:solidFill>
                <a:latin typeface="Arial" pitchFamily="34" charset="0"/>
              </a:rPr>
              <a:t>18 840 822</a:t>
            </a:r>
            <a:r>
              <a:rPr lang="ru-RU" altLang="ru-RU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ru-RU" sz="2400" dirty="0" smtClean="0">
                <a:latin typeface="Arial" pitchFamily="34" charset="0"/>
              </a:rPr>
              <a:t>events</a:t>
            </a:r>
            <a:r>
              <a:rPr lang="ru-RU" altLang="ru-RU" sz="2400" dirty="0" smtClean="0">
                <a:latin typeface="Arial" pitchFamily="34" charset="0"/>
              </a:rPr>
              <a:t> </a:t>
            </a:r>
            <a:endParaRPr lang="en-US" altLang="ru-RU" sz="24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2400" dirty="0" smtClean="0">
                <a:latin typeface="Arial" pitchFamily="34" charset="0"/>
              </a:rPr>
              <a:t>         </a:t>
            </a:r>
            <a:endParaRPr lang="ru-RU" altLang="ru-RU" sz="24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dirty="0">
                <a:latin typeface="Arial" pitchFamily="34" charset="0"/>
              </a:rPr>
              <a:t> </a:t>
            </a:r>
            <a:r>
              <a:rPr lang="ru-RU" altLang="ru-RU" sz="2400" dirty="0" smtClean="0">
                <a:latin typeface="Arial" pitchFamily="34" charset="0"/>
              </a:rPr>
              <a:t>           </a:t>
            </a:r>
            <a:r>
              <a:rPr lang="en-US" altLang="ru-RU" sz="2400" dirty="0" smtClean="0">
                <a:latin typeface="Arial" pitchFamily="34" charset="0"/>
              </a:rPr>
              <a:t>(</a:t>
            </a:r>
            <a:r>
              <a:rPr lang="en-US" altLang="ru-RU" sz="2400" dirty="0" err="1" smtClean="0">
                <a:latin typeface="Arial" pitchFamily="34" charset="0"/>
              </a:rPr>
              <a:t>N</a:t>
            </a:r>
            <a:r>
              <a:rPr lang="en-US" altLang="ru-RU" sz="2400" baseline="-25000" dirty="0" err="1" smtClean="0">
                <a:latin typeface="Arial" pitchFamily="34" charset="0"/>
              </a:rPr>
              <a:t>hit</a:t>
            </a:r>
            <a:r>
              <a:rPr lang="en-US" altLang="ru-RU" sz="2400" dirty="0" smtClean="0">
                <a:latin typeface="Arial" pitchFamily="34" charset="0"/>
              </a:rPr>
              <a:t> &gt; 3;  |</a:t>
            </a:r>
            <a:r>
              <a:rPr lang="en-US" altLang="ru-RU" sz="2400" dirty="0" err="1">
                <a:latin typeface="Arial" pitchFamily="34" charset="0"/>
              </a:rPr>
              <a:t>t</a:t>
            </a:r>
            <a:r>
              <a:rPr lang="en-US" altLang="ru-RU" sz="2400" baseline="-25000" dirty="0" err="1">
                <a:latin typeface="Arial" pitchFamily="34" charset="0"/>
              </a:rPr>
              <a:t>i</a:t>
            </a:r>
            <a:r>
              <a:rPr lang="en-US" altLang="ru-RU" sz="2400" dirty="0" err="1">
                <a:latin typeface="Arial" pitchFamily="34" charset="0"/>
              </a:rPr>
              <a:t>-t</a:t>
            </a:r>
            <a:r>
              <a:rPr lang="en-US" altLang="ru-RU" sz="2400" baseline="-25000" dirty="0" err="1">
                <a:latin typeface="Arial" pitchFamily="34" charset="0"/>
              </a:rPr>
              <a:t>j</a:t>
            </a:r>
            <a:r>
              <a:rPr lang="en-US" altLang="ru-RU" sz="2400" dirty="0">
                <a:latin typeface="Arial" pitchFamily="34" charset="0"/>
              </a:rPr>
              <a:t>| &lt; </a:t>
            </a:r>
            <a:r>
              <a:rPr lang="el-GR" altLang="ru-RU" sz="2400" dirty="0">
                <a:latin typeface="Arial" pitchFamily="34" charset="0"/>
              </a:rPr>
              <a:t>Δ</a:t>
            </a:r>
            <a:r>
              <a:rPr lang="en-US" altLang="ru-RU" sz="2400" dirty="0" err="1">
                <a:latin typeface="Arial" pitchFamily="34" charset="0"/>
              </a:rPr>
              <a:t>r</a:t>
            </a:r>
            <a:r>
              <a:rPr lang="en-US" altLang="ru-RU" sz="2400" baseline="-25000" dirty="0" err="1">
                <a:latin typeface="Arial" pitchFamily="34" charset="0"/>
              </a:rPr>
              <a:t>ij</a:t>
            </a:r>
            <a:r>
              <a:rPr lang="en-US" altLang="ru-RU" sz="2400" dirty="0">
                <a:latin typeface="Arial" pitchFamily="34" charset="0"/>
              </a:rPr>
              <a:t>/v + </a:t>
            </a:r>
            <a:r>
              <a:rPr lang="el-GR" altLang="ru-RU" sz="2400" dirty="0">
                <a:latin typeface="Arial" pitchFamily="34" charset="0"/>
              </a:rPr>
              <a:t>δ</a:t>
            </a:r>
            <a:r>
              <a:rPr lang="en-US" altLang="ru-RU" sz="2400" dirty="0">
                <a:latin typeface="Arial" pitchFamily="34" charset="0"/>
              </a:rPr>
              <a:t>t)</a:t>
            </a:r>
            <a:endParaRPr lang="ru-RU" altLang="ru-RU" sz="24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74"/>
            <a:ext cx="4067944" cy="2461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137565"/>
            <a:ext cx="4453023" cy="5603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5061" y="971468"/>
            <a:ext cx="2332110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Hit OMs multiplicity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5" y="4221088"/>
            <a:ext cx="4052564" cy="2461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0040" y="611399"/>
            <a:ext cx="3433374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Background muon bundle event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51" y="4005064"/>
            <a:ext cx="237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light-background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03371" y="476674"/>
            <a:ext cx="4204867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Hit OM multiplicity dependence on cuts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980796"/>
            <a:ext cx="6419850" cy="26003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076056" y="1052736"/>
            <a:ext cx="0" cy="20882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65495"/>
              </p:ext>
            </p:extLst>
          </p:nvPr>
        </p:nvGraphicFramePr>
        <p:xfrm>
          <a:off x="827618" y="3717032"/>
          <a:ext cx="7776863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1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Rejection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Reconstruction of shower coordinates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171 077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</a:t>
                      </a:r>
                      <a:r>
                        <a:rPr lang="ru-R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2) &amp; (</a:t>
                      </a:r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&lt;150 m; -272m &lt; z &lt; 200 m)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316229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1/3.7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</a:t>
                      </a:r>
                      <a:r>
                        <a:rPr lang="en-US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10)&amp;(</a:t>
                      </a:r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0)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&gt;   30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0" y="148478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20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8" y="980796"/>
            <a:ext cx="7157045" cy="260618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804248" y="2564904"/>
            <a:ext cx="586116" cy="115212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63722" y="260648"/>
            <a:ext cx="507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OMs multiplicity after all cuts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32114"/>
              </p:ext>
            </p:extLst>
          </p:nvPr>
        </p:nvGraphicFramePr>
        <p:xfrm>
          <a:off x="971600" y="4365104"/>
          <a:ext cx="6888087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6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Rejection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&gt;   30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&gt;   60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1/1360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&gt; 100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58" y="3687416"/>
            <a:ext cx="6497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event with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17 OMs and E &gt; 100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216" y="231067"/>
            <a:ext cx="5379932" cy="46163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energy of selected events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745" y="3615447"/>
            <a:ext cx="6089293" cy="46163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OM multiplicity vs  reconstructed energy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4141111"/>
            <a:ext cx="6419850" cy="2600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73" y="764708"/>
            <a:ext cx="7157045" cy="260618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5364088" y="4141043"/>
            <a:ext cx="0" cy="216827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95736" y="5301208"/>
            <a:ext cx="518457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>
            <a:off x="6300192" y="4504600"/>
            <a:ext cx="129678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68378" y="4149148"/>
            <a:ext cx="127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&gt; 30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10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736" y="44692"/>
            <a:ext cx="4433776" cy="46163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sz="2400" dirty="0" smtClean="0"/>
              <a:t>Reconstruction of shower vertex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1" y="476672"/>
            <a:ext cx="5010125" cy="2029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1" y="2564908"/>
            <a:ext cx="5010125" cy="2152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1" y="4739394"/>
            <a:ext cx="5010125" cy="2145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0273" y="908720"/>
            <a:ext cx="16665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events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12931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306" y="3140968"/>
            <a:ext cx="1841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&gt; 30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5157192"/>
            <a:ext cx="2020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&gt; 100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539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37239" r="2110" b="2863"/>
          <a:stretch>
            <a:fillRect/>
          </a:stretch>
        </p:blipFill>
        <p:spPr bwMode="auto">
          <a:xfrm>
            <a:off x="290281" y="980729"/>
            <a:ext cx="5096168" cy="496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-36513" y="-26987"/>
            <a:ext cx="9109076" cy="5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3" tIns="45602" rIns="91203" bIns="4560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2057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Gigaton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Volume Detector  (Lake Baikal)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Прямоугольник 23"/>
          <p:cNvSpPr>
            <a:spLocks noChangeArrowheads="1"/>
          </p:cNvSpPr>
          <p:nvPr/>
        </p:nvSpPr>
        <p:spPr bwMode="auto">
          <a:xfrm>
            <a:off x="6776908" y="3569312"/>
            <a:ext cx="1232551" cy="33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03" tIns="45602" rIns="91203" bIns="45602">
            <a:spAutoFit/>
          </a:bodyPr>
          <a:lstStyle/>
          <a:p>
            <a:pPr defTabSz="91205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GVD array</a:t>
            </a:r>
            <a:endParaRPr lang="ru-RU" sz="16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582611" y="980735"/>
            <a:ext cx="3432284" cy="5616625"/>
            <a:chOff x="3491880" y="885882"/>
            <a:chExt cx="3524250" cy="4981575"/>
          </a:xfrm>
        </p:grpSpPr>
        <p:pic>
          <p:nvPicPr>
            <p:cNvPr id="9218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885882"/>
              <a:ext cx="3524250" cy="498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Прямая со стрелкой 25"/>
            <p:cNvCxnSpPr/>
            <p:nvPr/>
          </p:nvCxnSpPr>
          <p:spPr>
            <a:xfrm>
              <a:off x="4918076" y="5146675"/>
              <a:ext cx="5905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я соединительная линия 2"/>
            <p:cNvCxnSpPr/>
            <p:nvPr/>
          </p:nvCxnSpPr>
          <p:spPr>
            <a:xfrm flipV="1">
              <a:off x="3707904" y="4543427"/>
              <a:ext cx="0" cy="7489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707906" y="4411152"/>
              <a:ext cx="360040" cy="132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707906" y="5292394"/>
              <a:ext cx="360040" cy="152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067946" y="4411112"/>
              <a:ext cx="504056" cy="3450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572000" y="4756209"/>
              <a:ext cx="0" cy="3905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067946" y="5146734"/>
              <a:ext cx="504056" cy="2985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355983" y="6121362"/>
            <a:ext cx="839972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Cluster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2" idx="3"/>
          </p:cNvCxnSpPr>
          <p:nvPr/>
        </p:nvCxnSpPr>
        <p:spPr>
          <a:xfrm>
            <a:off x="5195955" y="6306012"/>
            <a:ext cx="1193142" cy="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1"/>
          </p:cNvCxnSpPr>
          <p:nvPr/>
        </p:nvCxnSpPr>
        <p:spPr>
          <a:xfrm flipH="1" flipV="1">
            <a:off x="3851923" y="5784887"/>
            <a:ext cx="504060" cy="521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3568"/>
            <a:ext cx="9144000" cy="9865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-3577"/>
            <a:ext cx="82150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prstClr val="white"/>
                </a:solidFill>
              </a:rPr>
              <a:t>Promising event 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(e584:8566299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3600" dirty="0" smtClean="0">
                <a:solidFill>
                  <a:prstClr val="white"/>
                </a:solidFill>
              </a:rPr>
              <a:t>E </a:t>
            </a:r>
            <a:r>
              <a:rPr lang="en-US" sz="3600" dirty="0">
                <a:solidFill>
                  <a:prstClr val="white"/>
                </a:solidFill>
              </a:rPr>
              <a:t>= 158 </a:t>
            </a:r>
            <a:r>
              <a:rPr lang="en-US" sz="3600" dirty="0" err="1">
                <a:solidFill>
                  <a:prstClr val="white"/>
                </a:solidFill>
              </a:rPr>
              <a:t>TeV</a:t>
            </a:r>
            <a:r>
              <a:rPr lang="en-US" sz="3600" dirty="0">
                <a:solidFill>
                  <a:prstClr val="white"/>
                </a:solidFill>
              </a:rPr>
              <a:t>,  </a:t>
            </a:r>
            <a:r>
              <a:rPr lang="el-GR" sz="3600" dirty="0">
                <a:solidFill>
                  <a:prstClr val="white"/>
                </a:solidFill>
              </a:rPr>
              <a:t>θ</a:t>
            </a:r>
            <a:r>
              <a:rPr lang="en-US" sz="3600" dirty="0">
                <a:solidFill>
                  <a:prstClr val="white"/>
                </a:solidFill>
              </a:rPr>
              <a:t> = 59°, </a:t>
            </a:r>
            <a:r>
              <a:rPr lang="el-GR" sz="3600" dirty="0">
                <a:solidFill>
                  <a:prstClr val="white"/>
                </a:solidFill>
              </a:rPr>
              <a:t>ρ</a:t>
            </a:r>
            <a:r>
              <a:rPr lang="en-US" sz="3600" dirty="0">
                <a:solidFill>
                  <a:prstClr val="white"/>
                </a:solidFill>
              </a:rPr>
              <a:t> = 73 m,  z = -62 m</a:t>
            </a:r>
            <a:endParaRPr lang="ru-RU" sz="3600" dirty="0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87724" y="4293096"/>
            <a:ext cx="1188132" cy="1944216"/>
            <a:chOff x="2195736" y="1988840"/>
            <a:chExt cx="1584176" cy="194421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195736" y="2204864"/>
              <a:ext cx="0" cy="172819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2195736" y="2204864"/>
              <a:ext cx="1584176" cy="1368152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2195736" y="1988840"/>
              <a:ext cx="1584176" cy="216024"/>
            </a:xfrm>
            <a:prstGeom prst="straightConnector1">
              <a:avLst/>
            </a:prstGeom>
            <a:ln w="25400">
              <a:solidFill>
                <a:schemeClr val="bg2">
                  <a:lumMod val="9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436771" y="5183449"/>
            <a:ext cx="1274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white"/>
                </a:solidFill>
                <a:sym typeface="Symbol" panose="05050102010706020507" pitchFamily="18" charset="2"/>
              </a:rPr>
              <a:t></a:t>
            </a:r>
            <a:r>
              <a:rPr lang="en-US" sz="2400" dirty="0" smtClean="0">
                <a:solidFill>
                  <a:prstClr val="white"/>
                </a:solidFill>
              </a:rPr>
              <a:t>shower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3535" y="5050121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3600" dirty="0" smtClean="0">
                <a:solidFill>
                  <a:prstClr val="white"/>
                </a:solidFill>
                <a:sym typeface="Symbol" panose="05050102010706020507" pitchFamily="18" charset="2"/>
              </a:rPr>
              <a:t>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5003" y="3701910"/>
            <a:ext cx="37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ru-R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</a:t>
            </a: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7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" y="1278120"/>
            <a:ext cx="5010172" cy="2727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51" y="4261806"/>
            <a:ext cx="5243559" cy="2596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631795"/>
            <a:ext cx="3890194" cy="1789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78" y="2764622"/>
            <a:ext cx="4106218" cy="1888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03" y="4813964"/>
            <a:ext cx="4034210" cy="1855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601" y="908720"/>
            <a:ext cx="265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Arrival times of hit OMs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4" y="5013176"/>
            <a:ext cx="63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Str.8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332656"/>
            <a:ext cx="201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Amplitude vs time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6" y="260648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e584, event #8566299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933056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Amplitudes of hit OMs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0351"/>
            <a:ext cx="5534025" cy="355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6447" y="745540"/>
            <a:ext cx="507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OMs multiplicity after all cuts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6" descr="Kone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71718"/>
            <a:ext cx="9144000" cy="871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одзаголовок 2"/>
          <p:cNvSpPr txBox="1">
            <a:spLocks/>
          </p:cNvSpPr>
          <p:nvPr/>
        </p:nvSpPr>
        <p:spPr bwMode="auto">
          <a:xfrm>
            <a:off x="1732362" y="2286004"/>
            <a:ext cx="3964781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>
              <a:lnSpc>
                <a:spcPts val="2688"/>
              </a:lnSpc>
              <a:spcBef>
                <a:spcPct val="20000"/>
              </a:spcBef>
              <a:buClr>
                <a:srgbClr val="000000"/>
              </a:buClr>
              <a:buSzPct val="95000"/>
            </a:pPr>
            <a:endParaRPr lang="en-US" sz="2400">
              <a:solidFill>
                <a:prstClr val="white"/>
              </a:solidFill>
              <a:latin typeface="Perpetua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4784" y="3327202"/>
            <a:ext cx="33928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54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r>
              <a:rPr lang="ru-RU" sz="5400" b="1" dirty="0" smtClean="0">
                <a:ln w="12700">
                  <a:solidFill>
                    <a:srgbClr val="DBF5F9">
                      <a:satMod val="155000"/>
                    </a:srgbClr>
                  </a:solidFill>
                  <a:prstDash val="solid"/>
                </a:ln>
                <a:solidFill>
                  <a:srgbClr val="04617B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dirty="0">
              <a:ln w="12700">
                <a:solidFill>
                  <a:srgbClr val="DBF5F9">
                    <a:satMod val="155000"/>
                  </a:srgbClr>
                </a:solidFill>
                <a:prstDash val="solid"/>
              </a:ln>
              <a:solidFill>
                <a:srgbClr val="04617B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35D4-C882-43EA-AA77-FB457508CD7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1143000" y="4429277"/>
            <a:ext cx="7715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3" tIns="45602" rIns="91203" bIns="45602"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6019" algn="l"/>
                <a:tab pos="912057" algn="l"/>
                <a:tab pos="1368096" algn="l"/>
                <a:tab pos="1824122" algn="l"/>
                <a:tab pos="2280149" algn="l"/>
                <a:tab pos="2736188" algn="l"/>
                <a:tab pos="3192210" algn="l"/>
                <a:tab pos="3648241" algn="l"/>
                <a:tab pos="4104272" algn="l"/>
                <a:tab pos="4560299" algn="l"/>
                <a:tab pos="5016331" algn="l"/>
                <a:tab pos="5472366" algn="l"/>
                <a:tab pos="5928396" algn="l"/>
                <a:tab pos="6384431" algn="l"/>
                <a:tab pos="6840450" algn="l"/>
                <a:tab pos="7296481" algn="l"/>
                <a:tab pos="7752508" algn="l"/>
                <a:tab pos="8208548" algn="l"/>
                <a:tab pos="8664576" algn="l"/>
                <a:tab pos="9120604" algn="l"/>
              </a:tabLst>
            </a:pPr>
            <a:r>
              <a:rPr lang="en-GB" sz="2000" dirty="0">
                <a:latin typeface="Perpetua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Nominal PMT gain 1</a:t>
            </a:r>
            <a:r>
              <a:rPr lang="en-GB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(PMT voltage 1250 – 1650 V)</a:t>
            </a:r>
            <a:endParaRPr lang="en-GB" baseline="30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6019" algn="l"/>
                <a:tab pos="912057" algn="l"/>
                <a:tab pos="1368096" algn="l"/>
                <a:tab pos="1824122" algn="l"/>
                <a:tab pos="2280149" algn="l"/>
                <a:tab pos="2736188" algn="l"/>
                <a:tab pos="3192210" algn="l"/>
                <a:tab pos="3648241" algn="l"/>
                <a:tab pos="4104272" algn="l"/>
                <a:tab pos="4560299" algn="l"/>
                <a:tab pos="5016331" algn="l"/>
                <a:tab pos="5472366" algn="l"/>
                <a:tab pos="5928396" algn="l"/>
                <a:tab pos="6384431" algn="l"/>
                <a:tab pos="6840450" algn="l"/>
                <a:tab pos="7296481" algn="l"/>
                <a:tab pos="7752508" algn="l"/>
                <a:tab pos="8208548" algn="l"/>
                <a:tab pos="8664576" algn="l"/>
                <a:tab pos="9120604" algn="l"/>
              </a:tabLs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Amplifier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6019" algn="l"/>
                <a:tab pos="912057" algn="l"/>
                <a:tab pos="1368096" algn="l"/>
                <a:tab pos="1824122" algn="l"/>
                <a:tab pos="2280149" algn="l"/>
                <a:tab pos="2736188" algn="l"/>
                <a:tab pos="3192210" algn="l"/>
                <a:tab pos="3648241" algn="l"/>
                <a:tab pos="4104272" algn="l"/>
                <a:tab pos="4560299" algn="l"/>
                <a:tab pos="5016331" algn="l"/>
                <a:tab pos="5472366" algn="l"/>
                <a:tab pos="5928396" algn="l"/>
                <a:tab pos="6384431" algn="l"/>
                <a:tab pos="6840450" algn="l"/>
                <a:tab pos="7296481" algn="l"/>
                <a:tab pos="7752508" algn="l"/>
                <a:tab pos="8208548" algn="l"/>
                <a:tab pos="8664576" algn="l"/>
                <a:tab pos="9120604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Pulse width ~20 ns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6019" algn="l"/>
                <a:tab pos="912057" algn="l"/>
                <a:tab pos="1368096" algn="l"/>
                <a:tab pos="1824122" algn="l"/>
                <a:tab pos="2280149" algn="l"/>
                <a:tab pos="2736188" algn="l"/>
                <a:tab pos="3192210" algn="l"/>
                <a:tab pos="3648241" algn="l"/>
                <a:tab pos="4104272" algn="l"/>
                <a:tab pos="4560299" algn="l"/>
                <a:tab pos="5016331" algn="l"/>
                <a:tab pos="5472366" algn="l"/>
                <a:tab pos="5928396" algn="l"/>
                <a:tab pos="6384431" algn="l"/>
                <a:tab pos="6840450" algn="l"/>
                <a:tab pos="7296481" algn="l"/>
                <a:tab pos="7752508" algn="l"/>
                <a:tab pos="8208548" algn="l"/>
                <a:tab pos="8664576" algn="l"/>
                <a:tab pos="9120604" algn="l"/>
              </a:tabLs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ADC: 12 bit 200 MHz  FADC (5 ns time bin);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6019" algn="l"/>
                <a:tab pos="912057" algn="l"/>
                <a:tab pos="1368096" algn="l"/>
                <a:tab pos="1824122" algn="l"/>
                <a:tab pos="2280149" algn="l"/>
                <a:tab pos="2736188" algn="l"/>
                <a:tab pos="3192210" algn="l"/>
                <a:tab pos="3648241" algn="l"/>
                <a:tab pos="4104272" algn="l"/>
                <a:tab pos="4560299" algn="l"/>
                <a:tab pos="5016331" algn="l"/>
                <a:tab pos="5472366" algn="l"/>
                <a:tab pos="5928396" algn="l"/>
                <a:tab pos="6384431" algn="l"/>
                <a:tab pos="6840450" algn="l"/>
                <a:tab pos="7296481" algn="l"/>
                <a:tab pos="7752508" algn="l"/>
                <a:tab pos="8208548" algn="l"/>
                <a:tab pos="8664576" algn="l"/>
                <a:tab pos="9120604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Waveform information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recorded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programmable interval (up to 30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mks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tabLst>
                <a:tab pos="0" algn="l"/>
                <a:tab pos="456019" algn="l"/>
                <a:tab pos="912057" algn="l"/>
                <a:tab pos="1368096" algn="l"/>
                <a:tab pos="1824122" algn="l"/>
                <a:tab pos="2280149" algn="l"/>
                <a:tab pos="2736188" algn="l"/>
                <a:tab pos="3192210" algn="l"/>
                <a:tab pos="3648241" algn="l"/>
                <a:tab pos="4104272" algn="l"/>
                <a:tab pos="4560299" algn="l"/>
                <a:tab pos="5016331" algn="l"/>
                <a:tab pos="5472366" algn="l"/>
                <a:tab pos="5928396" algn="l"/>
                <a:tab pos="6384431" algn="l"/>
                <a:tab pos="6840450" algn="l"/>
                <a:tab pos="7296481" algn="l"/>
                <a:tab pos="7752508" algn="l"/>
                <a:tab pos="8208548" algn="l"/>
                <a:tab pos="8664576" algn="l"/>
                <a:tab pos="9120604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Linearity range: 1 ─ 100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p.e.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5603" name="Прямоугольник 11"/>
          <p:cNvSpPr>
            <a:spLocks noChangeArrowheads="1"/>
          </p:cNvSpPr>
          <p:nvPr/>
        </p:nvSpPr>
        <p:spPr bwMode="auto">
          <a:xfrm>
            <a:off x="-180528" y="214364"/>
            <a:ext cx="8036654" cy="52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3" tIns="45602" rIns="91203" bIns="45602">
            <a:spAutoFit/>
          </a:bodyPr>
          <a:lstStyle/>
          <a:p>
            <a:pPr algn="ctr"/>
            <a:r>
              <a:rPr lang="en-US" sz="2800" b="1" dirty="0">
                <a:latin typeface="Perpetua" pitchFamily="18" charset="0"/>
              </a:rPr>
              <a:t>Measuring</a:t>
            </a:r>
            <a:r>
              <a:rPr lang="en-US" sz="2400" b="1" dirty="0">
                <a:latin typeface="Perpetua" pitchFamily="18" charset="0"/>
              </a:rPr>
              <a:t> </a:t>
            </a:r>
            <a:r>
              <a:rPr lang="en-US" sz="2800" b="1" dirty="0" smtClean="0">
                <a:latin typeface="Perpetua" pitchFamily="18" charset="0"/>
              </a:rPr>
              <a:t>channel  </a:t>
            </a:r>
            <a:endParaRPr lang="en-GB" sz="2400" dirty="0">
              <a:latin typeface="Perpetua" pitchFamily="18" charset="0"/>
            </a:endParaRPr>
          </a:p>
        </p:txBody>
      </p:sp>
      <p:grpSp>
        <p:nvGrpSpPr>
          <p:cNvPr id="25604" name="Группа 35"/>
          <p:cNvGrpSpPr>
            <a:grpSpLocks/>
          </p:cNvGrpSpPr>
          <p:nvPr/>
        </p:nvGrpSpPr>
        <p:grpSpPr bwMode="auto">
          <a:xfrm>
            <a:off x="753981" y="2162195"/>
            <a:ext cx="7147960" cy="2357438"/>
            <a:chOff x="2752748" y="2428870"/>
            <a:chExt cx="6176941" cy="2214574"/>
          </a:xfrm>
        </p:grpSpPr>
        <p:grpSp>
          <p:nvGrpSpPr>
            <p:cNvPr id="25621" name="Группа 11"/>
            <p:cNvGrpSpPr>
              <a:grpSpLocks/>
            </p:cNvGrpSpPr>
            <p:nvPr/>
          </p:nvGrpSpPr>
          <p:grpSpPr bwMode="auto">
            <a:xfrm>
              <a:off x="2786050" y="2618681"/>
              <a:ext cx="6143639" cy="2024763"/>
              <a:chOff x="500034" y="3702502"/>
              <a:chExt cx="7143800" cy="1012381"/>
            </a:xfrm>
          </p:grpSpPr>
          <p:pic>
            <p:nvPicPr>
              <p:cNvPr id="2562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lum bright="-18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034" y="3702502"/>
                <a:ext cx="7143800" cy="1012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5" name="Прямоугольник 8"/>
              <p:cNvSpPr>
                <a:spLocks noChangeArrowheads="1"/>
              </p:cNvSpPr>
              <p:nvPr/>
            </p:nvSpPr>
            <p:spPr bwMode="auto">
              <a:xfrm>
                <a:off x="1670807" y="4214818"/>
                <a:ext cx="262875" cy="21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b="1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390074" y="4344443"/>
              <a:ext cx="1500067" cy="2891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Time, 5 ns</a:t>
              </a:r>
              <a:endParaRPr lang="ru-RU" sz="1400" b="1" dirty="0"/>
            </a:p>
          </p:txBody>
        </p:sp>
        <p:sp>
          <p:nvSpPr>
            <p:cNvPr id="25623" name="TextBox 34"/>
            <p:cNvSpPr txBox="1">
              <a:spLocks noChangeArrowheads="1"/>
            </p:cNvSpPr>
            <p:nvPr/>
          </p:nvSpPr>
          <p:spPr bwMode="auto">
            <a:xfrm rot="16200000">
              <a:off x="2352593" y="2829025"/>
              <a:ext cx="1066278" cy="26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A, mV</a:t>
              </a:r>
              <a:endParaRPr lang="ru-RU" sz="1400" b="1"/>
            </a:p>
          </p:txBody>
        </p:sp>
      </p:grpSp>
      <p:grpSp>
        <p:nvGrpSpPr>
          <p:cNvPr id="25605" name="Группа 31"/>
          <p:cNvGrpSpPr>
            <a:grpSpLocks/>
          </p:cNvGrpSpPr>
          <p:nvPr/>
        </p:nvGrpSpPr>
        <p:grpSpPr bwMode="auto">
          <a:xfrm>
            <a:off x="1071564" y="785813"/>
            <a:ext cx="6786562" cy="1441310"/>
            <a:chOff x="1142976" y="785794"/>
            <a:chExt cx="6786610" cy="1440762"/>
          </a:xfrm>
        </p:grpSpPr>
        <p:grpSp>
          <p:nvGrpSpPr>
            <p:cNvPr id="25607" name="Группа 23"/>
            <p:cNvGrpSpPr>
              <a:grpSpLocks/>
            </p:cNvGrpSpPr>
            <p:nvPr/>
          </p:nvGrpSpPr>
          <p:grpSpPr bwMode="auto">
            <a:xfrm>
              <a:off x="1285851" y="857204"/>
              <a:ext cx="6357982" cy="1160023"/>
              <a:chOff x="426549" y="786253"/>
              <a:chExt cx="4859868" cy="7853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426549" y="786253"/>
                <a:ext cx="714722" cy="78531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FFFF00"/>
                    </a:solidFill>
                  </a:rPr>
                  <a:t>PMT</a:t>
                </a:r>
                <a:endParaRPr lang="ru-RU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072105" y="1000040"/>
                <a:ext cx="283947" cy="35666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4" name="Прямая соединительная линия 23"/>
              <p:cNvCxnSpPr>
                <a:endCxn id="25" idx="1"/>
              </p:cNvCxnSpPr>
              <p:nvPr/>
            </p:nvCxnSpPr>
            <p:spPr>
              <a:xfrm>
                <a:off x="1356052" y="1211678"/>
                <a:ext cx="144400" cy="64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Прямоугольник 24"/>
              <p:cNvSpPr/>
              <p:nvPr/>
            </p:nvSpPr>
            <p:spPr>
              <a:xfrm>
                <a:off x="1500452" y="1070944"/>
                <a:ext cx="891886" cy="2954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Amplifier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Прямая соединительная линия 25"/>
              <p:cNvCxnSpPr>
                <a:stCxn id="25" idx="3"/>
                <a:endCxn id="27" idx="1"/>
              </p:cNvCxnSpPr>
              <p:nvPr/>
            </p:nvCxnSpPr>
            <p:spPr>
              <a:xfrm flipV="1">
                <a:off x="2392339" y="1213826"/>
                <a:ext cx="1965789" cy="42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Прямоугольник 26"/>
              <p:cNvSpPr/>
              <p:nvPr/>
            </p:nvSpPr>
            <p:spPr>
              <a:xfrm>
                <a:off x="4358128" y="1070944"/>
                <a:ext cx="928289" cy="2857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FADC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620" name="TextBox 21"/>
              <p:cNvSpPr txBox="1">
                <a:spLocks noChangeArrowheads="1"/>
              </p:cNvSpPr>
              <p:nvPr/>
            </p:nvSpPr>
            <p:spPr bwMode="auto">
              <a:xfrm>
                <a:off x="2811282" y="997144"/>
                <a:ext cx="1874493" cy="229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latin typeface="Perpetua" pitchFamily="18" charset="0"/>
                  </a:rPr>
                  <a:t> </a:t>
                </a: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90 m coax.cable</a:t>
                </a:r>
                <a:endParaRPr lang="ru-RU" sz="1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608" name="Группа 29"/>
            <p:cNvGrpSpPr>
              <a:grpSpLocks/>
            </p:cNvGrpSpPr>
            <p:nvPr/>
          </p:nvGrpSpPr>
          <p:grpSpPr bwMode="auto">
            <a:xfrm>
              <a:off x="1142976" y="785794"/>
              <a:ext cx="2857522" cy="1369324"/>
              <a:chOff x="1142976" y="785794"/>
              <a:chExt cx="2857522" cy="1369324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1142976" y="785794"/>
                <a:ext cx="2857520" cy="13567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613" name="TextBox 20"/>
              <p:cNvSpPr txBox="1">
                <a:spLocks noChangeArrowheads="1"/>
              </p:cNvSpPr>
              <p:nvPr/>
            </p:nvSpPr>
            <p:spPr bwMode="auto">
              <a:xfrm>
                <a:off x="2357422" y="1785926"/>
                <a:ext cx="1643076" cy="369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Optical module</a:t>
                </a: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609" name="Группа 30"/>
            <p:cNvGrpSpPr>
              <a:grpSpLocks/>
            </p:cNvGrpSpPr>
            <p:nvPr/>
          </p:nvGrpSpPr>
          <p:grpSpPr bwMode="auto">
            <a:xfrm>
              <a:off x="6286512" y="857204"/>
              <a:ext cx="1643074" cy="1369352"/>
              <a:chOff x="6286512" y="857204"/>
              <a:chExt cx="1643074" cy="1369352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6286512" y="857204"/>
                <a:ext cx="1643074" cy="13567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611" name="TextBox 28"/>
              <p:cNvSpPr txBox="1">
                <a:spLocks noChangeArrowheads="1"/>
              </p:cNvSpPr>
              <p:nvPr/>
            </p:nvSpPr>
            <p:spPr bwMode="auto">
              <a:xfrm>
                <a:off x="6286512" y="1857364"/>
                <a:ext cx="1643074" cy="369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Central module</a:t>
                </a: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28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1836" y="44768"/>
            <a:ext cx="6316187" cy="584537"/>
          </a:xfrm>
          <a:prstGeom prst="rect">
            <a:avLst/>
          </a:prstGeom>
          <a:noFill/>
        </p:spPr>
        <p:txBody>
          <a:bodyPr wrap="none" lIns="91203" tIns="45602" rIns="91203" bIns="45602" rtlCol="0">
            <a:spAutoFit/>
          </a:bodyPr>
          <a:lstStyle/>
          <a:p>
            <a:pPr algn="ctr"/>
            <a:r>
              <a:rPr lang="en-US" sz="3200" dirty="0"/>
              <a:t>Triggering and Data Transmission</a:t>
            </a:r>
            <a:endParaRPr lang="ru-RU" sz="32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142370" y="1043481"/>
            <a:ext cx="7678109" cy="5481863"/>
            <a:chOff x="309196" y="1043481"/>
            <a:chExt cx="7678109" cy="548186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96" y="1579968"/>
              <a:ext cx="3218688" cy="45140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69940" y="1115489"/>
              <a:ext cx="1210109" cy="369094"/>
            </a:xfrm>
            <a:prstGeom prst="rect">
              <a:avLst/>
            </a:prstGeom>
            <a:noFill/>
          </p:spPr>
          <p:txBody>
            <a:bodyPr wrap="none" lIns="91203" tIns="45602" rIns="91203" bIns="45602" rtlCol="0">
              <a:spAutoFit/>
            </a:bodyPr>
            <a:lstStyle/>
            <a:p>
              <a:r>
                <a:rPr lang="en-US" dirty="0" smtClean="0"/>
                <a:t>SECTION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6162" y="1043481"/>
              <a:ext cx="1261405" cy="369094"/>
            </a:xfrm>
            <a:prstGeom prst="rect">
              <a:avLst/>
            </a:prstGeom>
            <a:noFill/>
          </p:spPr>
          <p:txBody>
            <a:bodyPr wrap="none" lIns="91203" tIns="45602" rIns="91203" bIns="45602" rtlCol="0">
              <a:spAutoFit/>
            </a:bodyPr>
            <a:lstStyle/>
            <a:p>
              <a:r>
                <a:rPr lang="en-US" dirty="0" smtClean="0"/>
                <a:t>CLUSTER</a:t>
              </a:r>
              <a:endParaRPr lang="ru-RU" dirty="0"/>
            </a:p>
          </p:txBody>
        </p:sp>
        <p:pic>
          <p:nvPicPr>
            <p:cNvPr id="7" name="Рисунок 25" descr="String_201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296" y="1713632"/>
              <a:ext cx="674688" cy="481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Прямая со стрелкой 16"/>
            <p:cNvCxnSpPr/>
            <p:nvPr/>
          </p:nvCxnSpPr>
          <p:spPr>
            <a:xfrm>
              <a:off x="2987827" y="3284984"/>
              <a:ext cx="10081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2212791" y="1988842"/>
              <a:ext cx="1540509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3059833" y="4941170"/>
              <a:ext cx="936104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993" y="1579969"/>
              <a:ext cx="3258312" cy="4666488"/>
            </a:xfrm>
            <a:prstGeom prst="rect">
              <a:avLst/>
            </a:prstGeom>
          </p:spPr>
        </p:pic>
        <p:cxnSp>
          <p:nvCxnSpPr>
            <p:cNvPr id="3" name="Прямая со стрелкой 2"/>
            <p:cNvCxnSpPr/>
            <p:nvPr/>
          </p:nvCxnSpPr>
          <p:spPr>
            <a:xfrm flipH="1" flipV="1">
              <a:off x="3995936" y="2204864"/>
              <a:ext cx="1080120" cy="10801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-36512" y="2900844"/>
            <a:ext cx="1492716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2015: Coincidence</a:t>
            </a:r>
          </a:p>
          <a:p>
            <a:r>
              <a:rPr lang="en-US" sz="1100" dirty="0"/>
              <a:t>o</a:t>
            </a:r>
            <a:r>
              <a:rPr lang="en-US" sz="1100" dirty="0" smtClean="0"/>
              <a:t>f </a:t>
            </a:r>
            <a:r>
              <a:rPr lang="en-US" sz="1100" dirty="0" err="1" smtClean="0"/>
              <a:t>neighbouring</a:t>
            </a:r>
            <a:r>
              <a:rPr lang="en-US" sz="1100" dirty="0" smtClean="0"/>
              <a:t> OMs</a:t>
            </a:r>
          </a:p>
          <a:p>
            <a:r>
              <a:rPr lang="en-US" sz="1100" dirty="0" smtClean="0"/>
              <a:t>L/H = 1.5 </a:t>
            </a:r>
            <a:r>
              <a:rPr lang="en-US" sz="1100" dirty="0" err="1" smtClean="0"/>
              <a:t>p.e</a:t>
            </a:r>
            <a:r>
              <a:rPr lang="en-US" sz="1100" dirty="0" smtClean="0"/>
              <a:t>/4 </a:t>
            </a:r>
            <a:r>
              <a:rPr lang="en-US" sz="1100" dirty="0" err="1" smtClean="0"/>
              <a:t>p.e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356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700"/>
            <a:ext cx="9036496" cy="1077099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defTabSz="912807"/>
            <a:r>
              <a:rPr lang="en-US" sz="3600" dirty="0">
                <a:solidFill>
                  <a:srgbClr val="000000"/>
                </a:solidFill>
              </a:rPr>
              <a:t>        </a:t>
            </a:r>
            <a:r>
              <a:rPr lang="en-US" sz="2800" b="1" dirty="0" smtClean="0">
                <a:solidFill>
                  <a:srgbClr val="000000"/>
                </a:solidFill>
              </a:rPr>
              <a:t>First </a:t>
            </a:r>
            <a:r>
              <a:rPr lang="en-US" sz="2800" b="1" dirty="0">
                <a:solidFill>
                  <a:srgbClr val="000000"/>
                </a:solidFill>
              </a:rPr>
              <a:t>Demonstration Cluster “</a:t>
            </a:r>
            <a:r>
              <a:rPr lang="en-US" sz="2800" b="1" dirty="0" err="1" smtClean="0">
                <a:solidFill>
                  <a:srgbClr val="000000"/>
                </a:solidFill>
              </a:rPr>
              <a:t>Dubna</a:t>
            </a:r>
            <a:r>
              <a:rPr lang="en-US" sz="2800" b="1" dirty="0" smtClean="0">
                <a:solidFill>
                  <a:srgbClr val="000000"/>
                </a:solidFill>
              </a:rPr>
              <a:t>”</a:t>
            </a:r>
          </a:p>
          <a:p>
            <a:pPr defTabSz="912807"/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                              (April 2015)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245417" y="1288568"/>
            <a:ext cx="2808311" cy="5184576"/>
            <a:chOff x="4932040" y="1412776"/>
            <a:chExt cx="2808312" cy="5184576"/>
          </a:xfrm>
        </p:grpSpPr>
        <p:sp>
          <p:nvSpPr>
            <p:cNvPr id="4" name="Rectangle 20"/>
            <p:cNvSpPr>
              <a:spLocks noChangeArrowheads="1"/>
            </p:cNvSpPr>
            <p:nvPr/>
          </p:nvSpPr>
          <p:spPr bwMode="auto">
            <a:xfrm>
              <a:off x="4932040" y="1412776"/>
              <a:ext cx="2808312" cy="5184576"/>
            </a:xfrm>
            <a:prstGeom prst="rect">
              <a:avLst/>
            </a:pr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5" name="Группа 31"/>
            <p:cNvGrpSpPr>
              <a:grpSpLocks/>
            </p:cNvGrpSpPr>
            <p:nvPr/>
          </p:nvGrpSpPr>
          <p:grpSpPr bwMode="auto">
            <a:xfrm>
              <a:off x="5046501" y="1959929"/>
              <a:ext cx="2656463" cy="4406593"/>
              <a:chOff x="4559556" y="1123950"/>
              <a:chExt cx="4224479" cy="5226050"/>
            </a:xfrm>
          </p:grpSpPr>
          <p:pic>
            <p:nvPicPr>
              <p:cNvPr id="9" name="Picture 3" descr="GVD_cluster"/>
              <p:cNvPicPr>
                <a:picLocks noChangeAspect="1" noChangeArrowheads="1"/>
              </p:cNvPicPr>
              <p:nvPr/>
            </p:nvPicPr>
            <p:blipFill>
              <a:blip r:embed="rId2">
                <a:lum bright="-2000" contrast="14000"/>
              </a:blip>
              <a:srcRect/>
              <a:stretch>
                <a:fillRect/>
              </a:stretch>
            </p:blipFill>
            <p:spPr bwMode="auto">
              <a:xfrm>
                <a:off x="5215655" y="1123950"/>
                <a:ext cx="2026907" cy="522605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</p:pic>
          <p:sp>
            <p:nvSpPr>
              <p:cNvPr id="10" name="TextBox 9"/>
              <p:cNvSpPr txBox="1"/>
              <p:nvPr/>
            </p:nvSpPr>
            <p:spPr bwMode="auto">
              <a:xfrm rot="16200000">
                <a:off x="6740509" y="4237036"/>
                <a:ext cx="3499716" cy="587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Perpetua" pitchFamily="18" charset="0"/>
                  </a:rPr>
                  <a:t>String section, 12 OMs</a:t>
                </a:r>
                <a:endParaRPr lang="ru-RU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4873104" y="5911249"/>
                <a:ext cx="1820249" cy="40151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 ~ </a:t>
                </a:r>
                <a:r>
                  <a:rPr lang="en-US" sz="1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40 </a:t>
                </a:r>
                <a:r>
                  <a:rPr lang="en-US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Левая фигурная скобка 11"/>
              <p:cNvSpPr/>
              <p:nvPr/>
            </p:nvSpPr>
            <p:spPr bwMode="auto">
              <a:xfrm>
                <a:off x="5001288" y="2729881"/>
                <a:ext cx="259680" cy="267993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3" name="Группа 30"/>
              <p:cNvGrpSpPr>
                <a:grpSpLocks/>
              </p:cNvGrpSpPr>
              <p:nvPr/>
            </p:nvGrpSpPr>
            <p:grpSpPr bwMode="auto">
              <a:xfrm>
                <a:off x="4559556" y="2729865"/>
                <a:ext cx="1654738" cy="3108540"/>
                <a:chOff x="4559556" y="2729865"/>
                <a:chExt cx="1654738" cy="3108540"/>
              </a:xfrm>
            </p:grpSpPr>
            <p:cxnSp>
              <p:nvCxnSpPr>
                <p:cNvPr id="14" name="Прямая со стрелкой 13"/>
                <p:cNvCxnSpPr/>
                <p:nvPr/>
              </p:nvCxnSpPr>
              <p:spPr bwMode="auto">
                <a:xfrm>
                  <a:off x="5356824" y="5836712"/>
                  <a:ext cx="857470" cy="1693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 bwMode="auto">
                <a:xfrm rot="16200000">
                  <a:off x="3902970" y="3386451"/>
                  <a:ext cx="1851563" cy="538391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L~ </a:t>
                  </a:r>
                  <a:r>
                    <a:rPr lang="ru-RU" sz="16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345 </a:t>
                  </a:r>
                  <a:r>
                    <a:rPr lang="en-US" sz="16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endParaRPr lang="ru-RU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6" name="Рисунок 25" descr="String_201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594" y="2005638"/>
              <a:ext cx="465772" cy="432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Левая фигурная скобка 6"/>
            <p:cNvSpPr/>
            <p:nvPr/>
          </p:nvSpPr>
          <p:spPr bwMode="auto">
            <a:xfrm rot="10800000">
              <a:off x="7336418" y="4293924"/>
              <a:ext cx="163294" cy="159265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rot="5400000" flipH="1" flipV="1">
              <a:off x="6587091" y="4072405"/>
              <a:ext cx="454229" cy="248776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5555" y="1759760"/>
            <a:ext cx="3044183" cy="48011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lIns="91321" tIns="45661" rIns="91321" bIns="45661" rtlCol="0">
            <a:spAutoFit/>
          </a:bodyPr>
          <a:lstStyle/>
          <a:p>
            <a:pPr marL="285390" indent="-285390" defTabSz="912807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192 OMs at 8 Strings</a:t>
            </a:r>
          </a:p>
          <a:p>
            <a:pPr defTabSz="912807"/>
            <a:r>
              <a:rPr lang="en-US" dirty="0" smtClean="0">
                <a:solidFill>
                  <a:srgbClr val="000000"/>
                </a:solidFill>
              </a:rPr>
              <a:t>     2 </a:t>
            </a:r>
            <a:r>
              <a:rPr lang="en-US" dirty="0">
                <a:solidFill>
                  <a:srgbClr val="000000"/>
                </a:solidFill>
              </a:rPr>
              <a:t>Sections per String</a:t>
            </a:r>
          </a:p>
          <a:p>
            <a:pPr defTabSz="912807"/>
            <a:r>
              <a:rPr lang="en-US" dirty="0" smtClean="0">
                <a:solidFill>
                  <a:srgbClr val="000000"/>
                </a:solidFill>
              </a:rPr>
              <a:t>    12 </a:t>
            </a:r>
            <a:r>
              <a:rPr lang="en-US" dirty="0">
                <a:solidFill>
                  <a:srgbClr val="000000"/>
                </a:solidFill>
              </a:rPr>
              <a:t>OMs per Section</a:t>
            </a:r>
          </a:p>
          <a:p>
            <a:pPr marL="285390" indent="-285390" defTabSz="912807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DAQ-Center</a:t>
            </a:r>
          </a:p>
          <a:p>
            <a:pPr marL="285390" indent="-285390" defTabSz="912807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Cable to Shore</a:t>
            </a:r>
          </a:p>
          <a:p>
            <a:pPr marL="285390" indent="-285390" defTabSz="912807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Acoustic Positioning</a:t>
            </a:r>
          </a:p>
          <a:p>
            <a:pPr defTabSz="912807"/>
            <a:r>
              <a:rPr lang="en-US" dirty="0" smtClean="0">
                <a:solidFill>
                  <a:srgbClr val="000000"/>
                </a:solidFill>
              </a:rPr>
              <a:t>    System</a:t>
            </a:r>
            <a:endParaRPr lang="en-US" dirty="0">
              <a:solidFill>
                <a:srgbClr val="000000"/>
              </a:solidFill>
            </a:endParaRPr>
          </a:p>
          <a:p>
            <a:pPr marL="285390" indent="-285390" defTabSz="912807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Instrumentation String</a:t>
            </a:r>
          </a:p>
          <a:p>
            <a:pPr defTabSz="912807"/>
            <a:r>
              <a:rPr lang="en-US" dirty="0" smtClean="0">
                <a:solidFill>
                  <a:srgbClr val="000000"/>
                </a:solidFill>
              </a:rPr>
              <a:t>    with </a:t>
            </a:r>
            <a:r>
              <a:rPr lang="en-US" dirty="0">
                <a:solidFill>
                  <a:srgbClr val="000000"/>
                </a:solidFill>
              </a:rPr>
              <a:t>detector calibration </a:t>
            </a:r>
          </a:p>
          <a:p>
            <a:pPr defTabSz="912807"/>
            <a:r>
              <a:rPr lang="en-US" dirty="0" smtClean="0">
                <a:solidFill>
                  <a:srgbClr val="000000"/>
                </a:solidFill>
              </a:rPr>
              <a:t>    and environment </a:t>
            </a:r>
            <a:r>
              <a:rPr lang="en-US" dirty="0" err="1" smtClean="0">
                <a:solidFill>
                  <a:srgbClr val="000000"/>
                </a:solidFill>
              </a:rPr>
              <a:t>moni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</a:p>
          <a:p>
            <a:pPr defTabSz="912807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err="1" smtClean="0">
                <a:solidFill>
                  <a:srgbClr val="000000"/>
                </a:solidFill>
              </a:rPr>
              <a:t>toring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equipment </a:t>
            </a:r>
          </a:p>
          <a:p>
            <a:pPr marL="285750" indent="-285750" defTabSz="912807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Two LED beacons for</a:t>
            </a:r>
          </a:p>
          <a:p>
            <a:pPr defTabSz="912807"/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 err="1" smtClean="0">
                <a:solidFill>
                  <a:srgbClr val="000000"/>
                </a:solidFill>
              </a:rPr>
              <a:t>nterstring</a:t>
            </a:r>
            <a:r>
              <a:rPr lang="en-US" dirty="0" smtClean="0">
                <a:solidFill>
                  <a:srgbClr val="000000"/>
                </a:solidFill>
              </a:rPr>
              <a:t> calibration</a:t>
            </a:r>
            <a:endParaRPr lang="en-US" dirty="0">
              <a:solidFill>
                <a:srgbClr val="000000"/>
              </a:solidFill>
            </a:endParaRPr>
          </a:p>
          <a:p>
            <a:pPr defTabSz="912807"/>
            <a:endParaRPr lang="en-US" dirty="0" smtClean="0">
              <a:solidFill>
                <a:srgbClr val="000000"/>
              </a:solidFill>
            </a:endParaRPr>
          </a:p>
          <a:p>
            <a:pPr defTabSz="912807"/>
            <a:r>
              <a:rPr lang="en-US" dirty="0" smtClean="0">
                <a:solidFill>
                  <a:srgbClr val="000000"/>
                </a:solidFill>
              </a:rPr>
              <a:t>Active </a:t>
            </a:r>
            <a:r>
              <a:rPr lang="en-US" dirty="0">
                <a:solidFill>
                  <a:srgbClr val="000000"/>
                </a:solidFill>
              </a:rPr>
              <a:t>depth 950 – 1300 m</a:t>
            </a:r>
          </a:p>
          <a:p>
            <a:pPr defTabSz="912807"/>
            <a:endParaRPr lang="en-US" dirty="0" smtClean="0">
              <a:solidFill>
                <a:srgbClr val="000000"/>
              </a:solidFill>
            </a:endParaRPr>
          </a:p>
          <a:p>
            <a:pPr defTabSz="912807"/>
            <a:r>
              <a:rPr lang="en-US" dirty="0" smtClean="0">
                <a:solidFill>
                  <a:srgbClr val="000000"/>
                </a:solidFill>
              </a:rPr>
              <a:t>Instrumented volume 1.7 Mt</a:t>
            </a:r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923666" y="2326365"/>
            <a:ext cx="3215600" cy="3038223"/>
            <a:chOff x="3289757" y="1701310"/>
            <a:chExt cx="4059812" cy="364947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3650331" y="1701310"/>
              <a:ext cx="3699238" cy="3649470"/>
              <a:chOff x="3725002" y="3107414"/>
              <a:chExt cx="2990366" cy="3112268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04" t="18010" r="30612" b="949"/>
              <a:stretch/>
            </p:blipFill>
            <p:spPr>
              <a:xfrm>
                <a:off x="3725002" y="3107414"/>
                <a:ext cx="2990366" cy="3112268"/>
              </a:xfrm>
              <a:prstGeom prst="rect">
                <a:avLst/>
              </a:prstGeom>
            </p:spPr>
          </p:pic>
          <p:sp>
            <p:nvSpPr>
              <p:cNvPr id="40" name="Овал 39"/>
              <p:cNvSpPr/>
              <p:nvPr/>
            </p:nvSpPr>
            <p:spPr>
              <a:xfrm>
                <a:off x="3787287" y="3587292"/>
                <a:ext cx="360652" cy="344259"/>
              </a:xfrm>
              <a:prstGeom prst="ellipse">
                <a:avLst/>
              </a:prstGeom>
              <a:noFill/>
              <a:ln w="476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5870508" y="3213053"/>
                <a:ext cx="360652" cy="344259"/>
              </a:xfrm>
              <a:prstGeom prst="ellipse">
                <a:avLst/>
              </a:prstGeom>
              <a:noFill/>
              <a:ln w="476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5016405" y="4821866"/>
                <a:ext cx="360652" cy="344259"/>
              </a:xfrm>
              <a:prstGeom prst="ellipse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5048276" y="4870501"/>
                <a:ext cx="282556" cy="246988"/>
              </a:xfrm>
              <a:prstGeom prst="ellipse">
                <a:avLst/>
              </a:prstGeom>
              <a:noFill/>
              <a:ln w="476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289757" y="1773798"/>
              <a:ext cx="1757107" cy="406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Cable MEOC</a:t>
              </a:r>
              <a:endParaRPr lang="ru-RU" sz="16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278477" y="5517809"/>
            <a:ext cx="2779727" cy="1013322"/>
            <a:chOff x="4318106" y="5281713"/>
            <a:chExt cx="2779726" cy="1013323"/>
          </a:xfrm>
        </p:grpSpPr>
        <p:sp>
          <p:nvSpPr>
            <p:cNvPr id="49" name="Овал 48"/>
            <p:cNvSpPr/>
            <p:nvPr/>
          </p:nvSpPr>
          <p:spPr>
            <a:xfrm>
              <a:off x="4330582" y="5680500"/>
              <a:ext cx="246330" cy="235134"/>
            </a:xfrm>
            <a:prstGeom prst="ellipse">
              <a:avLst/>
            </a:prstGeom>
            <a:noFill/>
            <a:ln w="476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4330582" y="6017840"/>
              <a:ext cx="246330" cy="235134"/>
            </a:xfrm>
            <a:prstGeom prst="ellipse">
              <a:avLst/>
            </a:prstGeom>
            <a:noFill/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4318106" y="5314343"/>
              <a:ext cx="256869" cy="246988"/>
            </a:xfrm>
            <a:prstGeom prst="ellipse">
              <a:avLst/>
            </a:prstGeom>
            <a:noFill/>
            <a:ln w="476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78581" y="5956482"/>
              <a:ext cx="2419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 OE Cable Buoy Station</a:t>
              </a:r>
              <a:endParaRPr lang="ru-RU" sz="1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73999" y="5628790"/>
              <a:ext cx="2286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 Instrumentation string</a:t>
              </a:r>
              <a:endParaRPr lang="ru-RU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73999" y="5281713"/>
              <a:ext cx="13837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 DAQ center</a:t>
              </a:r>
              <a:endParaRPr lang="ru-RU" sz="16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535345" y="1504718"/>
            <a:ext cx="2476412" cy="52322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defTabSz="912807"/>
            <a:r>
              <a:rPr lang="en-US" sz="2800" dirty="0">
                <a:solidFill>
                  <a:srgbClr val="000000"/>
                </a:solidFill>
              </a:rPr>
              <a:t>Final Layout 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0834" y="44692"/>
            <a:ext cx="7587630" cy="646113"/>
          </a:xfrm>
          <a:prstGeom prst="rect">
            <a:avLst/>
          </a:prstGeom>
          <a:noFill/>
        </p:spPr>
        <p:txBody>
          <a:bodyPr wrap="square" lIns="91219" tIns="45612" rIns="91219" bIns="45612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A5C249">
                    <a:lumMod val="50000"/>
                  </a:srgbClr>
                </a:solidFill>
                <a:latin typeface="Arial" pitchFamily="34" charset="0"/>
              </a:rPr>
              <a:t>     Operation in</a:t>
            </a:r>
            <a:r>
              <a:rPr lang="ru-RU" sz="3600" b="1" dirty="0" smtClean="0">
                <a:solidFill>
                  <a:srgbClr val="A5C249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3600" b="1" dirty="0">
                <a:solidFill>
                  <a:srgbClr val="A5C249">
                    <a:lumMod val="50000"/>
                  </a:srgbClr>
                </a:solidFill>
                <a:latin typeface="Arial" pitchFamily="34" charset="0"/>
              </a:rPr>
              <a:t>2015</a:t>
            </a:r>
            <a:r>
              <a:rPr lang="ru-RU" sz="3600" b="1" dirty="0">
                <a:solidFill>
                  <a:srgbClr val="A5C249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3600" b="1" dirty="0" smtClean="0">
                <a:solidFill>
                  <a:srgbClr val="A5C249">
                    <a:lumMod val="50000"/>
                  </a:srgbClr>
                </a:solidFill>
                <a:latin typeface="Arial" pitchFamily="34" charset="0"/>
              </a:rPr>
              <a:t>yr.</a:t>
            </a:r>
            <a:endParaRPr lang="ru-RU" sz="3600" b="1" dirty="0">
              <a:solidFill>
                <a:srgbClr val="A5C249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0" y="908120"/>
            <a:ext cx="4069899" cy="3631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219" tIns="45612" rIns="91219" bIns="45612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 (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24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March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– 10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February)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- 294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days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Operation:   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</a:rPr>
              <a:t>213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days</a:t>
            </a:r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Efficiency:     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72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%</a:t>
            </a: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Runs:           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</a:rPr>
              <a:t>622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Data:     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.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</a:rPr>
              <a:t>6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∙10</a:t>
            </a:r>
            <a:r>
              <a:rPr lang="ru-RU" sz="1600" baseline="30000" dirty="0">
                <a:solidFill>
                  <a:prstClr val="black"/>
                </a:solidFill>
                <a:latin typeface="Arial" pitchFamily="34" charset="0"/>
              </a:rPr>
              <a:t>9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events  </a:t>
            </a:r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Event rate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~ 100 Hz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   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Life time  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~  184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days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6871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44"/>
            <a:ext cx="45720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26" y="4653037"/>
            <a:ext cx="4203700" cy="1661961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Configuration (24.10-17.12)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7 strings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  <a:p>
            <a:pPr marL="285087" indent="-285087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</a:rPr>
              <a:t>different configurations during runs </a:t>
            </a:r>
            <a:endParaRPr lang="ru-RU" sz="1600" dirty="0">
              <a:solidFill>
                <a:prstClr val="black"/>
              </a:solidFill>
              <a:latin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9840" y="4077140"/>
            <a:ext cx="50706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Data sample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Dates 24.10.2015 – 17.12.2016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Life time  41.64 days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Statistics  437 970 024 events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    trigger: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oincidence of two neighboring OMs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     with thresholds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</a:rPr>
              <a:t>low&amp;high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 = 1.5p.e.&amp;4p.e.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028384" y="1988840"/>
            <a:ext cx="0" cy="144016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452320" y="2564904"/>
            <a:ext cx="0" cy="11001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4644008" y="1064568"/>
            <a:ext cx="4546632" cy="4922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91219" tIns="45612" rIns="91219" bIns="45612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dirty="0" smtClean="0">
                <a:solidFill>
                  <a:prstClr val="black"/>
                </a:solidFill>
              </a:rPr>
              <a:t>Cumulative </a:t>
            </a:r>
            <a:r>
              <a:rPr lang="en-US" dirty="0">
                <a:solidFill>
                  <a:prstClr val="black"/>
                </a:solidFill>
              </a:rPr>
              <a:t>number of </a:t>
            </a:r>
            <a:r>
              <a:rPr lang="en-US" dirty="0" smtClean="0">
                <a:solidFill>
                  <a:prstClr val="black"/>
                </a:solidFill>
              </a:rPr>
              <a:t>records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819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116639"/>
            <a:ext cx="6231404" cy="769357"/>
          </a:xfrm>
          <a:prstGeom prst="rect">
            <a:avLst/>
          </a:prstGeom>
          <a:noFill/>
        </p:spPr>
        <p:txBody>
          <a:bodyPr wrap="none" lIns="91354" tIns="45678" rIns="91354" bIns="45678" rtlCol="0">
            <a:spAutoFit/>
          </a:bodyPr>
          <a:lstStyle/>
          <a:p>
            <a:pPr defTabSz="912149"/>
            <a:r>
              <a:rPr lang="en-US" sz="4400" b="1" dirty="0">
                <a:solidFill>
                  <a:srgbClr val="9BBB59">
                    <a:lumMod val="50000"/>
                  </a:srgbClr>
                </a:solidFill>
              </a:rPr>
              <a:t>Cascades Detection Mode</a:t>
            </a:r>
            <a:endParaRPr lang="ru-RU" sz="4400" b="1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9156" y="3836982"/>
            <a:ext cx="4332575" cy="290546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383285" y="116633"/>
            <a:ext cx="2541089" cy="3338487"/>
            <a:chOff x="5391690" y="77415"/>
            <a:chExt cx="4171175" cy="3911856"/>
          </a:xfrm>
          <a:solidFill>
            <a:schemeClr val="tx1"/>
          </a:solidFill>
        </p:grpSpPr>
        <p:pic>
          <p:nvPicPr>
            <p:cNvPr id="5" name="Picture 29" descr="makaro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690" y="448119"/>
              <a:ext cx="3716810" cy="3541152"/>
            </a:xfrm>
            <a:prstGeom prst="rect">
              <a:avLst/>
            </a:prstGeom>
            <a:grpFill/>
            <a:ln>
              <a:noFill/>
            </a:ln>
            <a:effectLst>
              <a:glow rad="127000">
                <a:schemeClr val="tx1"/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0"/>
            <p:cNvSpPr txBox="1">
              <a:spLocks noChangeArrowheads="1"/>
            </p:cNvSpPr>
            <p:nvPr/>
          </p:nvSpPr>
          <p:spPr bwMode="auto">
            <a:xfrm>
              <a:off x="5491695" y="77415"/>
              <a:ext cx="4071170" cy="4327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2149" eaLnBrk="1" hangingPunct="1"/>
              <a:r>
                <a:rPr lang="en-US" altLang="ru-RU" b="1" dirty="0">
                  <a:solidFill>
                    <a:srgbClr val="006600"/>
                  </a:solidFill>
                </a:rPr>
                <a:t>Cherenkov radiation</a:t>
              </a:r>
              <a:r>
                <a:rPr lang="en-US" altLang="ru-RU" dirty="0">
                  <a:solidFill>
                    <a:prstClr val="black"/>
                  </a:solidFill>
                </a:rPr>
                <a:t> </a:t>
              </a:r>
              <a:endParaRPr lang="ru-RU" altLang="ru-RU" dirty="0">
                <a:solidFill>
                  <a:prstClr val="black"/>
                </a:solidFill>
              </a:endParaRPr>
            </a:p>
          </p:txBody>
        </p:sp>
        <p:sp>
          <p:nvSpPr>
            <p:cNvPr id="7" name="Line 31"/>
            <p:cNvSpPr>
              <a:spLocks noChangeShapeType="1"/>
            </p:cNvSpPr>
            <p:nvPr/>
          </p:nvSpPr>
          <p:spPr bwMode="auto">
            <a:xfrm flipV="1">
              <a:off x="8532440" y="546569"/>
              <a:ext cx="0" cy="2990306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149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6232788" y="2388744"/>
              <a:ext cx="1902968" cy="4327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2149" eaLnBrk="1" hangingPunct="1"/>
              <a:r>
                <a:rPr lang="en-US" altLang="ru-RU" dirty="0">
                  <a:solidFill>
                    <a:srgbClr val="FF0000"/>
                  </a:solidFill>
                </a:rPr>
                <a:t>cascades</a:t>
              </a:r>
              <a:endParaRPr lang="ru-RU" altLang="ru-RU" dirty="0">
                <a:solidFill>
                  <a:srgbClr val="FF0000"/>
                </a:solidFill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7662614" y="2894995"/>
              <a:ext cx="1250401" cy="4327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2149" eaLnBrk="1" hangingPunct="1"/>
              <a:r>
                <a:rPr lang="en-US" altLang="ru-RU" dirty="0" err="1">
                  <a:solidFill>
                    <a:srgbClr val="C0504D"/>
                  </a:solidFill>
                </a:rPr>
                <a:t>muon</a:t>
              </a:r>
              <a:endParaRPr lang="ru-RU" altLang="ru-RU" dirty="0">
                <a:solidFill>
                  <a:srgbClr val="C0504D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512" y="908723"/>
            <a:ext cx="5957035" cy="6124669"/>
          </a:xfrm>
          <a:prstGeom prst="rect">
            <a:avLst/>
          </a:prstGeom>
          <a:noFill/>
        </p:spPr>
        <p:txBody>
          <a:bodyPr wrap="none" lIns="91354" tIns="45678" rIns="91354" bIns="45678" rtlCol="0">
            <a:spAutoFit/>
          </a:bodyPr>
          <a:lstStyle/>
          <a:p>
            <a:pPr marL="285490" indent="-285490" defTabSz="912149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</a:rPr>
              <a:t>Cascades from </a:t>
            </a:r>
            <a:r>
              <a:rPr lang="el-GR" sz="3200" dirty="0">
                <a:solidFill>
                  <a:srgbClr val="FF0000"/>
                </a:solidFill>
              </a:rPr>
              <a:t>ν</a:t>
            </a:r>
            <a:r>
              <a:rPr lang="en-US" sz="3200" baseline="-25000" dirty="0">
                <a:solidFill>
                  <a:srgbClr val="FF0000"/>
                </a:solidFill>
              </a:rPr>
              <a:t>e,</a:t>
            </a:r>
            <a:r>
              <a:rPr lang="el-GR" sz="3200" baseline="-25000" dirty="0">
                <a:solidFill>
                  <a:srgbClr val="FF0000"/>
                </a:solidFill>
              </a:rPr>
              <a:t>τ</a:t>
            </a:r>
            <a:r>
              <a:rPr lang="en-US" sz="3200" dirty="0">
                <a:solidFill>
                  <a:srgbClr val="FF0000"/>
                </a:solidFill>
              </a:rPr>
              <a:t> &amp; </a:t>
            </a:r>
            <a:r>
              <a:rPr lang="el-GR" sz="3200" dirty="0">
                <a:solidFill>
                  <a:srgbClr val="FF0000"/>
                </a:solidFill>
              </a:rPr>
              <a:t>ν</a:t>
            </a:r>
            <a:r>
              <a:rPr lang="el-GR" sz="3200" baseline="-25000" dirty="0">
                <a:solidFill>
                  <a:srgbClr val="FF0000"/>
                </a:solidFill>
              </a:rPr>
              <a:t>μ</a:t>
            </a:r>
            <a:r>
              <a:rPr lang="en-US" sz="3200" dirty="0">
                <a:solidFill>
                  <a:srgbClr val="FF0000"/>
                </a:solidFill>
              </a:rPr>
              <a:t>(NC):</a:t>
            </a:r>
          </a:p>
          <a:p>
            <a:pPr marL="457246" indent="-456775" defTabSz="912149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Point-like, strongly anisotropic </a:t>
            </a:r>
          </a:p>
          <a:p>
            <a:pPr marL="456538" lvl="1" defTabSz="912149"/>
            <a:r>
              <a:rPr lang="en-US" sz="2800" dirty="0">
                <a:solidFill>
                  <a:prstClr val="black"/>
                </a:solidFill>
              </a:rPr>
              <a:t>light-source</a:t>
            </a:r>
          </a:p>
          <a:p>
            <a:pPr marL="456538" lvl="1" defTabSz="912149"/>
            <a:r>
              <a:rPr lang="en-US" sz="2800" dirty="0">
                <a:solidFill>
                  <a:prstClr val="black"/>
                </a:solidFill>
              </a:rPr>
              <a:t> - cascade 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size proportional to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~</a:t>
            </a:r>
            <a:r>
              <a:rPr lang="en-US" sz="2800" dirty="0" err="1">
                <a:solidFill>
                  <a:srgbClr val="FF0000"/>
                </a:solidFill>
                <a:sym typeface="Symbol"/>
              </a:rPr>
              <a:t>lnE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baseline="-25000" dirty="0">
                <a:solidFill>
                  <a:srgbClr val="FF0000"/>
                </a:solidFill>
                <a:sym typeface="Symbol"/>
              </a:rPr>
              <a:t></a:t>
            </a:r>
            <a:r>
              <a:rPr lang="en-US" sz="2800" baseline="-25000" dirty="0">
                <a:solidFill>
                  <a:prstClr val="black"/>
                </a:solidFill>
                <a:sym typeface="Symbol"/>
              </a:rPr>
              <a:t> </a:t>
            </a:r>
          </a:p>
          <a:p>
            <a:pPr marL="456538" lvl="1" defTabSz="912149"/>
            <a:r>
              <a:rPr lang="en-US" sz="2800" baseline="-25000" dirty="0">
                <a:solidFill>
                  <a:prstClr val="black"/>
                </a:solidFill>
                <a:sym typeface="Symbol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(but LPM-effect for &gt;20PeV!)</a:t>
            </a:r>
            <a:endParaRPr lang="en-US" sz="2400" dirty="0">
              <a:solidFill>
                <a:prstClr val="black"/>
              </a:solidFill>
            </a:endParaRPr>
          </a:p>
          <a:p>
            <a:pPr marL="343059" indent="-342586" defTabSz="912149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 Light intensity proportional </a:t>
            </a:r>
          </a:p>
          <a:p>
            <a:pPr marL="473" defTabSz="912149"/>
            <a:r>
              <a:rPr lang="en-US" sz="2800" dirty="0">
                <a:solidFill>
                  <a:prstClr val="black"/>
                </a:solidFill>
              </a:rPr>
              <a:t>    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to neutrino energy </a:t>
            </a:r>
            <a:r>
              <a:rPr lang="en-US" sz="2800" dirty="0">
                <a:solidFill>
                  <a:srgbClr val="FF0000"/>
                </a:solidFill>
              </a:rPr>
              <a:t>~ E</a:t>
            </a:r>
            <a:r>
              <a:rPr lang="el-GR" sz="2800" baseline="-25000" dirty="0">
                <a:solidFill>
                  <a:srgbClr val="FF0000"/>
                </a:solidFill>
                <a:sym typeface="Symbol"/>
              </a:rPr>
              <a:t></a:t>
            </a:r>
            <a:r>
              <a:rPr lang="el-GR" sz="2800" dirty="0">
                <a:solidFill>
                  <a:srgbClr val="FF0000"/>
                </a:solidFill>
                <a:sym typeface="Symbol"/>
              </a:rPr>
              <a:t>∙</a:t>
            </a:r>
            <a:r>
              <a:rPr lang="en-US" sz="2800" baseline="-25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10</a:t>
            </a:r>
            <a:r>
              <a:rPr lang="en-US" sz="2800" baseline="30000" dirty="0">
                <a:solidFill>
                  <a:srgbClr val="FF0000"/>
                </a:solidFill>
                <a:sym typeface="Symbol"/>
              </a:rPr>
              <a:t>8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 </a:t>
            </a:r>
            <a:r>
              <a:rPr lang="el-GR" sz="2800" dirty="0">
                <a:solidFill>
                  <a:srgbClr val="FF0000"/>
                </a:solidFill>
                <a:sym typeface="Symbol"/>
              </a:rPr>
              <a:t>γ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/</a:t>
            </a:r>
            <a:r>
              <a:rPr lang="en-US" sz="2800" dirty="0" err="1">
                <a:solidFill>
                  <a:srgbClr val="FF0000"/>
                </a:solidFill>
                <a:sym typeface="Symbol"/>
              </a:rPr>
              <a:t>TeV</a:t>
            </a:r>
            <a:endParaRPr lang="ru-RU" sz="2800" dirty="0">
              <a:solidFill>
                <a:prstClr val="black"/>
              </a:solidFill>
              <a:sym typeface="Symbol"/>
            </a:endParaRPr>
          </a:p>
          <a:p>
            <a:pPr marL="457343" indent="-456869" defTabSz="912149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Detection efficiency strongly</a:t>
            </a:r>
          </a:p>
          <a:p>
            <a:pPr marL="456064" lvl="1" defTabSz="912149"/>
            <a:r>
              <a:rPr lang="en-US" sz="2800" dirty="0">
                <a:solidFill>
                  <a:prstClr val="black"/>
                </a:solidFill>
              </a:rPr>
              <a:t>depend on environment </a:t>
            </a:r>
          </a:p>
          <a:p>
            <a:pPr marL="456064" lvl="1" defTabSz="912149"/>
            <a:r>
              <a:rPr lang="en-US" sz="2800" dirty="0">
                <a:solidFill>
                  <a:prstClr val="black"/>
                </a:solidFill>
              </a:rPr>
              <a:t>properties (water/ice).   </a:t>
            </a:r>
          </a:p>
          <a:p>
            <a:pPr marL="456869" lvl="1" indent="-456869" defTabSz="912149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Angular resolution  ~3</a:t>
            </a:r>
            <a:r>
              <a:rPr lang="en-US" sz="2800" dirty="0" smtClean="0">
                <a:solidFill>
                  <a:prstClr val="black"/>
                </a:solidFill>
              </a:rPr>
              <a:t>°/15° (w/</a:t>
            </a:r>
            <a:r>
              <a:rPr lang="en-US" sz="2800" dirty="0" err="1" smtClean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) </a:t>
            </a:r>
            <a:endParaRPr lang="en-US" sz="2800" dirty="0">
              <a:solidFill>
                <a:prstClr val="black"/>
              </a:solidFill>
            </a:endParaRPr>
          </a:p>
          <a:p>
            <a:pPr marL="456869" lvl="1" indent="-456869" defTabSz="912149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High energy resolution  ~10-20%</a:t>
            </a:r>
          </a:p>
          <a:p>
            <a:pPr marL="456869" indent="-456869" defTabSz="912149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799124" lvl="1" indent="-342586" defTabSz="912149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7279" y="3786828"/>
            <a:ext cx="1524193" cy="369265"/>
          </a:xfrm>
          <a:prstGeom prst="rect">
            <a:avLst/>
          </a:prstGeom>
          <a:noFill/>
        </p:spPr>
        <p:txBody>
          <a:bodyPr wrap="none" lIns="91373" tIns="45687" rIns="91373" bIns="45687" rtlCol="0">
            <a:spAutoFit/>
          </a:bodyPr>
          <a:lstStyle/>
          <a:p>
            <a:pPr defTabSz="912149"/>
            <a:r>
              <a:rPr lang="en-US" dirty="0">
                <a:solidFill>
                  <a:prstClr val="black"/>
                </a:solidFill>
              </a:rPr>
              <a:t>Cascade curve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7383"/>
            <a:ext cx="12745416" cy="87849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190" y="4659682"/>
            <a:ext cx="3085023" cy="1809510"/>
          </a:xfrm>
          <a:noFill/>
          <a:ln>
            <a:noFill/>
          </a:ln>
        </p:spPr>
        <p:txBody>
          <a:bodyPr vert="horz" lIns="91402" tIns="45702" rIns="91402" bIns="45702" anchor="b"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„Big Bird“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     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~ 2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PeV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16" y="926152"/>
            <a:ext cx="2722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6000" b="1" u="sng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IceCube</a:t>
            </a:r>
            <a:endParaRPr lang="ru-RU" sz="60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3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7383"/>
            <a:ext cx="7488832" cy="7848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91" y="260648"/>
            <a:ext cx="65087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Shower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</a:rPr>
              <a:t> 1.9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</a:rPr>
              <a:t>PeV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sym typeface="Symbol"/>
              </a:rPr>
              <a:t> = 116°,  = 23 m, z = -85 m</a:t>
            </a:r>
            <a:endParaRPr lang="ru-RU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901" y="1484791"/>
            <a:ext cx="2028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2015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MC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 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6EB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0F3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title">
      <a:majorFont>
        <a:latin typeface="Arial Bold"/>
        <a:ea typeface="ヒラギノ角ゴ ProN W6"/>
        <a:cs typeface="ヒラギノ角ゴ ProN W6"/>
      </a:majorFont>
      <a:minorFont>
        <a:latin typeface="Arial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resentation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cap_design_a_fertig">
  <a:themeElements>
    <a:clrScheme name="ecap_design_a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ap_design_a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cap_design_a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ecap_design_a_fertig">
  <a:themeElements>
    <a:clrScheme name="ecap_design_a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ap_design_a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cap_design_a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Presentation 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6EB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0F3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title">
      <a:majorFont>
        <a:latin typeface="Arial Bold"/>
        <a:ea typeface="ヒラギノ角ゴ ProN W6"/>
        <a:cs typeface="ヒラギノ角ゴ ProN W6"/>
      </a:majorFont>
      <a:minorFont>
        <a:latin typeface="Arial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resentation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Bildschirmpräsentation (4:3)</PresentationFormat>
  <Paragraphs>232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12</vt:i4>
      </vt:variant>
      <vt:variant>
        <vt:lpstr>Folientitel</vt:lpstr>
      </vt:variant>
      <vt:variant>
        <vt:i4>23</vt:i4>
      </vt:variant>
    </vt:vector>
  </HeadingPairs>
  <TitlesOfParts>
    <vt:vector size="47" baseType="lpstr">
      <vt:lpstr>Arial</vt:lpstr>
      <vt:lpstr>Arial Bold</vt:lpstr>
      <vt:lpstr>Calibri</vt:lpstr>
      <vt:lpstr>Constantia</vt:lpstr>
      <vt:lpstr>Gill Sans</vt:lpstr>
      <vt:lpstr>Perpetua</vt:lpstr>
      <vt:lpstr>Symbol</vt:lpstr>
      <vt:lpstr>Times New Roman</vt:lpstr>
      <vt:lpstr>Wingdings</vt:lpstr>
      <vt:lpstr>Wingdings 2</vt:lpstr>
      <vt:lpstr>ヒラギノ角ゴ ProN W3</vt:lpstr>
      <vt:lpstr>ヒラギノ角ゴ ProN W6</vt:lpstr>
      <vt:lpstr>1_Тема Office</vt:lpstr>
      <vt:lpstr>2_Тема Office</vt:lpstr>
      <vt:lpstr>Оформление по умолчанию</vt:lpstr>
      <vt:lpstr>Presentation title</vt:lpstr>
      <vt:lpstr>ecap_design_a_fertig</vt:lpstr>
      <vt:lpstr>1_ecap_design_a_fertig</vt:lpstr>
      <vt:lpstr>4_Presentation title</vt:lpstr>
      <vt:lpstr>Поток</vt:lpstr>
      <vt:lpstr>Flow</vt:lpstr>
      <vt:lpstr>5_Flow</vt:lpstr>
      <vt:lpstr>7_Flow</vt:lpstr>
      <vt:lpstr>5_Поток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„Big Bird“      ~ 2 PeV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Жан-Арыс</dc:creator>
  <cp:lastModifiedBy>admin</cp:lastModifiedBy>
  <cp:revision>623</cp:revision>
  <dcterms:created xsi:type="dcterms:W3CDTF">2014-06-09T06:32:45Z</dcterms:created>
  <dcterms:modified xsi:type="dcterms:W3CDTF">2016-10-02T10:19:44Z</dcterms:modified>
</cp:coreProperties>
</file>