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3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9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4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8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2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5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4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83AE8-80A8-45BC-9A6A-7951F8AF9DD6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C00EA-B76B-4BE8-826E-EEF7770B4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RAM DRILL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Perry </a:t>
            </a:r>
            <a:r>
              <a:rPr lang="en-US" dirty="0" err="1" smtClean="0"/>
              <a:t>Sandstrom</a:t>
            </a:r>
            <a:r>
              <a:rPr lang="en-US" dirty="0" smtClean="0"/>
              <a:t> for ARA </a:t>
            </a:r>
            <a:r>
              <a:rPr lang="en-US" dirty="0" err="1" smtClean="0"/>
              <a:t>Colaboration</a:t>
            </a:r>
            <a:r>
              <a:rPr lang="en-US" dirty="0" smtClean="0"/>
              <a:t> July 23,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7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30E532D-A4FF-42F0-B679-ECC2F745DFB6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Rapid Air Movement (RAM) Drill</a:t>
            </a:r>
          </a:p>
        </p:txBody>
      </p:sp>
      <p:pic>
        <p:nvPicPr>
          <p:cNvPr id="430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1086" y="1556051"/>
            <a:ext cx="7462122" cy="4934936"/>
          </a:xfrm>
          <a:noFill/>
        </p:spPr>
      </p:pic>
    </p:spTree>
    <p:extLst>
      <p:ext uri="{BB962C8B-B14F-4D97-AF65-F5344CB8AC3E}">
        <p14:creationId xmlns:p14="http://schemas.microsoft.com/office/powerpoint/2010/main" val="1771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1A1DCD-FF35-4A99-84C0-1DE89B041F6C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RAM Drill Details</a:t>
            </a:r>
          </a:p>
        </p:txBody>
      </p:sp>
      <p:pic>
        <p:nvPicPr>
          <p:cNvPr id="44036" name="Picture 3" descr="DSC03449-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124200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4" descr="DSC03441-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1828800" y="1295400"/>
            <a:ext cx="458330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- </a:t>
            </a:r>
            <a:r>
              <a:rPr lang="en-US" altLang="en-US" dirty="0" smtClean="0"/>
              <a:t> 5.5 </a:t>
            </a:r>
            <a:r>
              <a:rPr lang="en-US" altLang="en-US" dirty="0"/>
              <a:t>gal diesel per </a:t>
            </a:r>
            <a:r>
              <a:rPr lang="en-US" altLang="en-US" dirty="0" smtClean="0"/>
              <a:t>60m </a:t>
            </a:r>
            <a:r>
              <a:rPr lang="en-US" altLang="en-US" dirty="0"/>
              <a:t>hole (w/ </a:t>
            </a:r>
            <a:r>
              <a:rPr lang="en-US" altLang="en-US" dirty="0" smtClean="0"/>
              <a:t>transport)</a:t>
            </a:r>
            <a:endParaRPr lang="en-US" altLang="en-US" dirty="0"/>
          </a:p>
          <a:p>
            <a:pPr algn="l" eaLnBrk="1" hangingPunct="1"/>
            <a:r>
              <a:rPr lang="en-US" altLang="en-US" dirty="0"/>
              <a:t>- </a:t>
            </a:r>
            <a:r>
              <a:rPr lang="en-US" altLang="en-US" dirty="0" smtClean="0"/>
              <a:t> Avg</a:t>
            </a:r>
            <a:r>
              <a:rPr lang="en-US" altLang="en-US" dirty="0"/>
              <a:t>. 20min/hole to 60m</a:t>
            </a:r>
          </a:p>
          <a:p>
            <a:pPr algn="l" eaLnBrk="1" hangingPunct="1"/>
            <a:r>
              <a:rPr lang="en-US" altLang="en-US" dirty="0"/>
              <a:t>- </a:t>
            </a:r>
            <a:r>
              <a:rPr lang="en-US" altLang="en-US" dirty="0" smtClean="0"/>
              <a:t> Avg</a:t>
            </a:r>
            <a:r>
              <a:rPr lang="en-US" altLang="en-US" dirty="0"/>
              <a:t>. 17 holes/day with crew of 3</a:t>
            </a:r>
          </a:p>
          <a:p>
            <a:pPr algn="l" eaLnBrk="1" hangingPunct="1"/>
            <a:r>
              <a:rPr lang="en-US" altLang="en-US" dirty="0"/>
              <a:t>- </a:t>
            </a:r>
            <a:r>
              <a:rPr lang="en-US" altLang="en-US" dirty="0" smtClean="0"/>
              <a:t> Reliable drilling of 4” </a:t>
            </a:r>
            <a:r>
              <a:rPr lang="en-US" altLang="en-US" dirty="0" err="1" smtClean="0"/>
              <a:t>dia</a:t>
            </a:r>
            <a:r>
              <a:rPr lang="en-US" altLang="en-US" dirty="0" smtClean="0"/>
              <a:t> to 60m at NPX</a:t>
            </a:r>
            <a:endParaRPr lang="en-US" altLang="en-US" dirty="0"/>
          </a:p>
          <a:p>
            <a:pPr marL="285750" indent="-285750" algn="l" eaLnBrk="1" hangingPunct="1">
              <a:buFontTx/>
              <a:buChar char="-"/>
            </a:pPr>
            <a:r>
              <a:rPr lang="en-US" altLang="en-US" dirty="0" smtClean="0"/>
              <a:t>Narrower holes (e.g. 3” possible</a:t>
            </a:r>
          </a:p>
          <a:p>
            <a:pPr marL="285750" indent="-285750" algn="l" eaLnBrk="1" hangingPunct="1">
              <a:buFontTx/>
              <a:buChar char="-"/>
            </a:pPr>
            <a:r>
              <a:rPr lang="en-US" altLang="en-US" dirty="0" smtClean="0"/>
              <a:t>Transportable on LC130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80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Tested at NPX:  Dec 21, 2010  -   Jan14, 2011</a:t>
            </a:r>
            <a:endParaRPr lang="en-US" dirty="0"/>
          </a:p>
        </p:txBody>
      </p:sp>
      <p:pic>
        <p:nvPicPr>
          <p:cNvPr id="1026" name="Picture 2" descr="Drill H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04" y="1533831"/>
            <a:ext cx="3624902" cy="484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Moving the T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84" y="1690688"/>
            <a:ext cx="6111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34725" y="4859120"/>
            <a:ext cx="56913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-50m holes in approx. 20 minutes</a:t>
            </a:r>
          </a:p>
          <a:p>
            <a:r>
              <a:rPr lang="en-US" dirty="0" smtClean="0"/>
              <a:t>-Drilled about 20 holes</a:t>
            </a:r>
          </a:p>
          <a:p>
            <a:r>
              <a:rPr lang="en-US" dirty="0" smtClean="0"/>
              <a:t>-Worked better on packed snow than soft snow in the field</a:t>
            </a:r>
          </a:p>
          <a:p>
            <a:r>
              <a:rPr lang="en-US" dirty="0" smtClean="0"/>
              <a:t>-Maximum hole depth at NPX was 63m (S. </a:t>
            </a:r>
            <a:r>
              <a:rPr lang="en-US" dirty="0" err="1" smtClean="0"/>
              <a:t>Lidstrom</a:t>
            </a:r>
            <a:r>
              <a:rPr lang="en-US" smtClean="0"/>
              <a:t>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7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74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RAM Drill at NPX</a:t>
            </a:r>
            <a:endParaRPr lang="en-US" dirty="0"/>
          </a:p>
        </p:txBody>
      </p:sp>
      <p:pic>
        <p:nvPicPr>
          <p:cNvPr id="5" name="VID0024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851" y="1107665"/>
            <a:ext cx="9456175" cy="5319098"/>
          </a:xfrm>
        </p:spPr>
      </p:pic>
    </p:spTree>
    <p:extLst>
      <p:ext uri="{BB962C8B-B14F-4D97-AF65-F5344CB8AC3E}">
        <p14:creationId xmlns:p14="http://schemas.microsoft.com/office/powerpoint/2010/main" val="31211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 Drill at NPX</a:t>
            </a:r>
            <a:endParaRPr lang="en-US" dirty="0"/>
          </a:p>
        </p:txBody>
      </p:sp>
      <p:pic>
        <p:nvPicPr>
          <p:cNvPr id="5" name="VID0024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542" y="1835100"/>
            <a:ext cx="8475405" cy="4767415"/>
          </a:xfrm>
        </p:spPr>
      </p:pic>
    </p:spTree>
    <p:extLst>
      <p:ext uri="{BB962C8B-B14F-4D97-AF65-F5344CB8AC3E}">
        <p14:creationId xmlns:p14="http://schemas.microsoft.com/office/powerpoint/2010/main" val="46663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Water Hole vs RAM Hole</a:t>
            </a:r>
            <a:endParaRPr lang="en-US" dirty="0"/>
          </a:p>
        </p:txBody>
      </p:sp>
      <p:pic>
        <p:nvPicPr>
          <p:cNvPr id="8" name="VID00237 (3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2200" y="2543175"/>
            <a:ext cx="5181600" cy="2914650"/>
          </a:xfrm>
        </p:spPr>
      </p:pic>
      <p:pic>
        <p:nvPicPr>
          <p:cNvPr id="7" name="VID00239 (2)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543175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6425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136</Words>
  <Application>Microsoft Office PowerPoint</Application>
  <PresentationFormat>Widescreen</PresentationFormat>
  <Paragraphs>20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RAM DRILL</vt:lpstr>
      <vt:lpstr>Rapid Air Movement (RAM) Drill</vt:lpstr>
      <vt:lpstr>RAM Drill Details</vt:lpstr>
      <vt:lpstr>Tested at NPX:  Dec 21, 2010  -   Jan14, 2011</vt:lpstr>
      <vt:lpstr>RAM Drill at NPX</vt:lpstr>
      <vt:lpstr>RAM Drill at NPX</vt:lpstr>
      <vt:lpstr>Hot Water Hole vs RAM Hole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 DRILL</dc:title>
  <dc:creator>perry</dc:creator>
  <cp:lastModifiedBy>perry</cp:lastModifiedBy>
  <cp:revision>4</cp:revision>
  <dcterms:created xsi:type="dcterms:W3CDTF">2015-07-23T18:40:44Z</dcterms:created>
  <dcterms:modified xsi:type="dcterms:W3CDTF">2015-07-23T19:09:03Z</dcterms:modified>
</cp:coreProperties>
</file>