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2"/>
  </p:notesMasterIdLst>
  <p:sldIdLst>
    <p:sldId id="256" r:id="rId2"/>
    <p:sldId id="262" r:id="rId3"/>
    <p:sldId id="275" r:id="rId4"/>
    <p:sldId id="260" r:id="rId5"/>
    <p:sldId id="294" r:id="rId6"/>
    <p:sldId id="289" r:id="rId7"/>
    <p:sldId id="296" r:id="rId8"/>
    <p:sldId id="303" r:id="rId9"/>
    <p:sldId id="302" r:id="rId10"/>
    <p:sldId id="273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3964" autoAdjust="0"/>
  </p:normalViewPr>
  <p:slideViewPr>
    <p:cSldViewPr>
      <p:cViewPr>
        <p:scale>
          <a:sx n="120" d="100"/>
          <a:sy n="120" d="100"/>
        </p:scale>
        <p:origin x="-37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489C60C-4973-45BF-A05B-4E07BE1427F6}" type="datetimeFigureOut">
              <a:rPr lang="he-IL" smtClean="0"/>
              <a:t>ז'/אב/תשע"ה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CCE9B2-9E5D-4D86-A6EF-AC506E4987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61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3.1G</a:t>
            </a:r>
            <a:r>
              <a:rPr lang="en-US" baseline="0" dirty="0" smtClean="0"/>
              <a:t>sps 6nsec sampling time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CE9B2-9E5D-4D86-A6EF-AC506E498796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589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Prices:</a:t>
            </a:r>
          </a:p>
          <a:p>
            <a:r>
              <a:rPr lang="en-US" dirty="0" smtClean="0"/>
              <a:t>MIC3775 - 2$ * 2</a:t>
            </a:r>
          </a:p>
          <a:p>
            <a:r>
              <a:rPr lang="en-US" dirty="0" smtClean="0"/>
              <a:t>AD9222 ~ 77$</a:t>
            </a:r>
          </a:p>
          <a:p>
            <a:r>
              <a:rPr lang="en-US" dirty="0" smtClean="0"/>
              <a:t>DRS4 - 100$</a:t>
            </a:r>
          </a:p>
          <a:p>
            <a:r>
              <a:rPr lang="en-US" dirty="0" smtClean="0"/>
              <a:t>LTC6904 - 9$</a:t>
            </a:r>
          </a:p>
          <a:p>
            <a:r>
              <a:rPr lang="en-US" dirty="0" smtClean="0"/>
              <a:t>TMP - 5$</a:t>
            </a:r>
          </a:p>
          <a:p>
            <a:r>
              <a:rPr lang="en-US" dirty="0" smtClean="0"/>
              <a:t>EEPROM- 1$</a:t>
            </a:r>
          </a:p>
          <a:p>
            <a:r>
              <a:rPr lang="en-US" dirty="0" smtClean="0"/>
              <a:t>Board ~~ 20$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CE9B2-9E5D-4D86-A6EF-AC506E498796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073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Prices:</a:t>
            </a:r>
          </a:p>
          <a:p>
            <a:r>
              <a:rPr lang="en-US" dirty="0" smtClean="0"/>
              <a:t>MIC3775 - 2$ * 2</a:t>
            </a:r>
          </a:p>
          <a:p>
            <a:r>
              <a:rPr lang="en-US" dirty="0" smtClean="0"/>
              <a:t>AD9222 ~ 77$</a:t>
            </a:r>
          </a:p>
          <a:p>
            <a:r>
              <a:rPr lang="en-US" dirty="0" smtClean="0"/>
              <a:t>DRS4 - 100$</a:t>
            </a:r>
          </a:p>
          <a:p>
            <a:r>
              <a:rPr lang="en-US" dirty="0" smtClean="0"/>
              <a:t>LTC6904 - 9$</a:t>
            </a:r>
          </a:p>
          <a:p>
            <a:r>
              <a:rPr lang="en-US" dirty="0" smtClean="0"/>
              <a:t>TMP - 5$</a:t>
            </a:r>
          </a:p>
          <a:p>
            <a:r>
              <a:rPr lang="en-US" dirty="0" smtClean="0"/>
              <a:t>EEPROM- 1$</a:t>
            </a:r>
          </a:p>
          <a:p>
            <a:r>
              <a:rPr lang="en-US" dirty="0" smtClean="0"/>
              <a:t>Board ~~ 20$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CE9B2-9E5D-4D86-A6EF-AC506E498796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073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751F23-FE14-48EA-8DE5-4639F190193C}" type="datetimeFigureOut">
              <a:rPr lang="he-IL" smtClean="0"/>
              <a:pPr/>
              <a:t>ז'/אב/תשע"ה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F0D3C6-582F-4363-B681-5065E8D1F31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1829761"/>
          </a:xfrm>
        </p:spPr>
        <p:txBody>
          <a:bodyPr/>
          <a:lstStyle/>
          <a:p>
            <a:pPr algn="ctr"/>
            <a:r>
              <a:rPr lang="en-US" dirty="0" smtClean="0"/>
              <a:t>DDA Based on </a:t>
            </a:r>
            <a:br>
              <a:rPr lang="en-US" dirty="0" smtClean="0"/>
            </a:br>
            <a:r>
              <a:rPr lang="en-US" dirty="0" smtClean="0"/>
              <a:t>DRS4 chip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12693" y="3717032"/>
            <a:ext cx="6400800" cy="1752600"/>
          </a:xfrm>
        </p:spPr>
        <p:txBody>
          <a:bodyPr>
            <a:normAutofit/>
          </a:bodyPr>
          <a:lstStyle/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Mony </a:t>
            </a:r>
            <a:r>
              <a:rPr lang="en-US" dirty="0" smtClean="0">
                <a:solidFill>
                  <a:schemeClr val="tx1"/>
                </a:solidFill>
              </a:rPr>
              <a:t>Orbach</a:t>
            </a:r>
          </a:p>
          <a:p>
            <a:pPr algn="ctr" rtl="0"/>
            <a:r>
              <a:rPr lang="en-US" sz="2400" dirty="0" smtClean="0">
                <a:solidFill>
                  <a:schemeClr val="tx1"/>
                </a:solidFill>
              </a:rPr>
              <a:t>High Speed Digital System Laboratory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4" name="תמונה 3" descr="Techn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2664296" cy="1005019"/>
          </a:xfrm>
          <a:prstGeom prst="rect">
            <a:avLst/>
          </a:prstGeom>
        </p:spPr>
      </p:pic>
      <p:pic>
        <p:nvPicPr>
          <p:cNvPr id="5" name="תמונה 4" descr="logo-e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0"/>
            <a:ext cx="3816424" cy="1046699"/>
          </a:xfrm>
          <a:prstGeom prst="rect">
            <a:avLst/>
          </a:prstGeom>
        </p:spPr>
      </p:pic>
      <p:pic>
        <p:nvPicPr>
          <p:cNvPr id="6" name="תמונה 5" descr="ara-head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5589240"/>
            <a:ext cx="5976664" cy="9648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219" y="116632"/>
            <a:ext cx="1651874" cy="820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 descr="penguins-500x3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892762"/>
            <a:ext cx="5688632" cy="3686234"/>
          </a:xfrm>
        </p:spPr>
      </p:pic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DDA based </a:t>
            </a:r>
            <a:r>
              <a:rPr lang="en-US" dirty="0" smtClean="0"/>
              <a:t>on </a:t>
            </a:r>
            <a:r>
              <a:rPr lang="en-US" dirty="0" smtClean="0"/>
              <a:t>off-the-shelf </a:t>
            </a:r>
            <a:r>
              <a:rPr lang="en-US" dirty="0" smtClean="0"/>
              <a:t>DRS4 </a:t>
            </a:r>
            <a:r>
              <a:rPr lang="en-US" dirty="0" smtClean="0"/>
              <a:t>chip</a:t>
            </a:r>
          </a:p>
          <a:p>
            <a:pPr marL="109728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DRS4 is PSI sampling chip. Relatively low cost.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High reliability, low-cost sampler, </a:t>
            </a:r>
            <a:r>
              <a:rPr lang="en-US" dirty="0"/>
              <a:t>with low power consumption</a:t>
            </a:r>
          </a:p>
          <a:p>
            <a:pPr algn="l" rtl="0"/>
            <a:endParaRPr lang="en-US" dirty="0"/>
          </a:p>
          <a:p>
            <a:pPr marL="109728" indent="0" algn="l" rtl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Goal	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 rtl="0"/>
                <a:r>
                  <a:rPr lang="en-US" dirty="0" smtClean="0"/>
                  <a:t>Input: 4 analog signals,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/>
                        <a:ea typeface="Cambria Math" panose="02040503050406030204" pitchFamily="18" charset="0"/>
                      </a:rPr>
                      <m:t>𝑝𝑝</m:t>
                    </m:r>
                  </m:oMath>
                </a14:m>
                <a:r>
                  <a:rPr lang="en-US" dirty="0" smtClean="0"/>
                  <a:t>    	        		     Bandwidth: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150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850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endParaRPr lang="en-US" dirty="0" smtClean="0"/>
              </a:p>
              <a:p>
                <a:pPr algn="l" rtl="0"/>
                <a:r>
                  <a:rPr lang="en-US" dirty="0" smtClean="0"/>
                  <a:t>Output: 4 channel, 14-bit sample resolution </a:t>
                </a:r>
              </a:p>
              <a:p>
                <a:pPr marL="109728" indent="0" algn="l" rtl="0">
                  <a:buNone/>
                </a:pPr>
                <a:r>
                  <a:rPr lang="en-US" dirty="0" smtClean="0"/>
                  <a:t>	        2K sample per channel</a:t>
                </a:r>
              </a:p>
              <a:p>
                <a:pPr algn="l" rtl="0"/>
                <a:r>
                  <a:rPr lang="en-US" dirty="0" smtClean="0"/>
                  <a:t>Programmable sampling speed, supports</a:t>
                </a:r>
                <a:br>
                  <a:rPr lang="en-US" dirty="0" smtClean="0"/>
                </a:br>
                <a:r>
                  <a:rPr lang="en-US" dirty="0" smtClean="0"/>
                  <a:t>1.7 GSPS to 5 GSPS sample rate</a:t>
                </a:r>
              </a:p>
              <a:p>
                <a:pPr algn="l" rtl="0"/>
                <a:r>
                  <a:rPr lang="en-US" dirty="0" smtClean="0"/>
                  <a:t>Recovery time 3msec</a:t>
                </a:r>
              </a:p>
              <a:p>
                <a:pPr algn="l" rtl="0"/>
                <a:r>
                  <a:rPr lang="en-US" dirty="0" smtClean="0"/>
                  <a:t>power </a:t>
                </a:r>
                <a:r>
                  <a:rPr lang="en-US" dirty="0" smtClean="0"/>
                  <a:t>consumption </a:t>
                </a:r>
                <a:r>
                  <a:rPr lang="en-US" dirty="0" smtClean="0"/>
                  <a:t>&lt;1W</a:t>
                </a:r>
                <a:endParaRPr lang="en-US" dirty="0" smtClean="0"/>
              </a:p>
              <a:p>
                <a:pPr algn="l" rtl="0"/>
                <a:r>
                  <a:rPr lang="en-US" dirty="0" smtClean="0"/>
                  <a:t>Fully operational in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072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DDA Block </a:t>
            </a:r>
            <a:r>
              <a:rPr lang="en-US" sz="3600" dirty="0" smtClean="0"/>
              <a:t>Diagram</a:t>
            </a:r>
            <a:endParaRPr lang="he-IL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6768752" cy="345638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11560" y="1681877"/>
            <a:ext cx="7344816" cy="19442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 rot="17975695">
            <a:off x="5806140" y="3480542"/>
            <a:ext cx="1451038" cy="30777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1">
            <a:spAutoFit/>
          </a:bodyPr>
          <a:lstStyle/>
          <a:p>
            <a:r>
              <a:rPr lang="en-US" sz="1400" dirty="0" smtClean="0"/>
              <a:t>14 bit </a:t>
            </a:r>
            <a:r>
              <a:rPr lang="en-US" sz="1400" dirty="0" smtClean="0"/>
              <a:t>sampler</a:t>
            </a:r>
            <a:endParaRPr lang="he-IL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Top – </a:t>
            </a:r>
            <a:r>
              <a:rPr lang="en-US" dirty="0" smtClean="0"/>
              <a:t>signals</a:t>
            </a:r>
            <a:endParaRPr lang="en-US" dirty="0" smtClean="0"/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Ground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VCC (3.3 digital, 2.5 analog, 2.5 digital)</a:t>
            </a:r>
          </a:p>
          <a:p>
            <a:pPr marL="624078" indent="-514350" algn="l" rtl="0">
              <a:buFont typeface="+mj-lt"/>
              <a:buAutoNum type="arabicPeriod"/>
            </a:pPr>
            <a:r>
              <a:rPr lang="en-US" dirty="0" smtClean="0"/>
              <a:t>Bottom – signals</a:t>
            </a:r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Layers PCB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0072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layers (Top and Bottom)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445224"/>
            <a:ext cx="65527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00CC00"/>
                </a:solidFill>
              </a:rPr>
              <a:t>Top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Analog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Mixed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C000"/>
                </a:solidFill>
              </a:rPr>
              <a:t>Digital</a:t>
            </a:r>
            <a:endParaRPr lang="he-IL" dirty="0">
              <a:solidFill>
                <a:srgbClr val="FFC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81137"/>
            <a:ext cx="8753485" cy="4859853"/>
          </a:xfrm>
        </p:spPr>
      </p:pic>
    </p:spTree>
    <p:extLst>
      <p:ext uri="{BB962C8B-B14F-4D97-AF65-F5344CB8AC3E}">
        <p14:creationId xmlns:p14="http://schemas.microsoft.com/office/powerpoint/2010/main" val="239736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layer – Power (VCC , GND) </a:t>
            </a:r>
            <a:endParaRPr lang="he-IL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" y="1481138"/>
            <a:ext cx="8961148" cy="4968558"/>
          </a:xfrm>
        </p:spPr>
      </p:pic>
    </p:spTree>
    <p:extLst>
      <p:ext uri="{BB962C8B-B14F-4D97-AF65-F5344CB8AC3E}">
        <p14:creationId xmlns:p14="http://schemas.microsoft.com/office/powerpoint/2010/main" val="223331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525963"/>
          </a:xfrm>
        </p:spPr>
        <p:txBody>
          <a:bodyPr>
            <a:normAutofit/>
          </a:bodyPr>
          <a:lstStyle/>
          <a:p>
            <a:pPr algn="l" rtl="0"/>
            <a:r>
              <a:rPr lang="en-US" dirty="0" err="1" smtClean="0"/>
              <a:t>miniATRI</a:t>
            </a:r>
            <a:r>
              <a:rPr lang="en-US" dirty="0" smtClean="0"/>
              <a:t> will be used as a test environment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Dedicated </a:t>
            </a:r>
            <a:r>
              <a:rPr lang="en-US" dirty="0" smtClean="0"/>
              <a:t>Tests </a:t>
            </a:r>
            <a:r>
              <a:rPr lang="en-US" dirty="0" smtClean="0"/>
              <a:t>will be written for the new </a:t>
            </a:r>
            <a:r>
              <a:rPr lang="en-US" dirty="0" smtClean="0"/>
              <a:t>DDA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If successful</a:t>
            </a:r>
            <a:r>
              <a:rPr lang="en-US" dirty="0" smtClean="0"/>
              <a:t>, can be adopted to ARA system.  </a:t>
            </a:r>
            <a:endParaRPr lang="en-US" dirty="0" smtClean="0"/>
          </a:p>
          <a:p>
            <a:pPr algn="l" rt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 </a:t>
            </a:r>
            <a:r>
              <a:rPr lang="en-US" dirty="0" smtClean="0"/>
              <a:t>Board test </a:t>
            </a:r>
            <a:r>
              <a:rPr lang="en-US" dirty="0" smtClean="0"/>
              <a:t>environment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1770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Bought all electrical parts for new DDA</a:t>
            </a:r>
          </a:p>
          <a:p>
            <a:pPr algn="l" rtl="0"/>
            <a:r>
              <a:rPr lang="en-US" dirty="0" smtClean="0"/>
              <a:t>PCB board in production. ETA 3 weeks</a:t>
            </a:r>
          </a:p>
          <a:p>
            <a:pPr algn="l" rtl="0"/>
            <a:endParaRPr lang="en-US" dirty="0"/>
          </a:p>
          <a:p>
            <a:pPr marL="109728" indent="0" algn="l" rtl="0">
              <a:buNone/>
            </a:pPr>
            <a:r>
              <a:rPr lang="en-US" dirty="0" smtClean="0"/>
              <a:t>Time table</a:t>
            </a:r>
          </a:p>
          <a:p>
            <a:pPr algn="l" rtl="0"/>
            <a:r>
              <a:rPr lang="en-US" dirty="0" smtClean="0"/>
              <a:t>16/8/2015 – PCB arrival</a:t>
            </a:r>
          </a:p>
          <a:p>
            <a:pPr algn="l" rtl="0"/>
            <a:r>
              <a:rPr lang="en-US" dirty="0" smtClean="0"/>
              <a:t>1/9/2015 – PCB bring up</a:t>
            </a:r>
          </a:p>
          <a:p>
            <a:pPr algn="l" rtl="0"/>
            <a:r>
              <a:rPr lang="en-US" dirty="0" smtClean="0"/>
              <a:t>10/9/2015 initial test with </a:t>
            </a:r>
            <a:r>
              <a:rPr lang="en-US" dirty="0" err="1" smtClean="0"/>
              <a:t>miniATRI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Statues and Time table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1016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3003</TotalTime>
  <Words>235</Words>
  <Application>Microsoft Office PowerPoint</Application>
  <PresentationFormat>On-screen Show (4:3)</PresentationFormat>
  <Paragraphs>65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רחבה</vt:lpstr>
      <vt:lpstr>DDA Based on  DRS4 chip</vt:lpstr>
      <vt:lpstr>Goal </vt:lpstr>
      <vt:lpstr>Specifications</vt:lpstr>
      <vt:lpstr>DDA Block Diagram</vt:lpstr>
      <vt:lpstr>4 Layers PCB</vt:lpstr>
      <vt:lpstr>Signal layers (Top and Bottom)</vt:lpstr>
      <vt:lpstr>Inner layer – Power (VCC , GND) </vt:lpstr>
      <vt:lpstr> Board test environment</vt:lpstr>
      <vt:lpstr>Statues and Time table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Matan</dc:creator>
  <cp:lastModifiedBy>Mony Orbach</cp:lastModifiedBy>
  <cp:revision>141</cp:revision>
  <dcterms:created xsi:type="dcterms:W3CDTF">2014-03-26T20:20:57Z</dcterms:created>
  <dcterms:modified xsi:type="dcterms:W3CDTF">2015-07-23T08:56:28Z</dcterms:modified>
</cp:coreProperties>
</file>