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75109-A680-465E-BAD9-74AC1B305C50}" type="datetimeFigureOut">
              <a:rPr lang="zh-TW" altLang="en-US" smtClean="0"/>
              <a:t>7/22/15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2D601-5A09-40A6-BCDC-45FAAFBD60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5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FD0F-AA1B-4BB6-916D-DAE3A9979247}" type="datetime1">
              <a:rPr lang="zh-TW" altLang="en-US" smtClean="0"/>
              <a:t>7/22/15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02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E100-2CFB-4ECD-9EE0-CDE7DB06E43E}" type="datetime1">
              <a:rPr lang="zh-TW" altLang="en-US" smtClean="0"/>
              <a:t>7/22/15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53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1258-1FF6-4DF1-A3CC-6CBA437A7D82}" type="datetime1">
              <a:rPr lang="zh-TW" altLang="en-US" smtClean="0"/>
              <a:t>7/22/15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66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8983-043F-4E8F-8CBE-8A702F9098AD}" type="datetime1">
              <a:rPr lang="zh-TW" altLang="en-US" smtClean="0"/>
              <a:t>7/22/15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1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CE5F-0272-4F6E-A50B-7677152D6754}" type="datetime1">
              <a:rPr lang="zh-TW" altLang="en-US" smtClean="0"/>
              <a:t>7/22/15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80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047D-D4C4-4150-A17D-C271AAEDFBBF}" type="datetime1">
              <a:rPr lang="zh-TW" altLang="en-US" smtClean="0"/>
              <a:t>7/22/15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62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9A13-EA17-41B4-A334-4B92E3E52B62}" type="datetime1">
              <a:rPr lang="zh-TW" altLang="en-US" smtClean="0"/>
              <a:t>7/22/15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89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DA06-97D3-4E56-AC3A-64B04BF1A5E9}" type="datetime1">
              <a:rPr lang="zh-TW" altLang="en-US" smtClean="0"/>
              <a:t>7/22/15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31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834C-4C33-4A44-AA41-28A1B5FEE05A}" type="datetime1">
              <a:rPr lang="zh-TW" altLang="en-US" smtClean="0"/>
              <a:t>7/22/15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730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12AC-85E8-4F7C-AE39-285C8FFE0CE1}" type="datetime1">
              <a:rPr lang="zh-TW" altLang="en-US" smtClean="0"/>
              <a:t>7/22/15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27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9B42-36AA-44E8-9E02-8A069F7A90C7}" type="datetime1">
              <a:rPr lang="zh-TW" altLang="en-US" smtClean="0"/>
              <a:t>7/22/15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70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BA24-1122-4258-980C-D3B6C5D4124A}" type="datetime1">
              <a:rPr lang="zh-TW" altLang="en-US" smtClean="0"/>
              <a:t>7/22/15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5ECA8-CDD0-4FA6-93CD-60DB734B50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07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5400" smtClean="0">
                <a:solidFill>
                  <a:srgbClr val="FF0000"/>
                </a:solidFill>
              </a:rPr>
              <a:t>NTU ARA Hardware </a:t>
            </a:r>
            <a:r>
              <a:rPr lang="en-US" altLang="zh-TW" sz="5400" dirty="0" smtClean="0">
                <a:solidFill>
                  <a:srgbClr val="FF0000"/>
                </a:solidFill>
              </a:rPr>
              <a:t>Status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483" y="3692624"/>
            <a:ext cx="6400800" cy="1752600"/>
          </a:xfrm>
        </p:spPr>
        <p:txBody>
          <a:bodyPr/>
          <a:lstStyle/>
          <a:p>
            <a:r>
              <a:rPr lang="en-US" altLang="zh-TW" dirty="0" smtClean="0"/>
              <a:t>ARA Collaboration Meeting</a:t>
            </a:r>
          </a:p>
          <a:p>
            <a:r>
              <a:rPr lang="en-US" altLang="zh-TW" dirty="0" smtClean="0"/>
              <a:t>July 2015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5" name="AutoShape 2" descr="lecospa에 대한 이미지 검색결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148" name="Picture 4" descr="http://lecospa.ntu.edu.tw/wp-content/themes/lecospa/img/lecospa-header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13" y="5157192"/>
            <a:ext cx="24574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2492896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Pisin Chen</a:t>
            </a:r>
          </a:p>
          <a:p>
            <a:pPr algn="ctr"/>
            <a:r>
              <a:rPr lang="en-US" sz="2800" dirty="0" err="1" smtClean="0"/>
              <a:t>LeCosPA</a:t>
            </a:r>
            <a:r>
              <a:rPr lang="en-US" sz="2800" dirty="0" smtClean="0"/>
              <a:t>, NTU, Taiwan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128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08" y="380368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3333FF"/>
                </a:solidFill>
              </a:rPr>
              <a:t>ARA 6-7 Production Manpower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37" y="1977820"/>
            <a:ext cx="5858994" cy="396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5" y="1192396"/>
            <a:ext cx="66842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7 regular members + 7 summer interns</a:t>
            </a:r>
            <a:endParaRPr lang="zh-TW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5949280"/>
            <a:ext cx="2835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subset of members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26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3333FF"/>
                </a:solidFill>
              </a:rPr>
              <a:t>Issues for shipping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We prefer to ship the hardware to the USA rather than Antarctica (cheaper and easier).</a:t>
            </a:r>
          </a:p>
          <a:p>
            <a:r>
              <a:rPr lang="en-US" altLang="zh-TW" dirty="0" smtClean="0"/>
              <a:t>Shipping to OSU (Nov 2014) took such a long time for paperwork. </a:t>
            </a:r>
          </a:p>
          <a:p>
            <a:pPr marL="0" indent="0">
              <a:buNone/>
            </a:pPr>
            <a:r>
              <a:rPr lang="en-US" altLang="zh-TW" dirty="0"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   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is there any way to improve?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28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Breaking News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Taiwan’s MOST has announced the renewal of our Vanguard Program funding for another 4 years (2015-2019)!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48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3333FF"/>
                </a:solidFill>
              </a:rPr>
              <a:t>Hardware Production Outline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2012:            ARA 2-3 Production (Deployed)</a:t>
            </a:r>
          </a:p>
          <a:p>
            <a:pPr marL="0" indent="0">
              <a:buNone/>
            </a:pPr>
            <a:r>
              <a:rPr lang="en-US" altLang="zh-TW" dirty="0" smtClean="0"/>
              <a:t>2013-2014:  ARA 4-5 Production (Done)</a:t>
            </a:r>
          </a:p>
          <a:p>
            <a:pPr marL="0" indent="0">
              <a:buNone/>
            </a:pPr>
            <a:r>
              <a:rPr lang="en-US" altLang="zh-TW" dirty="0" smtClean="0"/>
              <a:t>2015:            ARA 6-7 Production (In progress)</a:t>
            </a:r>
          </a:p>
          <a:p>
            <a:pPr marL="0" indent="0">
              <a:buNone/>
            </a:pPr>
            <a:r>
              <a:rPr lang="en-US" altLang="zh-TW" dirty="0" smtClean="0"/>
              <a:t>2016:            ARA 8 (Planed)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06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3333FF"/>
                </a:solidFill>
              </a:rPr>
              <a:t>ARA 4-5 Production &amp; Shipping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Antennas </a:t>
            </a:r>
          </a:p>
          <a:p>
            <a:pPr marL="0" indent="0">
              <a:buNone/>
            </a:pPr>
            <a:r>
              <a:rPr lang="en-US" altLang="zh-TW" dirty="0" smtClean="0"/>
              <a:t>     8 </a:t>
            </a:r>
            <a:r>
              <a:rPr lang="en-US" altLang="zh-TW" dirty="0"/>
              <a:t>t</a:t>
            </a:r>
            <a:r>
              <a:rPr lang="en-US" altLang="zh-TW" dirty="0" smtClean="0"/>
              <a:t>op V-pol</a:t>
            </a:r>
            <a:r>
              <a:rPr lang="en-US" altLang="zh-TW" dirty="0"/>
              <a:t> </a:t>
            </a:r>
            <a:r>
              <a:rPr lang="en-US" altLang="zh-TW" dirty="0" smtClean="0"/>
              <a:t>+ 10 bottom V-pol + 16 H-pol 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    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zh-TW" dirty="0" smtClean="0">
                <a:solidFill>
                  <a:srgbClr val="FF0000"/>
                </a:solidFill>
              </a:rPr>
              <a:t>Delivered to OSU, Nov 2014</a:t>
            </a:r>
          </a:p>
          <a:p>
            <a:r>
              <a:rPr lang="en-US" altLang="zh-TW" dirty="0" smtClean="0"/>
              <a:t>LNA boxes </a:t>
            </a:r>
          </a:p>
          <a:p>
            <a:pPr marL="0" indent="0">
              <a:buNone/>
            </a:pPr>
            <a:r>
              <a:rPr lang="en-US" altLang="zh-TW" dirty="0" smtClean="0"/>
              <a:t>    32 assemblies</a:t>
            </a:r>
          </a:p>
          <a:p>
            <a:pPr marL="0" indent="0"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    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r>
              <a:rPr lang="en-US" altLang="zh-TW" dirty="0" smtClean="0">
                <a:solidFill>
                  <a:srgbClr val="FF0000"/>
                </a:solidFill>
              </a:rPr>
              <a:t>elivered to OSU, Nov 2014</a:t>
            </a:r>
          </a:p>
          <a:p>
            <a:r>
              <a:rPr lang="en-US" altLang="zh-TW" dirty="0" smtClean="0"/>
              <a:t>DAQ </a:t>
            </a:r>
            <a:r>
              <a:rPr lang="en-US" altLang="zh-TW" dirty="0"/>
              <a:t>b</a:t>
            </a:r>
            <a:r>
              <a:rPr lang="en-US" altLang="zh-TW" dirty="0" smtClean="0"/>
              <a:t>ox enclosures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TW" dirty="0" smtClean="0">
                <a:solidFill>
                  <a:srgbClr val="FF0000"/>
                </a:solidFill>
              </a:rPr>
              <a:t>Ready for shipping </a:t>
            </a:r>
          </a:p>
          <a:p>
            <a:r>
              <a:rPr lang="en-US" altLang="zh-TW" dirty="0" smtClean="0"/>
              <a:t>Cables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RF cables + 200m power cables</a:t>
            </a:r>
          </a:p>
          <a:p>
            <a:pPr marL="0" indent="0"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     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Ready for shipping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164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3333FF"/>
                </a:solidFill>
              </a:rPr>
              <a:t>ARA 6-7 Production Status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-</a:t>
            </a:r>
            <a:r>
              <a:rPr lang="en-US" altLang="zh-TW" dirty="0" smtClean="0">
                <a:solidFill>
                  <a:srgbClr val="FF0000"/>
                </a:solidFill>
              </a:rPr>
              <a:t>V-pol Antenna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24243"/>
            <a:ext cx="8565182" cy="3589859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All birdcages production completed! (July 2015)</a:t>
            </a:r>
          </a:p>
          <a:p>
            <a:r>
              <a:rPr lang="en-US" altLang="zh-TW" dirty="0" smtClean="0"/>
              <a:t>Housings, cables, ropes are ready for assembly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en-US" altLang="zh-TW" dirty="0" smtClean="0">
                <a:sym typeface="Wingdings" panose="05000000000000000000" pitchFamily="2" charset="2"/>
              </a:rPr>
              <a:t> will be completed during summer</a:t>
            </a:r>
            <a:r>
              <a:rPr lang="en-US" altLang="zh-TW" dirty="0" smtClean="0"/>
              <a:t> 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269" y="3427395"/>
            <a:ext cx="46482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0839" y="439542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ARA 4/5</a:t>
            </a:r>
            <a:endParaRPr lang="zh-TW" altLang="en-US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747092" y="4190575"/>
            <a:ext cx="256578" cy="2477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825080" y="4233438"/>
            <a:ext cx="412552" cy="21384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03670" y="3618765"/>
            <a:ext cx="219674" cy="4523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81983" y="3616125"/>
            <a:ext cx="0" cy="45232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378112" y="3605048"/>
            <a:ext cx="110171" cy="4414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06198" y="335713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ARA 6/7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8791" y="3067355"/>
            <a:ext cx="3956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V-pol Bird Cage Test (S21 Measurement)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75" y="3190310"/>
            <a:ext cx="2681751" cy="355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610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3333FF"/>
                </a:solidFill>
              </a:rPr>
              <a:t>ARA 6-7 Production Status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-</a:t>
            </a:r>
            <a:r>
              <a:rPr lang="en-US" altLang="zh-TW" dirty="0">
                <a:solidFill>
                  <a:srgbClr val="FF0000"/>
                </a:solidFill>
              </a:rPr>
              <a:t>H</a:t>
            </a:r>
            <a:r>
              <a:rPr lang="en-US" altLang="zh-TW" dirty="0" smtClean="0">
                <a:solidFill>
                  <a:srgbClr val="FF0000"/>
                </a:solidFill>
              </a:rPr>
              <a:t>-pol Antenna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24243"/>
            <a:ext cx="8565182" cy="3589859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All materials (Ferrite bids, pc tubes, endcaps, etc.)are ready for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assembly</a:t>
            </a:r>
          </a:p>
          <a:p>
            <a:pPr>
              <a:buFont typeface="Wingdings"/>
              <a:buChar char="à"/>
            </a:pP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will be completed 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during summer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96" y="2060848"/>
            <a:ext cx="3666652" cy="469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4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3333FF"/>
                </a:solidFill>
              </a:rPr>
              <a:t>ARA 6-7 Production Status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-</a:t>
            </a:r>
            <a:r>
              <a:rPr lang="en-US" altLang="zh-TW" dirty="0" smtClean="0">
                <a:solidFill>
                  <a:srgbClr val="FF0000"/>
                </a:solidFill>
              </a:rPr>
              <a:t>LNA Box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24243"/>
            <a:ext cx="8565182" cy="3589859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All materials (LNA/Lark Filer/Bias-T/Enclosure) are ready for assembly</a:t>
            </a:r>
          </a:p>
          <a:p>
            <a:pPr>
              <a:buFont typeface="Wingdings"/>
              <a:buChar char="à"/>
            </a:pP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will be completed 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during summer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2455"/>
          <a:stretch/>
        </p:blipFill>
        <p:spPr bwMode="auto">
          <a:xfrm>
            <a:off x="4139952" y="2492895"/>
            <a:ext cx="4443958" cy="40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99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3333FF"/>
                </a:solidFill>
              </a:rPr>
              <a:t>ARA 6-7 Production Status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-</a:t>
            </a:r>
            <a:r>
              <a:rPr lang="en-US" altLang="zh-TW" dirty="0" smtClean="0">
                <a:solidFill>
                  <a:srgbClr val="FF0000"/>
                </a:solidFill>
              </a:rPr>
              <a:t>DAQ Box Enclosure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1" y="1556792"/>
            <a:ext cx="8565182" cy="3589859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Enclosures production completed</a:t>
            </a:r>
          </a:p>
          <a:p>
            <a:r>
              <a:rPr lang="en-US" altLang="zh-TW" dirty="0" smtClean="0"/>
              <a:t>All connectors are attached (except the fiber connector)</a:t>
            </a:r>
          </a:p>
          <a:p>
            <a:pPr>
              <a:buFont typeface="Wingdings"/>
              <a:buChar char="à"/>
            </a:pP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Ready for shipping</a:t>
            </a:r>
          </a:p>
          <a:p>
            <a:pPr marL="0" indent="0">
              <a:buNone/>
            </a:pPr>
            <a:endParaRPr lang="en-US" altLang="zh-TW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3333FF"/>
                </a:solidFill>
                <a:sym typeface="Wingdings" panose="05000000000000000000" pitchFamily="2" charset="2"/>
              </a:rPr>
              <a:t>But, internal structures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3333FF"/>
                </a:solidFill>
                <a:sym typeface="Wingdings" panose="05000000000000000000" pitchFamily="2" charset="2"/>
              </a:rPr>
              <a:t>not produced yet 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3333FF"/>
                </a:solidFill>
                <a:sym typeface="Wingdings" panose="05000000000000000000" pitchFamily="2" charset="2"/>
              </a:rPr>
              <a:t>(Design TBC with Patrick)</a:t>
            </a:r>
            <a:endParaRPr lang="en-US" altLang="zh-TW" dirty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032" y="2852936"/>
            <a:ext cx="5035277" cy="373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5105621" y="5093963"/>
            <a:ext cx="1008112" cy="936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33117" y="6021288"/>
            <a:ext cx="198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For fiber connector</a:t>
            </a:r>
            <a:endParaRPr lang="zh-TW" altLang="en-US" dirty="0">
              <a:solidFill>
                <a:srgbClr val="FFC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514753" y="3331029"/>
            <a:ext cx="248009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13733" y="3092200"/>
            <a:ext cx="2497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Handles (for uncovering)</a:t>
            </a:r>
            <a:endParaRPr lang="zh-TW" alt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20360" y="3717032"/>
            <a:ext cx="216024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20264" y="3461532"/>
            <a:ext cx="258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Vent hole(for uncovering)</a:t>
            </a:r>
            <a:endParaRPr lang="zh-TW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910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3333FF"/>
                </a:solidFill>
              </a:rPr>
              <a:t>ARA 6-7 Production Status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-</a:t>
            </a:r>
            <a:r>
              <a:rPr lang="en-US" altLang="zh-TW" dirty="0" smtClean="0">
                <a:solidFill>
                  <a:srgbClr val="FF0000"/>
                </a:solidFill>
              </a:rPr>
              <a:t>Cables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58" y="1598411"/>
            <a:ext cx="8565182" cy="3589859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All cables (RF cables + 200m power cables) are ready for shipping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2696517" cy="359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836416"/>
            <a:ext cx="3024336" cy="35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071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3333FF"/>
                </a:solidFill>
              </a:rPr>
              <a:t>ARA 6-7 Production Summary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ARA 6-7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Antennas/LNAs/Cables/DAQ Enclosures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en-US" altLang="zh-TW" dirty="0" smtClean="0">
                <a:solidFill>
                  <a:srgbClr val="FF0000"/>
                </a:solidFill>
              </a:rPr>
              <a:t>will be ready by the end of this summer!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You don’t believe?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en-US" altLang="zh-TW" dirty="0" smtClean="0"/>
              <a:t>See next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ECA8-CDD0-4FA6-93CD-60DB734B500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41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443</Words>
  <Application>Microsoft Macintosh PowerPoint</Application>
  <PresentationFormat>On-screen Show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NTU ARA Hardware Status</vt:lpstr>
      <vt:lpstr>Hardware Production Outline</vt:lpstr>
      <vt:lpstr>ARA 4-5 Production &amp; Shipping</vt:lpstr>
      <vt:lpstr>ARA 6-7 Production Status -V-pol Antenna</vt:lpstr>
      <vt:lpstr>ARA 6-7 Production Status -H-pol Antenna</vt:lpstr>
      <vt:lpstr>ARA 6-7 Production Status -LNA Box</vt:lpstr>
      <vt:lpstr>ARA 6-7 Production Status -DAQ Box Enclosure</vt:lpstr>
      <vt:lpstr>ARA 6-7 Production Status -Cables</vt:lpstr>
      <vt:lpstr>ARA 6-7 Production Summary</vt:lpstr>
      <vt:lpstr>ARA 6-7 Production Manpower</vt:lpstr>
      <vt:lpstr>Issues for shipping</vt:lpstr>
      <vt:lpstr>Breaking News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NTU Hardware Status</dc:title>
  <dc:creator>jiwoo</dc:creator>
  <cp:lastModifiedBy>Pisin Chen</cp:lastModifiedBy>
  <cp:revision>13</cp:revision>
  <dcterms:created xsi:type="dcterms:W3CDTF">2015-07-20T13:31:02Z</dcterms:created>
  <dcterms:modified xsi:type="dcterms:W3CDTF">2015-07-22T14:27:51Z</dcterms:modified>
</cp:coreProperties>
</file>