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795" r:id="rId2"/>
    <p:sldMasterId id="2147483802" r:id="rId3"/>
  </p:sldMasterIdLst>
  <p:notesMasterIdLst>
    <p:notesMasterId r:id="rId43"/>
  </p:notesMasterIdLst>
  <p:handoutMasterIdLst>
    <p:handoutMasterId r:id="rId44"/>
  </p:handoutMasterIdLst>
  <p:sldIdLst>
    <p:sldId id="269" r:id="rId4"/>
    <p:sldId id="412" r:id="rId5"/>
    <p:sldId id="413" r:id="rId6"/>
    <p:sldId id="418" r:id="rId7"/>
    <p:sldId id="419" r:id="rId8"/>
    <p:sldId id="420" r:id="rId9"/>
    <p:sldId id="423" r:id="rId10"/>
    <p:sldId id="424" r:id="rId11"/>
    <p:sldId id="454" r:id="rId12"/>
    <p:sldId id="427" r:id="rId13"/>
    <p:sldId id="426" r:id="rId14"/>
    <p:sldId id="428" r:id="rId15"/>
    <p:sldId id="450" r:id="rId16"/>
    <p:sldId id="455" r:id="rId17"/>
    <p:sldId id="425" r:id="rId18"/>
    <p:sldId id="442" r:id="rId19"/>
    <p:sldId id="451" r:id="rId20"/>
    <p:sldId id="444" r:id="rId21"/>
    <p:sldId id="453" r:id="rId22"/>
    <p:sldId id="452" r:id="rId23"/>
    <p:sldId id="445" r:id="rId24"/>
    <p:sldId id="448" r:id="rId25"/>
    <p:sldId id="407" r:id="rId26"/>
    <p:sldId id="396" r:id="rId27"/>
    <p:sldId id="398" r:id="rId28"/>
    <p:sldId id="447" r:id="rId29"/>
    <p:sldId id="385" r:id="rId30"/>
    <p:sldId id="439" r:id="rId31"/>
    <p:sldId id="429" r:id="rId32"/>
    <p:sldId id="437" r:id="rId33"/>
    <p:sldId id="438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49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154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306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46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613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2920" algn="l" defTabSz="91430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072" algn="l" defTabSz="91430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226" algn="l" defTabSz="914306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99"/>
    <a:srgbClr val="FFCCFF"/>
    <a:srgbClr val="FFCCCC"/>
    <a:srgbClr val="CCFFCC"/>
    <a:srgbClr val="FFCC00"/>
    <a:srgbClr val="CC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18" autoAdjust="0"/>
  </p:normalViewPr>
  <p:slideViewPr>
    <p:cSldViewPr>
      <p:cViewPr varScale="1">
        <p:scale>
          <a:sx n="71" d="100"/>
          <a:sy n="71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9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6" tIns="47574" rIns="95146" bIns="47574" numCol="1" anchor="t" anchorCtr="0" compatLnSpc="1">
            <a:prstTxWarp prst="textNoShape">
              <a:avLst/>
            </a:prstTxWarp>
          </a:bodyPr>
          <a:lstStyle>
            <a:lvl1pPr defTabSz="9511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6" tIns="47574" rIns="95146" bIns="47574" numCol="1" anchor="t" anchorCtr="0" compatLnSpc="1">
            <a:prstTxWarp prst="textNoShape">
              <a:avLst/>
            </a:prstTxWarp>
          </a:bodyPr>
          <a:lstStyle>
            <a:lvl1pPr algn="r" defTabSz="9511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6" tIns="47574" rIns="95146" bIns="47574" numCol="1" anchor="b" anchorCtr="0" compatLnSpc="1">
            <a:prstTxWarp prst="textNoShape">
              <a:avLst/>
            </a:prstTxWarp>
          </a:bodyPr>
          <a:lstStyle>
            <a:lvl1pPr defTabSz="9511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6" tIns="47574" rIns="95146" bIns="47574" numCol="1" anchor="b" anchorCtr="0" compatLnSpc="1">
            <a:prstTxWarp prst="textNoShape">
              <a:avLst/>
            </a:prstTxWarp>
          </a:bodyPr>
          <a:lstStyle>
            <a:lvl1pPr algn="r" defTabSz="9511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58A1356-763F-49AE-B3E6-E94F37F03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14:44:55.55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4FE3954-EF7D-4915-BABD-565DC4454B48}" emma:medium="tactile" emma:mode="ink">
          <msink:context xmlns:msink="http://schemas.microsoft.com/ink/2010/main" type="writingRegion" rotatedBoundingBox="9182,9269 10433,9269 10433,10532 9182,10532"/>
        </emma:interpretation>
      </emma:emma>
    </inkml:annotationXML>
    <inkml:traceGroup>
      <inkml:annotationXML>
        <emma:emma xmlns:emma="http://www.w3.org/2003/04/emma" version="1.0">
          <emma:interpretation id="{715E17DB-B822-47F8-9FFE-BCE208D77169}" emma:medium="tactile" emma:mode="ink">
            <msink:context xmlns:msink="http://schemas.microsoft.com/ink/2010/main" type="paragraph" rotatedBoundingBox="9182,9269 10433,9269 10433,10532 9182,10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52AB26-F936-42F3-B260-4ADE0552B261}" emma:medium="tactile" emma:mode="ink">
              <msink:context xmlns:msink="http://schemas.microsoft.com/ink/2010/main" type="line" rotatedBoundingBox="9182,9269 10433,9269 10433,10532 9182,10532"/>
            </emma:interpretation>
          </emma:emma>
        </inkml:annotationXML>
        <inkml:traceGroup>
          <inkml:annotationXML>
            <emma:emma xmlns:emma="http://www.w3.org/2003/04/emma" version="1.0">
              <emma:interpretation id="{B55C98E4-138E-4044-890C-93E3869E1FDD}" emma:medium="tactile" emma:mode="ink">
                <msink:context xmlns:msink="http://schemas.microsoft.com/ink/2010/main" type="inkWord" rotatedBoundingBox="9182,9269 10433,9269 10433,10532 9182,10532"/>
              </emma:interpretation>
              <emma:one-of disjunction-type="recognition" id="oneOf0">
                <emma:interpretation id="interp0" emma:lang="en-US" emma:confidence="1">
                  <emma:literal>Hi</emma:literal>
                </emma:interpretation>
                <emma:interpretation id="interp1" emma:lang="en-US" emma:confidence="0">
                  <emma:literal>H in</emma:literal>
                </emma:interpretation>
                <emma:interpretation id="interp2" emma:lang="en-US" emma:confidence="0">
                  <emma:literal>H :</emma:literal>
                </emma:interpretation>
                <emma:interpretation id="interp3" emma:lang="en-US" emma:confidence="0">
                  <emma:literal>H is</emma:literal>
                </emma:interpretation>
                <emma:interpretation id="interp4" emma:lang="en-US" emma:confidence="0">
                  <emma:literal>H i</emma:literal>
                </emma:interpretation>
              </emma:one-of>
            </emma:emma>
          </inkml:annotationXML>
          <inkml:trace contextRef="#ctx0" brushRef="#br0">75 0 40,'0'0'28,"-16"22"2,16-22-6,-16 7-5,16-7-3,-8 24-3,8 14-3,-10 6-3,10 33-1,-8 13-1,3 27-2,-2 17 0,7 9 0,-2-4-2,2-9-1,5-15-1,-5-27-2,14-19-2,-8-43-2,-6-26-2,13-21-6,-4-20-6,-9-24-6,0-9-1,-7-4 2,7 0 5,-9 3 8,9 12 7,-9 14 9,1 17 9,3 13 8,5 19 4,0 0 0,0 0-2,0 0-7,0 0-2,23 7-3,1-20-4,12-6 0,2-8-2,9 1-2,-2-5 0,3 3-1,-4 3-1,-5 6-2,-3 9-2,-13 3-8,2 7-13,-2 7-7,-23-7 1,31 0-1</inkml:trace>
          <inkml:trace contextRef="#ctx0" brushRef="#br0" timeOffset="296.0169">485 12 49,'0'0'30,"-9"34"1,5-2-3,-6 12-6,10 20-6,-14 9-5,14 24-2,-1 3-3,1 9-2,10 4 0,3-4-2,3-3-1,3-9-3,3-10-5,-6-21-19,3-16-9,3-19 1,-1-28-1</inkml:trace>
          <inkml:trace contextRef="#ctx0" brushRef="#br0" timeOffset="798.0456">1051 65 87,'-31'0'34,"10"12"-1,-4 8-4,12 0-49,5 10-10,2-12-2,12-2-1</inkml:trace>
          <inkml:trace contextRef="#ctx0" brushRef="#br0" timeOffset="657.0375">1153 784 53,'10'-25'28,"-10"25"2,0 0 1,-23 20-16,17 13-2,-10 0-3,10 14-2,-4-2-1,10 10-2,0-7-1,4-3-2,13-9-2,2-18-4,14-4-9,-10-14-20,-1-27 0,3-11-1,-16-17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8:51.36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33 6233 8,'-19'7'15,"19"-7"-1,0 0-1,0 0 0,-15 15-1,15-15-2,0 0 0,0 0-1,0 0 0,0 0-2,0 0-1,0 0-1,0 0-1,0 0 0,16 14-1,-16-14 0,0 0 0,19 4-1,-19-4 1,22 0-1,-22 0 0,25 0-1,-25 0 0,26 0 0,-26 0 0,29 0 0,-29 0 0,28 0 0,-13 0 0,1 0 0,0-4 0,0-1 0,3 5 0,0-5 0,3 1 0,0 4 0,1-12 0,0 12 0,2-6-1,-3-2 1,3 1 0,-6 2 0,3 0-1,-2 5 1,2-4-1,-5 4 1,2 0-1,-1 4 0,1-4 0,0 7 1,0-2-1,-2-5 0,2 6 0,2-6 0,-4 8 0,-1-8 1,3 0-1,-4 0 0,4-6 0,-2 6 0,1-8 1,-4 1-1,3 1 0,-3 0 0,2 0 0,2 1 0,-4 5 0,4-5 0,-4 5 0,2-6 0,2 6 0,-3-8 0,1 4 0,3 0 1,-2-2-1,2 0 0,1 0 1,-2 1-1,2 1 0,-1 4 0,3-7 0,-3 7 0,-3 0 0,3-7 0,0 7 1,0-5-1,-1 5 0,2-10 0,1 10 0,-1-6 0,2 6 0,1-7 0,-1 7 0,3-5 0,-2 5 0,1-5 0,0 5 1,0-6-1,-4 1 0,4-3 0,-1 4 0,0-5 0,2 4 0,-3-7 0,1 1 0,1 1 0,-1 0 1,0 0-1,-1 1 0,-1 0 0,-2 2 0,-2-2 0,2 4 0,-4-3 0,5 3 0,-4-5 0,2 3 0,-4-3 0,4 1 0,-1 1 0,-2 0 0,1-1 0,0-1 0,-1 1 1,-15 9-1,27-15 0,-12 6 0,-15 9 0,29-20 0,-13 11 0,0 0 0,3 0 0,-3-1 0,0 0 1,-1 0-1,1 0 0,-16 10 0,26-21 0,-26 21 0,25-19 0,-25 19 0,25-18 0,-25 18 0,26-15 0,-26 15 0,17-19 0,-17 19 0,15-17 1,-15 17-1,12-16 0,-12 16 0,11-18 0,-11 18 0,11-17 0,-11 17 0,8-16 0,-8 16 1,11-14-2,-11 14 2,0 0-1,17-18 0,-17 18 0,0 0 0,22-17 0,-22 17-1,15-10 1,-15 10 0,0 0 0,20-20 0,-20 20 1,18-22-1,-18 22 0,24-21 0,-24 21 0,25-23 0,-25 23 0,28-25 0,-28 25 0,29-22 0,-14 12 0,1-2 0,1 0 0,2-1 0,0 1 0,-1-1 0,1 0 0,0 0 0,-2 1 0,1 3 0,-4-3 0,1 4 0,-15 8 0,25-18 0,-25 18 0,19-18 0,-19 18 0,17-16 0,-17 16 0,18-16 0,-18 16 0,16-18 0,-16 18 0,13-19 1,-13 19-1,13-17 0,-13 17 0,10-17 0,-10 17 0,10-14 0,-10 14 0,11-15 0,-11 15 0,7-16 0,-7 16 0,10-18 0,-10 18 0,10-18 0,-10 18 0,12-21 0,-12 21 0,13-24 0,-13 24 0,13-21 0,-13 21 0,13-26 0,-13 26 0,18-26 0,-18 26 0,12-27 0,-5 12 0,2-1 0,-1-1 1,1-2-1,0 1 0,1-5 0,3 2 0,0-1 0,3 0 0,2-1 0,-4 2 0,3-3 0,0 0 0,-1-3 1,2 3-1,1-3 0,-5 1 0,4 1 1,-4-3-1,2 2 1,2 5-2,-4-2 2,0 5-1,-1-1 0,-3 1 0,0 1 0,2 1 0,-12 16 0,14-22 0,-14 22 0,12-18 0,-12 18 0,10-15 0,-10 15 0,12-15 0,-12 15 0,9-19 0,-9 19 0,7-22 0,-7 22 0,10-27 0,-5 12 0,3-4 0,0-4 0,3 1 0,2-1 0,1-4 0,-1-1 0,1-5 0,4 5 0,-4-4 0,4 7 0,-5-2 0,3 1 0,-3 3 1,-6 3-1,1 1 0,-1 6 0,-7 13 0,6-23 0,-6 23 0,0-18 0,0 18 0,0 0 0,10-19 0,-10 19 0,0-14 0,0 14 0,13-20 0,-4 4 0,1 0 0,2-3 0,1-5 0,5 0-1,-2-5 1,3 0 0,0-3 0,-2 1 0,2 3-1,-3 1 1,-1 2 0,-2 2 0,-3 6 0,-1 0 0,-2 3 0,-7 14 0,9-25 0,-9 25 0,9-23 0,-9 23 0,0-20 0,0 20 0,8-17 0,-8 17 0,0 0 0,8-20 0,-8 20 0,0-14 0,0 14 0,11-23 0,-5 9 0,-1-2 0,2-2 0,2-3 0,1-5 0,-1-2 0,1 0 0,1 2 0,-2-2 0,1 3 0,1-6 0,0 5 0,1-2 0,-2-2 0,0 4 1,1-3-2,2-1 1,0 0 0,0 2 1,3 0-2,2-1 2,-5 1-1,3 4 0,0-3 0,0 0-1,-2 4 1,0 0-1,-4 0 2,-1 3-2,4 0 1,-5 0 0,1 3 0,-2 1 0,-1-2 0,2 2 1,-1-3-2,0-3 2,2 0-1,-3 0 0,4 0 0,-1-5 0,-2 4 0,3 1 0,0-2 0,1 2 0,-1 0 0,0 2 0,-1 3 0,1-1 0,2 0 0,-4 3 0,1 1 0,-3-1 0,-6 15 0,15-28 0,-5 13 0,-10 15 0,13-32 0,-4 14 0,1-1 0,2-3 0,1-2 0,-3 4 1,3-2-1,0-3 0,0 3 0,2 0 0,-2 0 0,3-2 0,-1-2 0,-2 4 1,2-3-2,3-3 2,-1 5-1,4-1-1,-2-2 1,0 1-1,-1 1 1,1 2 0,-3 0 0,0 3 0,0 0 0,-4 1 0,2 4 1,-1-1-1,-13 15 1,25-26-1,-25 26 0,26-27 0,-26 27 0,27-29 0,-16 14 0,0-2 0,0-1 0,4 0 0,-2-5 0,2 3 1,-2-3-1,1-1 0,1 0 0,4-3 0,-2-1 0,4-2 0,-2 0 0,1 2 0,1-1 0,-2 3 0,-2-1 0,4 0 0,-2 3 0,-1 1 0,4 0 0,-4 0 0,1 0 0,-2 1 0,4 0 0,-5 1 0,-2 3-1,2 0 1,-2 3 0,-14 15 0,27-26 0,-27 26 0,21-18 0,-21 18 1,19-13-1,-19 13 0,17-16 0,-17 16 0,16-12 0,-16 12 0,18-16 0,-18 16 0,17-15-1,-17 15 1,21-14 0,-21 14 1,25-18-1,-25 18 0,30-18 0,-12 5 0,-2 1 0,4-1 0,-1-6 1,3 1-1,1 0 0,1 4 0,-1-3 1,2 2-1,-2 4 0,-1 0 0,0 6 0,-2-5 0,1 5 0,-2 0 1,-2 0-1,2-2 0,0 1 0,-1 0 0,-1-2 0,2 3 0,-3-2 0,2-1 0,-1 1 0,-2 2 0,0 1 0,1-3 0,-2 7 0,1-8 0,-15 8 0,23-7 0,-23 7 0,23-6 0,-23 6 0,18 0 0,-18 0-1,22-5 1,-22 5 0,20 0 0,-20 0 0,25 7 0,-25-7 0,28 0 0,-28 0 0,29 4 0,-29-4 1,31-4-1,-17 4 0,4-7 0,-1 2 0,2 0 0,0 0 0,-1 5 0,-1-5 1,2 5-1,2 0 0,-1-4 0,0 4 0,-2-6 0,5 6 0,-1-8 1,3-1-1,-5 4 0,1-3 0,-2 0 1,4 2-1,0-1 0,-1 0 0,-3 7 1,-1-4-1,4 4 0,-3 0 0,0 0 0,-19 0 0,23 9 0,-23-9 0,19 6 0,-19-6 0,18 7 0,-18-7 0,0 0 0,18 9 0,-18-9 1,0 0-1,0 0 0,19 0 0,-19 0 0,0 0 0,15 0 1,-15 0-1,0 0 0,20 0 0,-20 0 0,17-7 0,-17 7 0,17-6 0,-17 6 0,15 0 0,-15 0 0,0 0 0,17 0 1,-17 0-1,0 0 0,16 0 0,-16 0 0,0 0 0,15 0 0,-15 0 0,0 0 0,0 0 1,0 0-1,14 0 0,-14 0 0,0 0 0,0 0 0,0 0 0,0 0 0,0 0 0,0 0 0,0 0 0,0 0 0,0 0 0,0 0 0,0 0 0,0 0 0,0 0-1,0 0-1,0 0-4,0 0-13,0 0-15,0 0 1,0 0-2,-14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9:24.07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29 1 36,'0'0'25,"0"0"1,0 0-8,0 0-5,-21 13-5,21-13-2,-5 26-2,5-9-2,0 2 1,0 3-1,0-3 0,8 4-1,1-2 1,1 5-1,-1-3-1,3 3 2,-1-1-1,1 1 0,1 1 0,0 2 0,-1-5-1,3 5 1,1-2 0,0 1-1,4 1 1,2-4 0,-4 3-1,4 3 1,-5-6 0,4 0 0,2 3-1,-1-3 1,-2 0-1,1-2 1,1-2-1,1 1 1,2-4-1,-2 1 1,-1-3 0,1 1 0,-1-4-1,6 0 1,-2 2 0,5-2 0,-2-2 0,2 3-1,-1-3 1,6-1 0,-6 0 0,4 3 0,-2-7 0,-3 4 0,3 0 0,2-2 0,2 0 0,2 0-1,-3-3 1,6 0-1,-1-5 1,5 7-1,-3-7 0,2 0 1,1 0-1,-1 0 0,6 0 0,-5-8 0,2 1 1,-4 0-1,3 0 0,-2-2 1,1 3-1,3-3 0,-1-1 1,1 1-1,-1-3 0,1-2 0,1-1 0,2-4 0,1 0 1,0 0-1,-1-2 0,2-5 0,4 1 0,-3 0 0,4 4 0,-4-2 0,-4 2 0,1 2 0,-4 4 0,-2 0 0,-6 5 0,-1 4 0,-4 1 0,-4 5 0,0-5 0,-5 5 0,-2 0 0,-1 6 1,-2-6-1,-1 10 0,0-4 0,2-2 0,-4-4 1,2 6-2,-1-6 2,1 0-1,0 0 0,-19 0 0,27 0-1,-27 0 2,25 0-1,-25 0 0,24 5 0,-24-5 0,20 18 0,-20-18 1,20 20-1,-20-20 0,18 22 0,-18-22 0,15 19 1,-15-19-1,16 13 0,-16-13 0,0 0 0,19 11 1,-19-11-1,16 0 0,-16 0 0,0 0 0,16 0 0,-16 0 0,0 0 0,0 0 0,14 10 0,-14-10 0,0 0 0,0 0 0,18 12 0,-18-12 1,0 0-1,7 17 0,-7-17 0,0 0 0,6 20 0,-6-20 0,0 0 0,7 20 0,-7-20 0,0 0 0,18 18 0,-18-18 0,20 15 0,-20-15 0,26 14 0,-9-9 0,-3 0 0,-14-5 0,22 5 0,-22-5 0,20 0 0,-20 0 0,0 0 1,19 6-1,-19-6 0,0 0 0,9 20 0,-9-20 0,8 17 0,-8-17 1,7 16-1,-7-16 0,0 0 0,0 0 0,14 13 0,-14-13 0,0 0 0,0 0 0,0 0 0,15 0 0,-15 0 0,0 0 0,0 0-1,0 0-2,0 0-3,-7-22-3,7 22-10,0 0-16,0-22 0,0 22 1,0-28 0</inkml:trace>
  <inkml:trace contextRef="#ctx0" brushRef="#br0" timeOffset="1092.0019">3417 626 20,'0'0'21,"-18"0"-2,18 0-7,0 21 0,0-7-2,5 3 0,-5-17-1,5 34 0,-5-17 0,7 3-1,-7-1-1,7 5-1,-1-5-1,0 6-2,1-3 0,5 0-1,-2-4 0,3-1-1,-13-17 0,24 24 0,-24-24 0,19 13 0,-19-13 0,0 0 0,0 0 0,0 0 0,0 0 0,7 17 0,-7-17 0,0 0 0,-19 23-1,19-23 0,-15 14 0,15-14 0,0 0 0,-17 18 0,17-18 0,0 0-1,0 0 1,0 0 0,0 0 0,0 0 0,0 0-1,0 0 1,0 0 0,0 0 0,0 0-1,0 0 1,0 0 0,0 0-1,0 0 1,0 0-1,0 0 1,0 0 0,-16 0 0,16 0 1,0 0-1,-18-11 0,18 11 0,-19 0 1,19 0-1,-23 8 0,8-2 0,-1 3 0,-3 4 0,-3-2 1,3 2-1,-2 0 0,0 2 0,4-3 0,2-2-1,-1-3 0,16-7-1,-15 10-2,15-10-5,0 0-17,0 0-6,0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9:42.54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-675-561 33,'0'0'28,"0"0"1,12 15 0,-12-15-14,25 19-5,-6-9-2,10 5-1,-1-2-2,5-2-2,5-3-1,-4 1 0,1-9-2,-3 5 1,-6-5-2,-3 0-1,-4 9-4,-19-9-12,18 0-12,-18 0-1,0 0 0,0 0 0</inkml:trace>
  <inkml:trace contextRef="#ctx0" brushRef="#br0" timeOffset="296.4006">-548-669 32,'-7'37'29,"7"-13"1,0 10-1,0 4-10,0-3-4,7 11-4,-7-6-4,8 5-2,-8-7-2,8-7-2,-3-5-3,-5-6-3,11-1-11,-11-19-16,0 0 0,16-8 0,-16-15-1</inkml:trace>
  <inkml:trace contextRef="#ctx0" brushRef="#br0" timeOffset="-530.4009">-955-546 24,'0'0'26,"0"31"2,0-11 1,4 2-12,8 12-3,0-2-2,11 12-2,-2-7-3,9 9-1,-2-5-2,4 2-1,-3-4-1,0-2-1,-4-4-2,-3-7-2,-1 2-5,-8-15-15,-13-13-9,22 20 0,-22-20 0</inkml:trace>
  <inkml:trace contextRef="#ctx0" brushRef="#br0" timeOffset="-873.6015">-1102-311 15,'0'0'22,"0"0"2,-10 13-4,10-13-6,-9 18-2,9-2-1,0-1-3,0 8-1,0-3 0,7 7-2,0-5 1,6 5-1,-1-4-1,4 1-1,0-5-1,-1-4 0,-15-15-1,31 17 0,-31-17 1,18 0-1,-18 0 0,18-20 0,-18 20 0,15-25-1,-15 25 1,23-28 0,-8 15-1,-1-2 0,5 3 0,-3 0 0,3 0 0,-1-2-1,-1 1 0,-2-2-2,1 3-1,-3-4-4,3 4-12,0 3-10,-16 9-1,22-22 1,-22 22 0</inkml:trace>
  <inkml:trace contextRef="#ctx0" brushRef="#br0" timeOffset="-1575.6027">-1293-61 21,'-14'-18'21,"14"18"-1,-16-18-4,16 18-2,-16-10-3,16 10-3,-17-4 0,17 4-2,0 0-1,-18 0-1,18 0 0,0 0-1,0 19 0,0-3-1,6 8 1,-6 8-1,7 11 0,-1-1 0,0 9 0,0 0 1,4-1-1,0-7-1,6-3 0,2-12 1,5-10-1,7-18 0,0-4-1,4-17 0,1-8 0,-8-3 0,1-4-1,-4 1 1,-8 4-2,-11 7 1,-5 7-1,0 17 0,-29 7 0,9 8-1,-9 4 2,-1 6-1,1 3 0,3-3-2,0-3-2,11-10-14,15-12-8,0 0 0,0 0 0</inkml:trace>
  <inkml:trace contextRef="#ctx0" brushRef="#br0" timeOffset="748.8014">-357-1098 18,'0'0'27,"0"0"2,15 16 0,-6-1-8,-2 6-5,11 11-2,-4-1-4,11 9-3,-8-1-3,14 0 0,-8-3-2,-1-5-1,0-10 0,-1-1 0,-4-8-2,-17-12-2,32 16-7,-32-16-21,15 0-2,-15 0 1,14-10 0</inkml:trace>
  <inkml:trace contextRef="#ctx0" brushRef="#br0" timeOffset="982.8018">64-907 79,'0'0'31,"5"21"1,-5-21-7,0 0-19,6 16-3,-6-16-2,0 0-5,0 0-14,13-25-13,-1 9 0,-12-5 0,9 0-1</inkml:trace>
  <inkml:trace contextRef="#ctx0" brushRef="#br0" timeOffset="1497.6027">87-1520 46,'-4'-15'29,"4"15"0,0 0 0,-18-19-17,18 19-2,0 0-2,6 21-2,-6-4-2,12 16 0,-5 3 0,9 10 0,1-2-1,8 5 0,0-5-1,6-1 0,2-7-1,-1-12 0,2-11 0,5-8-1,-5-10 0,-1-10 0,-3-4 0,-7-6-1,-3 1 1,-5 1-1,-6 5 0,-9 18 0,0 0 0,-24-5 1,2 22-1,-1 4 0,-6 5 1,-3-2-1,3 2 1,1-8-1,9-5-5,0-13-11,19 0-15,0-35-1,7 0 0,8-4 0</inkml:trace>
  <inkml:trace contextRef="#ctx0" brushRef="#br0" timeOffset="2262.004">523-1614 58,'9'-15'30,"-9"-3"-1,10-2 1,6-8-23,-3-10-3,8 1 0,2-3-2,2 1-3,0 8-3,-9 0-8,4 11-18,-5 20 1,-15 0 0,12 30-1</inkml:trace>
  <inkml:trace contextRef="#ctx0" brushRef="#br0" timeOffset="2449.2043">630-1523 35,'10'-20'29,"12"2"1,-5-10 0,7-3-10,3 3-10,0-13-2,2 10-3,-4-2-5,1 1-6,0 4-16,2 3-8,-11 1-1,7 7 1</inkml:trace>
  <inkml:trace contextRef="#ctx0" brushRef="#br0" timeOffset="2823.605">916-2300 51,'0'18'31,"4"10"1,2-2 0,3 2-14,4 9-11,6 2 0,9 6-2,-4-3-2,10-1-1,-2-5-3,-4-11-8,5-9-22,1-1-2,-11-15 1,-1-17-1</inkml:trace>
  <inkml:trace contextRef="#ctx0" brushRef="#br0" timeOffset="3603.6064">1121-2322 53,'6'27'30,"7"4"0,-2-3 1,-1-2-18,10 6-3,-5-12-3,11 3-3,-2-17-2,3-6 0,1-4-1,-2-13 0,-7-9 0,2 0-1,-7-7 0,-8 2 0,-6 3 0,-15 2 0,-2 5-1,-12 5 1,-2 4 0,-4 2 0,-6 4 0,2-2-1,-3 1 1,8 2 0,3-5 0,11-7 0,8-5-1,8-9 0,14-2 0,6-9-1,13-2 0,8-3 0,8 4-1,0 2 1,2 10-1,-8 3 1,-1 13 1,-4 6 0,-8 9 0,-5 6 1,-21-6 0,16 25 0,-16-10 1,0 4 1,-6-3 0,6 5 0,-8-1 1,8 3 1,0 0-1,8 10 0,-1-2 0,13 5-1,1-4 0,7-4-1,1-7 0,6-9 0,-5-12 0,-2-21-1,-2-9 1,-8-7-1,-6-8 0,-12 0 1,1 1-1,-20 0 0,-4 6 1,-5 8-1,-7 5 0,0 6 0,-7 7 0,-1 5 0,4 7-2,4 5-3,12 9-14,8 3-13,15-17-2,-9 26 1,9-26-1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9:54.23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1046 1686 8,'0'0'20,"0"0"1,0 18-3,0-18-4,-7 31-2,7-6-2,0 0-1,0 10 1,0-1-2,9 9 0,-2-8-2,8 3 0,-1-4-2,8-4-1,3-12-1,6-5 0,2-13 0,2-19-1,0-3 0,-1-8-1,-4-4 1,-5 2 0,-7 2-1,-11 4-1,-7 13 1,0 13 0,-26 8-1,1 10 1,-9 5-1,1 8 1,-2 3-1,0-3 1,6-1-1,2-10-2,13-4-2,14-16-8,0 0-17,0-29 1,13-8-1,13 0 0</inkml:trace>
  <inkml:trace contextRef="#ctx0" brushRef="#br0" timeOffset="858.0015">1564 1363 36,'-13'16'28,"6"0"2,7 13 0,10 7-15,-4-1-3,14 9-3,-4 2-2,12 0-3,-2-1-1,9-2-2,-1-8 0,-2-7-1,0-3-4,-8-13-5,2-12-22,-1 0-1,-25 0 1,26-22-1</inkml:trace>
  <inkml:trace contextRef="#ctx0" brushRef="#br0" timeOffset="530.4009">1376 1562 18,'0'0'23,"-14"0"3,14 0-8,-15 17-3,15-17-1,-6 21-1,6-2-3,0-19-1,10 32-3,-10-15 0,15 6-1,-5-5-1,5 5 0,-1-5-2,4-2 0,1-3-1,0-4 0,3-9 0,0-4 0,-3-7-1,4-9 0,-1-4-1,0-4-1,-2 2-3,-4-12-6,0 4-15,3 7-6,-9 1 1,-1 8-1</inkml:trace>
  <inkml:trace contextRef="#ctx0" brushRef="#br0" timeOffset="1731.603">2059 1241 32,'0'0'28,"0"0"2,0 0 0,-23 35-9,15-20-10,8 14-1,-7-3-4,7 7-1,-9-2-1,9 1-1,-8 2-2,2-3-1,6 0-2,-10-10-4,10 0-6,0-7-20,0-14-1,0 0 1,0 0-1</inkml:trace>
  <inkml:trace contextRef="#ctx0" brushRef="#br0" timeOffset="1466.4025">1865 1388 51,'0'0'30,"28"22"0,-28-22-3,29 15-14,0 1-3,-6-10-4,10 4-3,-4-10-1,1 7 0,1-7-1,-6-7-1,-2 4-1,-7-5-2,3 8-3,-19 0-10,6-20-15,-6 20-1,0 0 2,0 0-1</inkml:trace>
  <inkml:trace contextRef="#ctx0" brushRef="#br0" timeOffset="2012.4035">2365 1267 77,'0'0'34,"8"18"-1,-8-18-1,-9 15-25,9-15-3,0 0-3,0 0-5,0 0-14,0 0-15,0 0 0,15-29-1,-15 3 1</inkml:trace>
  <inkml:trace contextRef="#ctx0" brushRef="#br0" timeOffset="3463.206">2408 1240 40,'0'0'30,"0"0"-1,0 0 1,0 0-13,0 0-8,0 0-3,0 0-3,0 0-1,0 0-1,0 14-1,0-14 1,0 0 0,0 0-1,0 0 1,0 0 0,0 0 0,11 0 1,-11 0-1,0 0 1,0 0 0,-5 25 0,5-25 0,-9 16 0,9-16-2,0 0-4,0 0-27,0 0-2,19-14 1,-19 14-2</inkml:trace>
  <inkml:trace contextRef="#ctx0" brushRef="#br0" timeOffset="2449.2043">2360 923 68,'0'0'31,"0"0"0,0 0 1,-19 11-25,19-11-2,0 20-1,10-5-2,-10-15 0,17 31 0,-6-14-1,3-3 0,2 2 1,0-5-2,0-4 1,2-7-1,-1 0 1,1-11-1,-2-2 0,-1-2 1,2-7-1,-1-2-1,0-2 0,-1-1 0,1 3-1,-6 1 0,6 4-2,-6-4-2,5 14-4,-15 9-12,10-19-10,-10 19 1,16 0-1,-16 0 2</inkml:trace>
  <inkml:trace contextRef="#ctx0" brushRef="#br0" timeOffset="2823.6049">2548 571 29,'6'33'32,"-2"-14"-1,3 5-3,5 10-3,-3-1-3,13 12-8,-5-1-5,9 4-2,-2-2-3,1-1-2,-2-2-1,-3-8-2,1-4-3,-10-12-8,-11-19-22,19 24-1,-19-24 0,0 0 0</inkml:trace>
  <inkml:trace contextRef="#ctx0" brushRef="#br0" timeOffset="5616.0098">2581 1970 41,'0'0'29,"8"-21"0,-8 21 1,14-10-16,-9-4-3,9 2-3,-2-7-2,7 4-1,-3-7-1,6 5-1,-6-3-1,4 2 0,-8 4-1,-12 14-1,20-17 0,-20 17-3,0 0-2,0 0-6,0 0-13,0 30-8,0-12-1,-10 11 1</inkml:trace>
  <inkml:trace contextRef="#ctx0" brushRef="#br0" timeOffset="5850.0102">2687 2097 51,'0'0'30,"0"0"1,17 0-6,-17 0-11,12-14-2,-12 14-3,20-26-3,-5 14-3,-1-7-1,7 3-2,-1 3-4,-4-7-6,9 2-22,-2 10 0,-2-2-1,-1 5 1</inkml:trace>
  <inkml:trace contextRef="#ctx0" brushRef="#br0" timeOffset="7987.214">3005 1465 25,'0'0'27,"-21"0"1,21 0 1,-19 0-12,19 0-4,0 0-4,-16 18-3,16-18-2,0 0-1,0 0-1,0 0 1,24-10-1,-8-1-1,1-6 1,4 0-1,-4 0-1,4 3 1,-4 4-1,2 6 0,-19 4 1,26 18-1,-16 7 1,-2 9-2,-4 4 2,-4 6-1,5 2 1,-5-2-1,-2-1 2,2-4-2,7-12 1,-2-5 0,2-6-1,-7-16 1,19 13 0,-19-13-1,29-14 0,-11-1 1,-2-3-1,0-4 0,4 0 0,-2-4 0,1 2-1,-5 2-2,2 6-3,-7-6-4,6 16-12,-15 6-9,19-26-1,-19 26 1,7-21 0</inkml:trace>
  <inkml:trace contextRef="#ctx0" brushRef="#br0" timeOffset="8907.6156">3367 1235 8,'0'0'22,"-15"0"-2,15 0 0,0 0-2,0 0-4,0 0 0,0 0-2,0 0-2,0 0-3,0 0-1,0 0-1,0 0-2,0 0 0,0 0-2,0 0 0,0 0-1,0 0 1,0 0-1,0 0 0,0 0 0,0 0 0,0 0 0,0 0 0,-13 13 1,13-13-1,0 29 0,0-15 1,0 3 0,0-17-1,0 28 0,0-28 1,16 18-1,-16-18 1,22 7-1,-22-7 0,29-5 0,-10 0 1,0 0-1,0-2 0,-2 3 1,4 4-1,-2 0 0,-3 0 0,0 0 1,-16 0-1,29 18 1,-29-18 0,21 21 0,-21-21 1,16 23-1,-16-23 0,6 26 1,-6-13-1,-5 3 0,-1-2 0,-1 2-1,-3 3 0,-3-3-1,1 1-2,12-17-2,-23 23-4,23-23-6,-19 0-17,19 0 1,0 0-1,0 0 2</inkml:trace>
  <inkml:trace contextRef="#ctx0" brushRef="#br0" timeOffset="9578.4168">3370 1170 17,'-15'6'26,"15"-6"1,0 0 2,0 0-10,0 0-1,0 0-2,15 0-5,-15 0-3,14-13 1,-14 13-2,18-21-1,-8 3-2,2 1 0,1-7-2,3-1 0,3-4-1,0-2-1,3-5-1,1-5-3,6 12-5,-6 1-25,2-1-1,-3 11 0,-4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9:48.81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119 336 35,'-25'-7'25,"25"7"-2,0 0-5,-20 0-3,20 0-4,0 0-3,0 0-1,0 0-1,0 0-2,0 0 0,0 0-1,0 0-1,-5 20 0,5-20 0,0 0 0,15 18-1,-15-18 1,17 21 0,-17-21-1,25 31 1,-7-11-1,1-1 0,1 5 0,5-4 0,4 7 0,2-5-1,4 2 1,0-5 0,1 3 0,7-3 0,0 4 0,1-2 0,1 4 1,-2-3-1,5 3 0,0 0 1,2-3-1,2 3 0,-4-4 0,3 1-1,-2 0 1,-1 0 0,-5-3-1,1 1 1,-4-1 1,-5-1-1,-2 3 0,-5-5 0,-3 1 0,-3-2 0,-3 2 0,-5-3 0,-2 2 0,-12-16-1,14 18 0,-14-18 0,0 0-1,9 17-1,-9-17-1,0 0-5,0 0-12,-20 0-15,20 0-1,-19-8 1,-2 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27.07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6819 1655 26,'0'0'27,"0"0"1,0 0-1,-19 5-8,19-5-4,0 0-6,-5 15-4,5-15-1,0 0-2,17 16-1,-17-16-1,23 5 1,-8-5 0,1 0-1,2 0 0,-4-8-1,4 8-3,-18 0-6,23-13-20,-23 13 1,0 0-1,0 0 1</inkml:trace>
  <inkml:trace contextRef="#ctx0" brushRef="#br0" timeOffset="265.2005">6812 1951 47,'0'0'30,"13"-22"0,-13 22 1,0-19-17,0 19-4,31-12-2,-9 8-4,1-5-1,5 9-2,0-6 0,-2-1-2,3 7-3,-7-12-5,0 3-22,-2 9 0,-20 0-1,15-11 1</inkml:trace>
  <inkml:trace contextRef="#ctx0" brushRef="#br0" timeOffset="1341.6024">7402 1576 27,'-21'-6'28,"21"6"1,-19-7 1,19 7-9,-25-5-7,25 5-5,0 0-4,-19 0-1,19 0-1,0 0-2,0 0 0,0 0-1,15-27 0,-15 27 1,23-20-1,-7 10 1,-16 10-1,28-16 0,-13 11 0,-1 5 1,-2 18 0,-2 5-2,0 8 2,-5 11-1,-5 6 0,0 4 0,0 7 0,-12-5-1,6-1 1,-4-6 0,-2-13 0,1-2 0,-2-14-1,13-18 1,-25 14 0,25-14 0,-22-18-1,15 1 1,1 3 0,1-6 0,5 2-1,0 1 1,0 17 0,16-20 0,-16 20-1,28 0 1,-10 0 0,4 4 0,-4 5 1,7 1-1,0-1 1,0 0-1,-5 1 1,-4-3-1,3 0 0,-4-7-1,4 7-3,-19-7-7,17-12-19,-17 12-1,21-12 1,-21 12-1</inkml:trace>
  <inkml:trace contextRef="#ctx0" brushRef="#br0" timeOffset="1856.4033">7701 1497 43,'0'0'27,"-18"0"0,18 0-1,-13 24-16,13-24-4,-12 27-1,12-13-2,-1 6 0,1-20-1,6 31 0,-6-31-1,19 18 0,-19-18 0,30 11-1,-14-11 0,6 0 1,0 0-1,-4 0 0,2 0 0,-2 0 0,-1 5 1,-1 3 1,-1 2 0,-2 4 0,-4 1 1,-1 5 0,-8 1 0,6 1 0,-12 0-1,-2 1 1,-5-2-2,-2 0 0,-3 1-1,1-9-2,1 2-3,-6-15-9,4 0-18,18 0 0,-20-14 0,20 14 0</inkml:trace>
  <inkml:trace contextRef="#ctx0" brushRef="#br0" timeOffset="2355.6042">7749 1428 65,'0'0'31,"0"0"0,0 0 1,0 0-21,16-4-2,-16 4-3,25-9-1,-6 4-2,3-4 0,4 1-1,0-3 0,2-1-2,2 1 0,-5 0-1,3 4-5,-13-5-11,2 5-16,-2 2-1,-15 5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37.990"/>
    </inkml:context>
    <inkml:brush xml:id="br0">
      <inkml:brushProperty name="width" value="0.00882" units="cm"/>
      <inkml:brushProperty name="height" value="0.00882" units="cm"/>
      <inkml:brushProperty name="color" value="#ED1C24"/>
      <inkml:brushProperty name="fitToCurve" value="1"/>
    </inkml:brush>
  </inkml:definitions>
  <inkml:trace contextRef="#ctx0" brushRef="#br0">354 390 10,'0'0'16,"-16"7"-3,16-7 1,-17 0-3,17 0-2,-17-10-2,17 10 0,-20-9-2,20 9 1,-20-7-3,20 7 0,-19 6 0,19-6-1,-20 11 0,20-11 0,-17 20 1,17-20-1,-22 27 2,12-9-1,10-18 0,-22 34 1,12-17-2,2 10 1,-5-5-1,4 2 1,-4 2-1,5-1 0,-4 3 0,8-2 1,-5 3-1,5-3 0,-2 0 0,6 7 0,0-4 0,0 2 0,-4 0-1,4 3 1,0 0-1,0 3 1,0-1-1,0 2 0,4-2 0,-4 3-1,10-6 1,-6-1 0,7 2 0,-1-1 0,1-3 0,2 1 0,-1 1-1,0 2 1,-2 1 0,5-4 0,-5 2 1,1-3-1,2-3 1,-1 1-1,1-4 0,1-3 0,-4 0 0,5-1 1,-1 0-1,2-1 0,-3 3 0,2-4 1,3 1-1,0 4 1,2-4-1,-4-1 0,6 1 0,-4-1-1,1-1 1,4-2-1,-1 1 0,-2-1 1,-4-5-1,2-4 0,-1 1 0,6-7 1,-1 0-1,0-13 0,3-3 1,1-4-1,7-7 1,0-1-1,3-3 0,-4-1 0,-1 3 0,1 2 0,-5 3 0,1 5 0,-4-4 0,3 5 0,-2-5 0,-1 3 0,1-6 0,-5-3 1,8-2-1,-2 0 0,-1-7 0,-1 2 1,-1-5-1,1-3 0,-2-3 1,2 1-1,-6-3 0,-3-6 0,0-2 1,-5-2-1,-3 2 0,-7-2 0,0 0 0,0 7 1,-4 0-1,-2 6 0,-4 0 0,3 5 0,-5 0-1,2 5 0,-1-1 0,-1 1 0,-1 1 0,-4-2 0,-2 1 0,-1-1 0,-1 0 1,-4 0 0,-2-1 0,-2 1 0,-5-2 1,-1 5-2,-5 7 2,-6 3-1,-11 7-1,-5 7 1,-10 10 0,-7 10 0,-7 12 0,-2 2 0,-5 7-1,1 7 1,9 3 0,4-1-1,13 8-1,10-12-2,18 12-7,13-14-21,17-12-2,8-4 0,19-14-1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9:49.89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20 379 14,'0'0'21,"-15"-7"0,15 7-2,0 0-2,0 0-5,0 0-1,0 0-2,0 0-1,-10 20-2,10 2-2,6 1 0,-6 7 0,6 4 0,2 0 0,-2 5-1,3-6-1,-2-4-1,2-4 1,-4-5-1,1-3-1,-6-17 1,12 16-1,-12-16 1,0 0-1,0 0 0,7-23 1,-7 8-1,0-3 0,0-5 0,1-2-1,-6 0 1,5-7-1,-5-1 1,1-1-1,4 2 1,-9-2-1,3 4 1,1 4 1,5 4-2,-9 6 2,9 16-1,-6-19 0,6 19 0,0 0 0,0 0 0,0 0 0,0 0 0,-16 0 0,16 0 0,0 0 0,0 0 0,0 0 0,0 0 0,0 0 0,0 0 0,0 14 0,0-14 0,0 0 0,0 0 0,16-7 1,-16 7 0,20-22 0,-2 2 0,-1-1 1,9-9-1,3 0 1,2-3-1,2-2 0,-3 1 0,-1 5 0,-1 5-1,-2 4-3,-4 9-4,-6 5-24,-16 6-1,24 0 0,-24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40.315"/>
    </inkml:context>
    <inkml:brush xml:id="br0">
      <inkml:brushProperty name="width" value="0.00882" units="cm"/>
      <inkml:brushProperty name="height" value="0.00882" units="cm"/>
      <inkml:brushProperty name="color" value="#ED1C24"/>
      <inkml:brushProperty name="fitToCurve" value="1"/>
    </inkml:brush>
  </inkml:definitions>
  <inkml:trace contextRef="#ctx0" brushRef="#br0">653 169 15,'-12'-26'21,"12"26"-2,-7-15-1,7 15-3,-9-21-2,9 21-2,-13-21-2,13 21-2,-15-20-1,15 20-2,-17-16-1,17 16 0,-21-7-2,21 7 0,-23-6 0,23 6 0,-29-6 1,11 0-1,1 6-1,-5-9 2,-2 9-2,0-8 2,-1 8-1,-6-7 1,5 7-1,-8 0 1,4 10 1,-5 0-2,4 5 2,-1-1-1,6 7-2,-2 2 2,8 2-2,-1-4 1,7 7-1,2-3 1,2 2-1,2-1 1,3 2 1,-4 5-1,9-2 1,-5 5-1,5 2 0,0-3 0,0 5 0,0 0 0,6 4 0,0 0-1,-2-1 1,4 1-1,-2-1 1,4-1 0,1 1 0,1-4-1,1-2 1,2-4 0,-1 3 0,4-2-1,-1-3 2,1 1-2,1-5 1,1 0-1,1-3 2,-1-3-2,2-1 1,1-5 0,4-2-1,-2-2 1,4-2-1,-2-2 1,7-1 0,-3 0-1,5-6 1,2 3-1,1-3 1,-1 7-1,3-7 0,-1 0 0,-2 0 0,2 0 1,-3 0-1,1-7 0,1 7 0,-2-5 0,4-1 0,-5 6 1,1-11-1,-4 2 0,4-2 0,-4-2 1,4-3-1,-4-3 0,-2-2 0,2-5 0,-2 5-1,3-7 2,-2 2-2,-5-3 2,3 2-2,-4 1 1,2-2 1,-5 1-1,0 1 0,-4-1 0,-1 1 0,-5-2 1,-3 4-1,2-2 0,-6 1 0,1-1 0,-7 0 0,0 4 0,-6-4 0,0 2 1,-3-4-1,-2-4 0,-4-2 0,-5-3 1,-2 2-1,-3-7 0,-3 2 0,-4 0 0,-1 4 1,-7-3-1,-1 8 0,-2 3 0,-7 3 2,-2 6-3,-5 0 3,-6 2-2,0 3 3,-10 5-3,3 4 2,-4-1-1,1 6-1,1 0 1,4 6-1,6-6 0,6 4 1,7-4-2,4 0 0,12 0-2,8-13-4,25 13-13,0 0-16,-9-18 1,9 18-3,26-6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44.246"/>
    </inkml:context>
    <inkml:brush xml:id="br0">
      <inkml:brushProperty name="width" value="0.00882" units="cm"/>
      <inkml:brushProperty name="height" value="0.00882" units="cm"/>
      <inkml:brushProperty name="color" value="#0000FF"/>
      <inkml:brushProperty name="fitToCurve" value="1"/>
    </inkml:brush>
  </inkml:definitions>
  <inkml:trace contextRef="#ctx0" brushRef="#br0">553 116 13,'0'0'21,"0"0"0,0 0-3,0 0-5,0 0 0,0 0-2,-8-18-2,8 18-1,0 0-1,0 0 0,-10-23-1,10 23 0,0 0-2,-12-18-1,12 18-1,-14-12 0,14 12 0,-18-13 0,18 13 0,-20-7-1,20 7 0,-22-6 0,22 6 0,-23 0 0,23 0-1,-25 0 1,10 9-1,15-9 0,-29 19 0,12-9 0,-1 5 0,2 1 0,-3 0 0,0 2 1,0 2-1,1 1 0,-1-3 1,1 2 0,-2-2-1,4 2 1,0 0 0,3-2 0,-2 2-1,3 1 1,2-2-1,0 1 1,4 1-1,-1 6 1,0 1-1,-1 5 1,1 0-1,0 5 0,-1 4 0,1-1 0,-2 1 1,2 0-1,1-6 1,6-1 0,-6-1 0,6-5 0,0-2 0,9 2 0,-2-1 1,2-1-2,1-3 2,2 1-1,-2-1 0,3 1 0,0 0 1,1-4-1,-1 0 0,3 3 0,-3 1 0,1 1 0,0-2 0,-1 4 0,0 0 0,0-1-1,-3 0 1,2-3 0,-4-3 0,3 4-1,-4-6 1,3-1-1,-10-18 1,21 25-1,-21-25 0,26 16 0,-12-11 0,4-5 0,1-2 1,1 2-1,-2 0 0,2 0 0,0 0 1,-1 0-1,3 0 0,0 0 0,-2-4 1,-1 4-1,3 0 1,-1-6-1,1 0 0,-2 6 1,0-6-1,1 0 1,-1-1-1,0-3 0,2 1 1,-3 3-1,2-4 0,1 2 0,-2-2 0,0-3 1,2 1-1,1-2 0,1-6 1,1-1-1,-1-5 0,3-1 0,2 0 1,-3 0-1,0-3 0,-3-1 0,2 6 0,-3 0 1,1-5-1,-7 3 1,-2 0-1,-1 0 1,-3-1-1,-1-1 1,-4 0-1,3-1 1,0 3-1,-3 2 0,2-3 0,-7 2 0,9-2 0,-6 4 0,3-4 0,-6 4 0,0 1 0,0-8 0,0 3 0,-6-1 0,-2-1 1,0-4-1,-2 1 0,-4-2 0,0 0 0,-1 4 0,-5 0 0,-2 6 0,-3 2 0,-1 0 1,-5 9-1,-1 0 0,-4 6 0,-8 2 0,1 0 0,-4 2-1,-4-2 1,3 0 0,0-5 0,0-3 0,7-4-1,10-8-1,11 5-2,8-8-2,12 13-9,9-2-22,7 0 0,6 11 0,1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14:46:32.37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F6523D7-37EC-4849-98E1-6368ACF3333D}" emma:medium="tactile" emma:mode="ink">
          <msink:context xmlns:msink="http://schemas.microsoft.com/ink/2010/main" type="inkDrawing" rotatedBoundingBox="10789,1512 16443,1338 16449,1553 10796,1727" shapeName="Other"/>
        </emma:interpretation>
      </emma:emma>
    </inkml:annotationXML>
    <inkml:trace contextRef="#ctx0" brushRef="#br0">107 290 16,'-32'-27'25,"8"8"2,4-4-4,5 3-6,15 20-4,-16-23-4,16 23-2,0 0-2,18-6-1,7 6-1,11 0-1,11 0-1,16 0 0,12-6 1,19-3-1,17-4 0,11 1 1,18-5-1,14 0 1,12-2-1,13 1 1,10 1-1,10 4 1,10 4-1,9 3 0,5 5 0,6 1 0,7 4 0,6 2-1,7 0 1,3-6-1,2 7 0,-6-9 0,0 2-1,-7 0 1,-12 0-2,-16-8 0,-22 3-1,-28 0-2,-28 3-1,-29-5-3,-27 13-7,-31 1-15,-25-1 1,-23-6 0,-21 23 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14.94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10409-276 22,'-16'-17'23,"16"17"-4,0 0-1,0 0-2,0 0-2,0 0-3,-16-14-2,16 14-3,0 0-1,0 0-2,0 0 0,0 0 0,-15 0-1,15 0 0,0 0 0,0 0 0,0 0 0,0 0 0,0 0-1,-16-7 0,16 7 0,0 0-1,0 0 1,0 0-1,0 0 0,-17-14 0,17 14 0,0 0 0,0 0 0,0 0 0,14 21 1,-14-21-1,15 24 1,-15-24-1,19 31 1,-9-15 0,6 2 1,-2-2-1,0 3 0,0-3 1,-1 0-1,-13-16 0,23 24 0,-23-24-1,21 19 1,-21-19-1,14 12 1,-14-12-1,0 0 0,17 13 0,-17-13 1,0 0-1,0 0 0,13 17 0,-13-17 0,0 0 0,0 0 0,7 14 1,-7-14-1,0 0 0,0 15 0,0-15 1,0 0-1,0 0 1,0 0-1,0 18 0,0-18 0,0 0 1,0 0-1,0 0 0,-19 17 0,19-17 0,-15 11 0,15-11 0,-19 13 0,19-13 0,-23 20 0,23-20 0,-24 15 0,8-5 0,2-3 0,-4 6 0,-1-3-1,0 0 0,-5-3 0,4-1-2,-1-6-2,21 0-4,-29 0-9,29 0-13,0 0-1,-15 12 2,15-12-1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12.45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10554-32 7,'0'0'6,"0"0"0,0 0 0,0 0 2,0 0 0,0 0 1,-15 0 1,15 0 0,0 0-1,0 0-1,0 0-1,0 0 0,-20-6-2,20 6 0,0 0-2,-19-7 1,19 7-2,-18-6 1,18 6 0,-19-9-1,19 9 1,-27-13-1,11 8 1,-2-2-2,-2 7 1,-5-8 0,2 8 0,-2-8 0,1 8-1,-2-6 1,1 6-1,-2 0 1,-1 0-1,0-6 1,-1 8 0,-2-2-1,-1-5 1,-4 5-1,7-6 0,-6-1 1,7 7-1,-4-3 0,4 3 0,-4 0 0,4 3 0,-2-3-1,2 12 1,2-8-1,-3 5 0,1-3 1,0 3-1,1-9 1,2 6-1,1 1 1,0-7-1,-3 9 1,4-9 0,-2 10-1,3-4 1,2 4-1,-3 3 0,2-3 0,5 1 0,0-1 0,16-10 0,-20 15-1,20-15 0,0 0-3,0 0-1,0 0-4,0 0-11,0 0-10,29-6-1,-29 6 2,30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25.96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8299 220 3,'0'0'18,"0"0"3,0 0-6,0 0-1,0 0-2,0 0-1,0 0-1,0 0-2,-14 0-1,14 0-3,0 0-1,0 0-1,0-19-1,0 19 0,0 0-1,0 0 1,0 0-1,0 0 1,0 0 0,0 0 1,0 0 0,0 0 0,0 0 0,0 0 0,-16 16 1,16 2 1,-9 1-1,5 11 0,-4 6 1,1 8 0,1-1 0,6 7 0,0-1 0,0 0-1,-1-5 0,14-3-1,-4-10-1,7-7 0,0-9 0,3-5-1,-2-10 0,5 0 1,-3-13-1,2-2 0,-3-2 0,-3-1 0,-2 1 0,-3 3 0,-10 14 0,8-24 0,-8 24 0,0 0 0,-25-9 0,9 9 0,-3 6 0,-4-6-1,1 8 0,-2-2-1,8 1-1,-7-7-2,23 0-9,-15 24-17,15-24-1,0 0 1,0 0 0</inkml:trace>
  <inkml:trace contextRef="#ctx0" brushRef="#br0" timeOffset="-8158.8143">6580 295 24,'0'0'21,"0"0"1,0 0-8,0 0-2,0 0-3,0 0-3,-13-6-3,13 6 0,0 0-1,0 0 0,0 0 1,0 0 0,0 0 1,0 0 0,0 0 0,0 0 0,0 0 0,0 0 1,-18 21-1,18 2 0,-9 8 0,9 11 0,-16 3 0,16 10 0,-14 2 0,14 2-1,-12-5 0,12-1-1,-10-9-1,10-7-1,-2-12 0,2-6-1,0-19-2,13 16-2,-13-16-5,16 0-15,-16 0-6,21-24-1,-12 7 1</inkml:trace>
  <inkml:trace contextRef="#ctx0" brushRef="#br0" timeOffset="-7519.2132">6764 236 28,'0'0'24,"-5"15"-2,5-15-4,-11 22-2,11-22-3,-12 37 0,2-12-3,10 16-1,-10-3-2,10 13-1,-5-5-2,5 6 0,0-2-1,10 0-1,-1-14-2,7-3 1,3-9 0,3-7 0,6-13-1,1-4 1,5-17-1,-4 2 0,1-13 1,-6 3-1,-5-1 0,-2 4 0,-14 4 0,-4 18-1,-14-22 1,-10 22-1,-3 8 0,-7 2 0,-3 2-1,-1 2 0,3 1-1,3-2-2,9 2-1,5-9-2,18-6-15,0 0-7,0 0 1,0 0 0</inkml:trace>
  <inkml:trace contextRef="#ctx0" brushRef="#br0" timeOffset="-6224.4109">7404 320 57,'-15'15'30,"6"4"0,-7 14-7,-4 0-9,4 15-4,-9 0-3,3 7-2,-3-4-1,3 0-2,6-10-3,-3-15-3,19 0-6,0-26-21,0 0-1,0 0 1,18-21-1</inkml:trace>
  <inkml:trace contextRef="#ctx0" brushRef="#br0" timeOffset="-6645.6117">7230 390 39,'-16'-8'20,"16"8"2,0 0 0,0 0-4,0 0-1,0 0-5,0 0-2,-9 19-3,16 0-2,-7-1-2,16 7 0,-2 0 0,5 4-1,0-2 1,5 1-2,1-6 1,0 0-1,-3-6 0,1-4-1,-5 1-1,-4-9-2,-14-4-5,18 5-13,-18-5-12,0 0 1,0-19 0,0 19 0</inkml:trace>
  <inkml:trace contextRef="#ctx0" brushRef="#br0" timeOffset="-2090.4037">7797 241 25,'0'0'22,"0"0"0,0 0-4,-8 15-5,8-15-2,0 23-3,0-8 1,0-15-2,0 35 1,0-13-2,0 9 1,0 1-1,5 8-2,-5 1 1,-2 6-2,2 0-1,0-1 0,-4-3 0,4-4-1,0-6-1,0-7 0,-6-5-3,6-21-2,0 13-12,0-13-14,15-16 0,-9 0 0,-6-6 0</inkml:trace>
  <inkml:trace contextRef="#ctx0" brushRef="#br0" timeOffset="-1497.6026">8035 644 58,'0'0'34,"-15"0"1,15 0 0,-16-6-15,16 6-6,0 0-5,-13 15-3,13-15-3,0 0-1,0 0-3,0 0 0,-12 17-2,12-17-3,0 0-9,16 11-20,-16-11 0,15 7 0,-15-7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0:46.680"/>
    </inkml:context>
    <inkml:brush xml:id="br0">
      <inkml:brushProperty name="width" value="0.00882" units="cm"/>
      <inkml:brushProperty name="height" value="0.00882" units="cm"/>
      <inkml:brushProperty name="color" value="#0000FF"/>
      <inkml:brushProperty name="fitToCurve" value="1"/>
    </inkml:brush>
  </inkml:definitions>
  <inkml:trace contextRef="#ctx0" brushRef="#br0">602 112 32,'0'0'26,"0"0"0,-8-20 1,8 20-12,0 0-3,-16-15-3,16 15-2,0 0-2,-16-9-1,16 9-1,0 0 0,-18-18-1,18 18 0,0 0-1,-23-22 0,23 22 0,-19-14 0,19 14-1,-21-10 1,5 10-1,2-7 1,14 7-1,-28 0 0,10 0 0,2 7 1,-1-2-1,-2 1 0,3 1 0,-3 2 0,-3 3 0,2 0 0,-2 4 0,0-1 0,0 2 0,0 4 0,2-2 0,-2 2 1,6 1-1,-2 0 0,5-2 1,1 1 0,2-1-1,3 0 1,-1 0 1,4 2-1,4-3 0,-7 3 1,2 5 0,5-2-2,-10 1 2,4 2-1,2 0 0,0-1 0,-2 1 0,1 0-1,-2-2 1,7 1 0,-4-3 0,4 4 0,0-2 0,0 3 0,0-2-1,0 1 1,3-4 0,5 2-1,3-3 1,0 2 0,4-6 0,1 2 0,1-2 0,4 2 0,-1-2 0,1 3 0,-4-3 0,2 3 0,-3 2 0,0-2 0,-3-2-1,4 0 1,-6-2-1,1-3 1,-3 0-1,-9-15 1,23 22-1,-23-22 1,20 19-1,-20-19 1,24 16-1,-10-10 1,1-6-1,5 0 0,1 0 1,2-6-1,3-2 1,1 0-1,0 1 0,3-3 1,-3 1-1,0 2 0,-1 2 1,0-3-1,0 3 0,2 0 0,-5-2 0,4 1 0,-3-1 0,0 1 1,1-3-1,-2-2 0,0-3 0,-2 1 1,2-2-1,-4-4 1,2-2-1,-5 4 0,4-4 0,-4 2 1,0 0-1,2-4 0,-5 1 1,1-1-1,1-1 0,-2 0 0,-1-1 0,-4-2 0,4 3 1,-3 0-2,0 3 1,-4-1 0,3 4 1,-2 0-1,-1 2 0,-5 0 0,0 16 0,0-28 0,0 12 1,0 2-1,0 14 0,-7-29 0,3 13 0,-2-3 0,6-2 1,-7 1-1,7-1 0,-6-1 1,1 0-1,5 3 1,-4 0-1,4 19 0,-10-25 0,10 25 0,-10-22 0,10 22 0,-13-13 0,13 13 0,-19-15 1,19 15-1,-17-18 0,17 18 0,-23-22 0,23 22 0,-25-24 0,25 24 0,-26-23 0,10 7 0,-1 4 0,-2 0 0,-2 2 0,-2-5 0,-2 2 0,-4 1 0,3-1 0,-4 1 0,1-1 0,1 1 0,4 1 0,0 1 0,1 2 0,2-1 0,7 6 0,14 3 0,-26-6 0,26 6 0,-16 0-2,16 0 0,0 0-3,0 0-2,-6 35-16,6-14-14,0 10-1,-6 4 0,-4 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1:19.08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-2 1338 10,'0'0'14,"0"0"0,0 0-2,0 0-1,0 0-2,0 0-2,-6-18-1,6 18-1,0 0-1,0 0-1,0 0 0,11-17-1,-11 17 1,0 0-1,8-15 1,-8 15-1,0 0 1,15-20-1,-15 20 0,15-21 0,-15 21 0,19-30 0,-9 16 0,3-1-1,-1-4 1,2 4-1,-2-2 1,-12 17-1,28-27 0,-28 27 0,30-19 1,-15 10-1,1-3 0,1 2 1,-1-4 0,0 0 0,2-2-1,-1 0 1,1-2 0,-1 2 0,1-2-2,1-1 1,-2 2-1,1 3 1,1-2-1,-3 1 0,0 1-1,2-2 0,1-1 2,1 4-2,0 0 2,-2-3-2,1 3 2,3-2 0,-8 2 0,5 2-1,-19 11 1,31-22-1,-16 10 1,-15 12-1,27-22 0,-27 22 1,31-26-1,-31 26 0,26-27 1,-11 11-1,1 1 1,0-2-1,-2 0 1,4 1-1,-2 0 1,4-3-1,-5 3 1,4-2-1,0 5 0,-2-2 1,2 2-1,0 0 1,-4 7-1,0-4 0,4 0 1,-5 3-1,1-3 0,1 1 1,3-1-1,3-1 0,-5-3 1,5 0-1,-2 0 0,-1 0 1,3-3-1,0 3 1,0-3-1,-3 4 0,4-4 1,-2 6-1,1 0 0,-2-3 1,2 5-1,1-1 0,1 1 0,-2-3 1,0 2-1,-2 1 0,3-3 0,-1 2 0,0-1 0,-4 1 0,1 2 0,-2-1 0,-1 3 0,2 0 0,-18 6 0,26-7 0,-26 7 0,19 0 0,-19 0 0,17 0 0,-17 0 0,18 0 0,-18 0 1,16-5-1,-16 5 0,22-6 0,-22 6 0,16-8 0,-16 8 1,0 0-1,19-9 0,-19 9 0,0 0 0,0 0 0,0 0 0,0 0 0,0 0 1,14-6-1,-14 6 0,0 0-1,0 0-1,0 0-7,0 0-21,16 0-1,-16 0-1,0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41:21.73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81 1186 6,'0'0'15,"0"0"-3,-16 17-3,16-17-3,0 0-2,-19 9-1,19-9 0,0 0 1,0 0-1,-15 15 2,15-15 0,0 0 1,0 0 0,0 0 1,-15 0 0,15 0 0,0 0-2,0 0 0,0 0-1,0 0-1,-16-17 0,16 17-1,0 0 0,0 0 0,0 0 0,0-17 0,0 17 0,0-17 0,0 17-1,5-18 1,-5 18-1,11-23 1,-11 23-1,14-19 1,-14 19-1,16-21 1,-16 21-1,22-24 0,-22 24 0,23-26 0,-23 26 0,28-29 0,-12 15 0,-2-1-1,1-2 1,2 3 0,-2-3 0,-1-2 0,1-2-1,3 2 0,-2-2 0,0 1 0,0-1 0,-3 3 0,1-2-1,2 5 1,0 0 1,-1 0-1,2 1 0,4-1 1,-1-2-1,-1-1 0,3 0 0,-3 3 0,0-3 0,1 0 0,-3 0 0,1-1 0,-1 1 1,4-4-1,-5 3 0,3-1 0,0 0 1,2 1-1,-2 1 0,-2-1 0,7 1 0,-3 3 0,3-4 1,1-3-1,-4 4 0,4-4 0,-6 2 1,6 2-1,0 2 0,-2 1 1,-3 2-1,1 3 0,-1 0 0,1 3 0,2-1 1,-3 0-1,-2-1 0,4-1 0,-2-1 0,-1 4 1,-1-2-1,-1-1 0,-2 2 0,2 0 0,-17 8 1,29-16-1,-14 11 0,-15 5 0,28-13 0,-28 13 0,27-9 1,-27 9-1,24-6 0,-24 6 0,22-7 0,-22 7 0,19-5 0,-19 5 0,21-7 0,-21 7 0,21-7 0,-21 7 0,17-9 0,-17 9 1,18-5-1,-18 5 0,0 0 0,14-6 0,-14 6 0,0 0 1,0 0-1,0 0 0,0 0 0,15-7 0,-15 7 0,0 0 1,0 0-1,0 0 0,0 0 0,0 0 0,20 0-1,-20 0-3,0 0-4,11 25-23,-11-25-1,0 16 0,0-16-1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12-09T01:29:30.72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3FB1562-8DE3-42FC-A724-64A25CB847AE}" emma:medium="tactile" emma:mode="ink">
          <msink:context xmlns:msink="http://schemas.microsoft.com/ink/2010/main" type="writingRegion" rotatedBoundingBox="12242,12596 12506,12596 12506,13361 12242,13361"/>
        </emma:interpretation>
      </emma:emma>
    </inkml:annotationXML>
    <inkml:traceGroup>
      <inkml:annotationXML>
        <emma:emma xmlns:emma="http://www.w3.org/2003/04/emma" version="1.0">
          <emma:interpretation id="{7B22B78E-9DC7-4A1A-80C9-3B8DB4DD35A0}" emma:medium="tactile" emma:mode="ink">
            <msink:context xmlns:msink="http://schemas.microsoft.com/ink/2010/main" type="paragraph" rotatedBoundingBox="12242,12596 12506,12596 12506,13361 12242,13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470B5-C908-499B-9E95-9B009A5E7C8E}" emma:medium="tactile" emma:mode="ink">
              <msink:context xmlns:msink="http://schemas.microsoft.com/ink/2010/main" type="line" rotatedBoundingBox="12242,12596 12506,12596 12506,13361 12242,13361"/>
            </emma:interpretation>
          </emma:emma>
        </inkml:annotationXML>
        <inkml:traceGroup>
          <inkml:annotationXML>
            <emma:emma xmlns:emma="http://www.w3.org/2003/04/emma" version="1.0">
              <emma:interpretation id="{EFB7C3E6-C798-4F9F-9E5E-C5FF357BD3B3}" emma:medium="tactile" emma:mode="ink">
                <msink:context xmlns:msink="http://schemas.microsoft.com/ink/2010/main" type="inkWord" rotatedBoundingBox="12242,12596 12506,12596 12506,13361 12242,13361"/>
              </emma:interpretation>
              <emma:one-of disjunction-type="recognition" id="oneOf0">
                <emma:interpretation id="interp0" emma:lang="en-US" emma:confidence="1">
                  <emma:literal>?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7.</emma:literal>
                </emma:interpretation>
              </emma:one-of>
            </emma:emma>
          </inkml:annotationXML>
          <inkml:trace contextRef="#ctx0" brushRef="#br0">67 93 25,'-22'-8'19,"22"8"-1,-24-11-1,24 11-1,-14-9-3,14 9-2,0 0-4,0 0-1,0 0-2,-7-16-2,7 16 0,16-9-2,-16 9 1,27-15-1,-9 8-1,5 2 1,1-3 1,-1 8-1,3-5 0,-3 5-1,1 0 1,-8 12 0,0-7 0,-1 5 0,-15-10 0,13 31 0,-13-13 1,-5 6-1,-5 1 2,-2 1-2,-1 2 1,-7-1 0,-2 0 0,3-1 0,0-2 0,-1-4 0,5-1-1,-1-4 1,16-15-1,-22 28 1,22-28-1,-10 18 0,10-18-1,0 13-2,0-13-6,0 0-11,30 13-9,-30-13 1,24 5-1</inkml:trace>
          <inkml:trace contextRef="#ctx0" brushRef="#br0" timeOffset="820.0468">144 733 9,'0'0'22,"0"0"-2,0 0-5,0 0-1,0 0-3,0 0 0,0 0-4,0 0-1,0 0-2,0 0-1,0 0-2,0 0 0,0 0-1,0 0 0,0 0 0,0 0 0,16-10 0,-16 10 1,18 0-1,-18 0 0,14-5 1,-14 5 0,0 0 0,0 0 0,0 0 1,0 0-1,10-15 0,-10 15 0,0 0 0,0 0 0,-22-10-1,22 10 1,-20 0 0,20 0 0,-25 13 0,25-13 0,-19 18 0,19-18 0,-11 22 0,11-22 0,0 15-1,0-15 1,23 4 0,-23-4 0,29-4 0,-29 4 0,28-10 0,-28 10 1,19-14-1,-19 14 0,0 0 0,0 0-1,0 0-1,0 0-7,0 0-19,-7-14-2,7 14 0,0-15-2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12-05T18:31:50.959"/>
    </inkml:context>
    <inkml:brush xml:id="br0">
      <inkml:brushProperty name="width" value="0.00882" units="cm"/>
      <inkml:brushProperty name="height" value="0.00882" units="cm"/>
      <inkml:brushProperty name="color" value="#0000FF"/>
      <inkml:brushProperty name="fitToCurve" value="1"/>
    </inkml:brush>
  </inkml:definitions>
  <inkml:trace contextRef="#ctx0" brushRef="#br0">149 18 6,'0'0'19,"0"0"-3,-6-19-1,6 19-4,0 0-1,0 0-3,-16 0-2,16 0-1,-14 17-1,2-2 0,1 10 0,-4 3 0,0 6 0,-2-2 1,4 8 1,-2-2-2,9-1 3,-3-5-3,9 2 2,9-7-3,6-4 2,2-5-3,13-5 2,-1-3-2,7-10 0,1 0 1,2-10-2,-7 0 1,-6-1-1,-4 1-1,-7-5 0,-15 15 0,0-27-2,0 27 1,-25-21-1,6 10 0,-7 1 0,1 4 2,-4 6-2,1 0 2,3 0-1,2 6 1,6 3 1,17-9-1,-19 18-3,19-18-12,5 29-8,-5-29-3,27 22 2,-11-28-1</inkml:trace>
  <inkml:trace contextRef="#ctx0" brushRef="#br0" timeOffset="759.0434">533 144 19,'16'-5'15,"-16"5"-2,21-8-2,-21 8-2,20-13-2,-20 13-2,19-15 0,-19 15-1,12-15-1,-12 15 0,0 0 0,0-18-1,0 18 0,0 0 0,-14-8 0,14 8-1,-24 7 0,24-7 0,-32 18 1,16-5 0,-1 5 1,-3 0 1,3 5 0,1 2 0,4 0 1,3 0-1,9 0-1,0-1 0,13-1 0,0-7-1,8 0 1,2-6-3,6-10 0,0 8-4,4-14-4,-3-6-14,4 8-9,-5-15 1,5 7-1</inkml:trace>
  <inkml:trace contextRef="#ctx0" brushRef="#br0" timeOffset="1766.101">831 131 6,'0'0'22,"0"0"-1,0 0-7,0 0-4,-16 0-4,16 0-2,0 0 0,0 0 0,-5 23 0,5-5 1,0-3-1,-6 7 1,6 3-1,0 0 0,0-1-2,0-4 1,0-2-2,0-18 2,12 22-3,-12-22 3,19 0-2,-19 0-2,23-25 2,-9 10-2,3-8 2,-1-1-3,5 0 2,-5 1-2,0 4 1,-5 1 1,-11 18-1,19-25 0,-19 25 1,0 0-1,0 0 1,0 0 0,0 0 0,-8 27 1,2-11-1,1-1 0,5 4 1,-5-1 0,5-4-1,5 1 0,-5-15 1,15 19-1,-15-19 0,34 0 0,-14 0 0,5-12-1,0 0 0,-2-1 0,5-3-1,-6 1 0,-1 2-1,-6 0 0,-15 13-2,22-19 0,-22 19 1,0 0-1,13-15 0,-13 15 0,0 0 1,0 0 1,0 0 3,0 0 2,0 0 1,16 10 2,-16-10 1,15 24 2,-8-6 0,3 2 0,-3-4-2,4 2-1,-4 1-1,6-5 0,-13-14-5,16 20-5,-16-20-18,21 7-4,-21-7 0,16-13-1</inkml:trace>
  <inkml:trace contextRef="#ctx0" brushRef="#br0" timeOffset="4526.2589">2150 228 16,'-18'6'29,"18"-6"0,0 0-3,-14 11-8,14-11-6,-9 15-4,9-15-3,-6 18-2,6-18-2,0 0 0,0 0-4,28 10-9,-11-10-17,-5-20 0,8 11-1,-11-13 0</inkml:trace>
  <inkml:trace contextRef="#ctx0" brushRef="#br0" timeOffset="5879.3363">2494-11 18,'0'0'26,"0"0"-2,0 0-6,0 0-3,0 0-4,0 0-4,0-20-3,0 20-1,0-16 0,0 16-2,-4-25 0,4 25 0,-13-26-1,13 26 0,-19-24 0,19 24-1,-19-12 0,19 12 0,-21 6 0,21-6 0,-17 19 0,9-6 0,4 5 1,-2 0-1,2 1 1,4 3 0,-2-3-1,2 6 1,0-3 0,5 0 0,4-3 0,-2 2 0,3-2 0,3-1 1,-1-2-1,4-4 0,-16-12 0,29 26 0,-29-26 1,25 18-1,-25-18 0,22 18 0,-22-18 1,13 19-1,-13-19 1,0 18-1,0-18 1,-22 18 0,22-18-1,-28 10 0,11-10 0,1 0 0,1-4-1,1-2 1,14 6-1,-24-20-1,24 20 1,-16-16-1,16 16 1,-7-15-2,7 15 1,0-15 0,0 15 0,10-19 0,-10 19 0,21-19 1,-21 19 1,29-28 0,-12 15 1,2-1 1,-3 1-1,-16 13 1,25-21 1,-25 21-1,18-17-1,-18 17 0,0 0 0,14-12-1,-14 12 0,0 0-1,22-10-2,-22 10-2,25-10-7,-9 10-12,-16 0-2,23 0 0,-23 0 3</inkml:trace>
  <inkml:trace contextRef="#ctx0" brushRef="#br0" timeOffset="6745.3858">2754 6 17,'0'0'21,"-13"-12"-5,13 12-6,0 0-2,0 0-3,0 0-1,0 0-1,0 0 0,0 0 0,-18 8-1,18-8 1,-16 26-1,6-11 0,1 3 0,-2 1 0,3 4 0,1-7 0,7 1-1,0-17 0,6 26-1,-6-26 1,29 10-1,-7-10 0,3 0 1,1 0 0,5 0-1,-2 0 0,-3 0 1,-1 0-1,-2 0 0,-2 6 1,-7 3 0,-14-9 0,22 18 0,-22-18 0,7 23 1,-7-23 0,-7 21 1,7-21-1,-22 16 0,6-10 1,-1 0-1,-2-6-1,1 0 0,-2 0-1,1 0-3,4-9-3,-1 1-6,16 8-11,-19-14-6,19 14 1,-12-15 0</inkml:trace>
  <inkml:trace contextRef="#ctx0" brushRef="#br0" timeOffset="7256.4151">2715-50 17,'0'0'30,"0"0"0,0 0-2,0 0-10,0 0-5,0 0-4,0 0-4,0 0-1,0 0-1,0 0 0,0 0-1,0 0-1,24-19 1,-24 19-1,34-9 0,-12 1 0,4 3-1,5-2 1,1-1-2,0 8 0,0-10-2,3 10-1,-9-8-5,9 8-14,-6 6-9,-11-6 1,2 9-1</inkml:trace>
  <inkml:trace contextRef="#ctx0" brushRef="#br0" timeOffset="9752.5577">3405 209 7,'0'0'7,"0"0"1,0 0 1,0 0 1,0 0 0,0 0-1,0 0-1,0 0-2,0-18 0,0 18-3,0-14-1,0 14 0,-9-21-1,9 21 1,-13-19 1,13 19 0,-16-13 0,16 13 0,-27 0 0,13 7-1,14-7 1,-28 19-1,28-19-1,-20 25 0,12-9-1,8-16 1,0 23-1,0-23 1,9 20-1,-9-20 1,24 18-1,-24-18 1,30 16 0,-15-4 0,4 1 1,-5 6-1,-1 7 1,-2 2-1,-7 8 0,-4 3 0,0 7-2,-6 1 1,-4 1-3,-6-1 2,3-9-2,-3-3 1,-3-13 1,3-7 0,0-8 1,-2-13 1,18 6 1,-26-28-1,16 6 1,2-7-1,8 2 0,-5-1 0,5 3 0,10-3 0,0 6-1,3 3 0,0 1 1,3 0-2,0 7 2,-1-1-3,0 4 2,2 0-1,-17 8 1,28-12-2,-28 12 0,23-8-3,-23 8-5,19-10-8,-1 10-8,-18 0 0,17-11 0</inkml:trace>
  <inkml:trace contextRef="#ctx0" brushRef="#br0" timeOffset="10166.5815">3791-176 5,'0'0'23,"0"32"3,-11-12-6,3 10-3,0 10-2,-6 3-2,7 17 0,-12-3-1,5 15-1,-8-5-2,6 3-3,-5-4 0,7-6-3,-2-7-1,1-11-2,15-9-4,-6-14-4,16-5-10,-10-14-15,24-9 0,-8-5-1,-6-14 0</inkml:trace>
  <inkml:trace contextRef="#ctx0" brushRef="#br0" timeOffset="11098.6348">4010 381 11,'0'0'8,"0"0"0,0 0 1,16 0 0,-16 0-2,13-15 0,-13 15-1,21-28-3,-12 9 0,-1 3-2,-8-6 1,8 6-2,-8-3 2,0 5-2,0 14 2,-21-18-1,5 13 1,0 5 0,-3 0 0,2 9 1,-4 1 1,2 4 2,-1 6 0,2 8 3,1-3-1,2 8 0,4-3-1,5 4-1,1-3-1,5 0-1,6-10-1,6-3-2,7-6 0,4-6-2,5-6 0,0 0-2,8-8-9,1 0-16,-7-11-2,10 7 0,-16-16-1</inkml:trace>
  <inkml:trace contextRef="#ctx0" brushRef="#br0" timeOffset="11722.6705">4336 235 4,'17'-7'6,"-17"7"-1,0 0-1,19-10 0,-19 10 0,0 0 1,22-13 0,-22 13 1,0 0-1,6-18 1,-6 18 0,0 0-1,0 0 1,-22-14-2,22 14 0,-19 0-1,19 0 1,-25 0 0,25 0 2,-28 28 0,12-11 1,2 14 2,-5-2 0,7 11-1,-2-2 1,9 6-1,-2-7-2,7 4 0,7-10-2,9-6-2,3-8 0,9-9-3,7-8-3,0-10-9,3-11-18,7 6 0,-5-12-2,0 5 0</inkml:trace>
  <inkml:trace contextRef="#ctx0" brushRef="#br0" timeOffset="37439.1412">4941 237 15,'0'0'16,"0"0"-3,0 0-4,0 0-2,0 0-1,0 0-1,0 0-1,0 0 0,0 0-1,16-6 0,-16 6-1,24-16 0,-10 7-1,2-1-1,-1 5 0,-15 5-1,26-7 0,-26 7 0,22 0-1,-22 0 1,0 0 0,16 10 0,-16-10 0,0 0 1,10 18 0,-10-18 0,6 16 1,-6-16 0,4 16 0,-4-16 0,0 0 1,15 18 1,-15-18-1,0 0 1,18 8 1,-18-8-1,16 0-1,-16 0 1,16 0-1,-16 0 0,16-7-1,-16 7-3,16-11-3,-16 11-6,10-18-9,-10 18-5,15-13-1,-1 13 4</inkml:trace>
  <inkml:trace contextRef="#ctx0" brushRef="#br0" timeOffset="38334.1925">4978 448 10,'0'0'24,"0"0"-3,0 0-3,0 0-3,0 0-5,0 0-3,0 0-2,0 0-1,0 0-1,0 0-2,0 0 1,13-20-1,-13 20 0,14-21 0,-14 21-1,19-21 0,-19 21 0,16-21 0,-16 21-1,0 0 1,15-9 0,-15 9-1,0 0 1,0 0-1,7 20 1,-7-20 1,0 20-1,0-20 1,10 16 0,-10-16-1,12 15 1,-12-15-1,13 14 1,-13-14-1,16 12 0,-16-12 0,24 3 0,-24-3 1,27 0 0,-11-8-1,-1 8 1,3-8-2,-2-5 1,0 8-3,-16 5-5,20-20-7,-5 20-10,-15-13-1,17 13-2,-17-14 7</inkml:trace>
  <inkml:trace contextRef="#ctx0" brushRef="#br0" timeOffset="23239.3291">5977 131 28,'0'-23'18,"0"23"-3,0 0-1,0-17-3,0 17-2,0 0-2,0 0-3,0 0-2,0 0-1,0 0-1,0 0 0,-7 15 0,7-15 0,0 25 1,7-6 1,-7 4 0,7 4 0,-7 4-1,8 1 3,-8-1-2,8 3-4,-8-9-11,12 3-12,-12-28 0,5 28-1,-5-28 0</inkml:trace>
  <inkml:trace contextRef="#ctx0" brushRef="#br0" timeOffset="24712.4135">5998 175 11,'0'-16'19,"0"16"-4,0-18-1,0 18-3,0-22-3,0 22-1,0-16-2,0 16-1,0 0 0,0 0-1,0 0-1,0 0 0,0 0-1,0 0 0,0 0 0,0 0 0,0 23 1,0-5 0,0 3 2,0 5-1,0 8 3,8 0-1,0 4 1,-8 3-1,10-1-1,-10-6 0,9 2-1,-9-8 1,5 1-3,-5-11 1,0-1-1,0-17 1,0 18 0,0-18 0,0 0 0,0 0 0,0 0 0,0 0-2,0 0-5,0 0-10,16-21-16,-16-1-2,21 6 1,-15-15-2</inkml:trace>
  <inkml:trace contextRef="#ctx0" brushRef="#br0" timeOffset="39333.2498">6304 195 12,'0'0'16,"0"0"-2,-20 6-2,20-6-3,-11 27 0,1-6-1,4 1 1,-2 6-1,8 7-1,-6-3 0,6 4-2,6-4 0,1-2-2,10-10 1,7-1-3,2-10 0,6-9 1,3-9 0,3-7 0,-4-5-2,1-5 3,-11-7-2,-2 4 0,-13-2-1,-9-1 0,-6 7 0,-13 1 0,-6 4 1,-10 8-2,-4 6 2,-2 6-1,-4 0 1,10 0-3,3 0-4,11 6-6,21-6-14,0 0-3,6-20 0,25 6-1</inkml:trace>
  <inkml:trace contextRef="#ctx0" brushRef="#br0" timeOffset="45552.6055">8429 472 15,'0'0'23,"0"0"-2,0 0-9,0 0-2,0 0-2,0 0-2,0 0-1,0 15-1,0-15 0,0 0-1,16 0-1,-16 0 1,19-3-2,-19 3 1,24-18 0,-24 18-1,25-18 1,-25 18-2,15-17 1,-15 17 0,0 0 0,0 0-1,0 0 0,-24 0 1,24 0-1,-22 9 2,22-9-2,-21 15 2,21-15-1,0 0 0,-15 17 1,15-17-1,0 0-3,0 0-6,18-1-13,-18 1-8,17-9 1,-17 9-1</inkml:trace>
  <inkml:trace contextRef="#ctx0" brushRef="#br0" timeOffset="40792.3332">6829 234 8,'0'0'8,"0"0"1,0 0 1,0-12-1,0 12 0,0 0-1,0-16-1,0 16-2,0 0-1,0 0-2,0 0 0,0 0 0,0 0 0,0 16 1,0 2 2,0 5 0,0 7 2,-7 1 0,7 7-2,-9-3 1,5-1-1,-3-9-1,7 1-2,-12-12 0,12-14-1,0 0 1,0 0 0,0 0-1,0-15 1,9-8-2,2-7 2,2-7-3,4-6 1,1-4-2,0-2 1,-3 1 0,4 1-1,-6 12 2,-3 3-3,0 12 3,-10 20-1,0 0 1,0 0 0,7 15-1,-7 8 2,-5 3-1,5 4 0,-8 6 1,7-2 1,1-2-2,0-1 2,0-7 0,9-2 0,-2-5-2,-7-17 2,20 16-1,-5-22-1,1-6 0,0-8-2,6-6 1,-5-2-1,5-6 2,-3-7-3,0 6 2,-1 0-1,-2 8 2,-5-1-1,0 9 1,-11 19-1,0 0 2,0 0-1,0 25 1,0 7 0,-13 3 0,5 9 2,2 0 0,1 2-1,5-6 1,0-3-2,0-8 0,5-2 0,3-10-2,-8-17-3,26 23-4,-9-25-9,-17 2-13,38-14 2,-23-3-3,10 10 2</inkml:trace>
  <inkml:trace contextRef="#ctx0" brushRef="#br0" timeOffset="41311.3629">7403 315 15,'0'0'19,"0"0"-13,0 0-1,0 0 0,14 6 0,-14-6-2,22 0 0,-22 0 0,25-14-1,-25 14 0,22-16-2,-22 16 0,12-21-3,-12 21 1,-6-18-1,6 18 1,-22-16-2,7 8 3,-5 2 0,1 6 2,-3-7 1,2 7 1,3 0 2,1 0 1,16 0 1,-23 13 0,17 3 3,-1 3-1,7 8 0,0-2-1,0 8-1,0-3-1,4-1-2,8-8-1,3 1-2,6-8 0,1-10-5,12-4-6,2-4-10,-5-15-8,13 5 0,-14-15-1</inkml:trace>
  <inkml:trace contextRef="#ctx0" brushRef="#br0" timeOffset="42229.4154">7598 78 13,'0'0'19,"0"0"-1,0 0-2,0 0-1,9 25-2,-9-25-2,0 31-3,0-12-1,0 6-2,0 3 0,0 8 0,-1-5-1,9 3-1,1-2 0,1-1-2,0-4 1,4 1-1,-1-10 0,1-3-1,-14-15 0,25 16-1,-25-16 2,22 7 0,-22-7 0,0 0 0,18-16 0,-18 16 1,5-25-2,-5 9 2,0-2-2,6-7 1,-6 0-2,0-2 1,8-3-1,-8-1-1,8 0 2,0 0-2,-1 0 2,2 5-2,-1 1 1,1 3 1,0 4 0,-2 1-1,-7 17 0,15-23 0,-15 23-1,0 0-1,0 0-3,0 0-3,19-6-9,-19 6-12,0 0 1,0 23 0,0-23 9</inkml:trace>
  <inkml:trace contextRef="#ctx0" brushRef="#br0" timeOffset="54580.1212">9551 97 12,'0'0'22,"0"0"-3,0 0-4,-16-6-2,16 6-2,-2 28-1,2-6-3,0 9-2,0 3 2,12 15-2,-6-7 0,2 4 0,3-3-1,-3-4-2,3-6 0,-4-7-4,3-10-7,-10-16-13,0 0-7,19 5 0,-19-23-2</inkml:trace>
  <inkml:trace contextRef="#ctx0" brushRef="#br0" timeOffset="55256.1605">9740 80 10,'0'0'24,"-26"5"1,26-5-10,0 0-3,0 0-4,-16 15-3,16-15-1,0 0-2,0 19-1,0-19 1,23 15-1,-7-8 0,3-7 1,6 6-1,0-6-1,3 0 1,-4-1-1,0 1 1,2 0-1,-7 0 0,-1 4 0,-18-4 0,20 12 0,-20-12 0,0 15 1,0-15 0,-7 29 1,2-10-1,-3 2 1,8 3 2,-8-1-2,8 2 2,0-3-2,0 4 1,0-8-2,3 0 0,-3-18 1,9 28-3,-9-28 1,6 20-1,-6-20 0,6 16-5,-6-16-8,13 24-14,-13-24 0,0 0 0,0 0-1</inkml:trace>
  <inkml:trace contextRef="#ctx0" brushRef="#br0" timeOffset="55964.2009">10172 122 19,'0'0'23,"0"0"-2,0 0-8,0 15-2,0-15-3,-11 26-2,11-8-3,-9-3 1,9 4 0,0 0-1,0-1 1,0-2-2,0-16 1,14 25-2,-14-25 1,8 16-1,-8-16 1,0 0-1,20 0-1,-20 0 1,18-6-2,-18 6 1,24-13-2,-6 4 2,-18 9-2,28-15 2,-28 15-2,23-4 1,-23 4 0,20 0-1,-20 0 0,16 0-3,-16 0-1,19 0-4,-19 0-7,0 0-7,25 0-3,-25 0 1</inkml:trace>
  <inkml:trace contextRef="#ctx0" brushRef="#br0" timeOffset="56302.2202">10356 109 3,'0'0'22,"-9"27"-5,3-6-3,2 9-1,4 1 1,-7 3-3,7 2-1,0 0-3,0-2-3,0-5-1,7-4-2,-3-2-2,2-5-5,0-3-3,-6-15-5,7 18-7,-7-18-5,0 0 0,15 23 11</inkml:trace>
  <inkml:trace contextRef="#ctx0" brushRef="#br0" timeOffset="64203.6723">10641 214 22,'0'0'16,"0"0"-2,0 0-2,-15-11-2,15 11-3,0 0-1,-22 6-1,22-6-1,-20 23-1,5-3-1,2 6 2,0 4-1,4 1 0,0 5 0,9-4-1,0 1 0,8-7-1,8-6 0,7-6-2,6-9 1,0-5 0,5 0 0,-3-10 2,-2-4-2,-3-5 1,-8-3-1,-4-6 1,-10 5-1,-2-4 2,-8-1-1,-6 1-2,-7 0 2,2 2-1,-3 5 1,-2 6-1,6-2 1,1 7-4,15 9 0,-18 4-7,18-4-12,0 0-5,0 0-1,33 21 0</inkml:trace>
  <inkml:trace contextRef="#ctx0" brushRef="#br0" timeOffset="64632.6968">10935 301 26,'-6'18'18,"6"6"-5,0 4 1,0 1-2,8 2-1,1-6-2,1 3-3,10-9 0,-1-7-3,7-2 1,5-10-1,-5 0 0,2-12 1,-5-2-1,1-3 1,-13-7-2,1 0 2,-12-4-3,-10-2 0,-6-4 0,-8 3-2,-2 3-1,-6-2-5,6 8-8,2 9-16,-2-1 1,26 14 0,-33 0 0</inkml:trace>
  <inkml:trace contextRef="#ctx0" brushRef="#br0" timeOffset="53723.0728">8665 157 27,'0'0'18,"0"0"-2,-18 0-3,18 0-3,0 0-2,-17 0-2,17 0-1,0 0-1,0 0-1,-15 2-1,15-2-1,0 0 0,0 0-1,0 0 0,0 0 0,0 0 0,18-2-1,-18 2 1,19 0 1,-19 0-1,30 0 1,-12 0-1,2 0 0,-2 0 0,-1 0 0,-2 10 0,-15-10 0,23 23 0,-14-9 1,-9 7-1,4-1 1,-4 5 0,0-1 1,-7 3-1,3-1 1,-4-3-2,4 3 1,0-10 0,4 3-3,0-19 2,-9 22-1,9-22 1,0 0-1,0 18 1,0-18 0,0 0 0,0 0 0,0 0 1,0 0 0,20 5-1,-20-5 2,0 0-1,16 8 0,-16-8 0,15 0 1,-15 0-1,23 3 0,-5-3 0,1 0 0,4 0-1,-1-3 0,3 3-2,-3-10-5,5 10-8,1 0-13,-28 0 0,37-3 0,-37 3 3</inkml:trace>
  <inkml:trace contextRef="#ctx0" brushRef="#br0" timeOffset="73337.1947">11551 218 21,'-16'0'21,"16"0"-3,0 0-2,0 0-3,-19 0-2,19 0-4,0 0-3,0 0-1,0 0-2,0 0-1,0 0 1,0 0-1,0 0 0,16-14 1,-16 14-1,23-19 0,-23 19 1,27-20-1,-27 20 0,25-16-1,-25 16 0,14-5 1,-14 5-1,0 0 1,0 0-1,0 0 1,12 15 0,-12-15 0,0 0 0,4 15 1,-4-15-1,0 0 1,0 0 0,9 17 0,-9-17 0,0 0 0,15 12-1,-15-12 1,0 0 0,20 6-1,-20-6 1,22 0-1,-22 0 0,25 0-3,-9 0-5,1-5-7,2 5-10,-19 0-2,26 0 0,-26 0 10</inkml:trace>
  <inkml:trace contextRef="#ctx0" brushRef="#br0" timeOffset="74127.2399">11561 428 14,'0'0'19,"0"0"-2,0 0-3,0 0-2,0 0-2,0 0-1,0 0-1,0 0-1,0 0-1,0 0-1,0 0 0,0 0-2,0 0 0,0-21-1,0 21-1,13-20 0,-13 20-2,19-25 1,-19 25-1,25-24-1,-25 24 1,22-16-1,-22 16 1,0 0 1,15 0-1,-15 0 1,-6 20 0,6-20 1,-5 27 0,5-12 1,0-15-1,-7 28-1,7-28 1,9 19 0,-9-19-1,22 12 1,-8-12 0,5 0 0,-3 0 0,5-6 0,-2-1-1,0-5 0,-5 3-1,1-4-1,-15 13-5,22-20-7,-22 2-14,0 18-2,13-20 2,-13 20 0</inkml:trace>
  <inkml:trace contextRef="#ctx0" brushRef="#br0" timeOffset="75946.3437">12249 49 13,'-15'7'16,"15"-7"0,-18 4-1,18-4-2,-14 0-1,14 0-2,0 0-2,0 0-2,0 0-3,0 0-1,0 0 0,0 0-2,14 0 1,-14 0-1,24-11 0,-24 11 0,28-9 1,-28 9-1,27 0 0,-27 0-1,16 0 1,-16 0 0,11 21 0,-11-21 0,-2 30 0,-5-12 1,1 1-1,-1 2 0,-4-3 0,4 0 0,-3-2 0,10-16-1,-13 21 1,13-21-1,-8 14-2,8-14 0,0 0 0,17 14-1,-17-14 0,21 5-1,-3 0 1,-2 0 1,-1 3 0,2 0 3,-17-8-1,25 22 3,-15-7-1,-10-15 3,12 32-2,-12-13 3,0-19-1,0 30 0,0-30 0,-6 25 1,6-25 0,-15 17 0,15-17-1,-20 5 0,5-5 0,1 0-1,-1-5-1,-2 5-1,17 0-2,-27-6-3,27 6-5,0 0-8,-20 0-11,20 0-2,0 0 2,23 8 4</inkml:trace>
  <inkml:trace contextRef="#ctx0" brushRef="#br0" timeOffset="76540.3779">12669 157 12,'0'0'19,"-10"17"-1,10-17-2,-14 17-2,14-17-2,-14 24-3,14-4-1,-7 4-3,7-2 1,0 4-2,0 1 0,14-5-1,4 0 0,5-7-1,2-9 1,4-6-2,2 0 0,-5-15-1,5-3 0,-10-1 0,0-4-1,-9-4 2,-8 8-2,-4-6 3,-12 4-3,-2-2 2,-8 5 0,-3 0 0,-4 2-1,2 3 0,1 1-1,6 8-1,1-2-5,19 6-6,0 0-16,0 0 0,12 14-1,-12-14 1</inkml:trace>
  <inkml:trace contextRef="#ctx0" brushRef="#br0" timeOffset="77104.4099">13137 187 21,'0'0'23,"0"0"-4,0 0-6,-17 0-2,17 0-1,-18 16-3,18-16-2,-20 22 0,11-3 0,2 2-2,-1 7 3,8-3-3,0 4 1,0-1-2,8-4 1,3-6-1,8-4 1,8-14-1,5 0-1,0-7 0,4-11 0,1-4-1,-7-2 0,0-2 1,-10-1-1,-10-2 0,-4 1 1,-12 2 0,-10 3-1,-6 3 2,-5 3-1,-6 2 0,0 5 0,-1 5-1,2 5-2,7 0-4,5 0-6,20 0-10,-15 16-9,15-16 1,16 6-2</inkml:trace>
  <inkml:trace contextRef="#ctx0" brushRef="#br0" timeOffset="77623.4397">13569 147 4,'0'0'24,"0"0"1,0 0 1,0 0-14,-15 27-3,4-11 0,-1 6 0,-4 3-2,4 8 0,2-4-2,6 6 0,4-9-2,6 1 2,5-7-2,11-3 0,2-17 0,11 0-2,1-7 0,6-10 0,2-4 0,-4-6-2,-4-1 2,-5 1-2,-8 0 2,-10 2-1,-13-2 1,-9 9-2,-15-1 2,-4 3-1,-9 4 0,-3 2 0,-1 1 0,3 3-1,6 6-2,2-6-7,30 6-7,-24 4-14,24-4 0,0 0-1,0 0 1</inkml:trace>
  <inkml:trace contextRef="#ctx0" brushRef="#br0" timeOffset="78164.4708">14107 116 21,'0'0'23,"0"0"1,0 0-9,0 0-4,0 0-3,0 0-1,-16 16-1,16 1 1,-14-2-1,7 11 0,-5 2 0,3 6 0,-1-2-1,10 3 0,0-4-1,6-2-2,5-8 0,10-4 2,5-17-1,12 0-1,0-5-1,1-10 2,-1-7-2,-3-3 2,-8-6-2,-4 3 0,-10-3 1,-13-1-2,-12-1 1,-7 3-1,-13 2 0,-6 3 0,-5 6-2,-1 1-3,6 12-7,-3 6-18,10 0-4,12 5-1,19-5 1</inkml:trace>
  <inkml:trace contextRef="#ctx0" brushRef="#br0" timeOffset="221005.6408">5820 2354 10,'-18'5'20,"18"-5"-2,0 0-2,0 0-4,0 0-1,-15 6-4,15-6-2,0 0-2,0 0-2,-8 15-1,8-15 0,0 0 0,0 0 0,0 0 0,0 0 1,0 0 0,20 0 0,-20 0 0,0 0 1,10-26 0,-10 26 0,0 0 1,0-18-1,0 18 1,0 0 0,-14-5-1,14 5 0,-18 6-1,18-6 0,-14 12-1,14-12 0,0 0 0,0 0-2,0 0-1,0 0-7,20 3-13,-1-3-4,-19 0 0,31-15-1</inkml:trace>
  <inkml:trace contextRef="#ctx0" brushRef="#br0" timeOffset="222404.7208">5996 2008 11,'-20'-9'22,"20"9"-3,0 0-6,0 0-3,0 0-3,0 0-3,0 0-1,0 0-2,20-11 0,-2 6-1,-1 5 1,6-12 1,-1 12-1,0 0 0,-3 0 0,0 15-1,-6 3 1,-2 3 0,-7 6 0,-4 2 0,-6 4 0,-1-1 0,-2 2 0,2-6-1,-5 0 1,0-3-1,2-6 0,3-2 0,7-17 0,-9 23 0,9-23 0,0 0 0,0 0-1,-6 14 1,6-14-1,0 0 1,0 0 1,21 0-1,-21 0 1,25-7 0,-11 7 1,5-7-1,-1 2 0,2-2 0,-2 6 0,0-4-1,-3 5-2,-15 0-3,25 0-4,-25 0-5,23 4-9,-23-4-2,19 0-1</inkml:trace>
  <inkml:trace contextRef="#ctx0" brushRef="#br0" timeOffset="224480.8396">6564 1967 20,'-15'-5'16,"15"5"-1,0 0-3,0 0-3,0 0-3,0 0 0,0 0-2,0 0-1,0 0-1,0 0 1,-10 15-1,10-15 1,-10 22-2,2-6 0,8-1 0,-8 3 0,8-1-1,0-17 0,0 26 0,0-26-1,8 18 1,-8-18 0,25 9 0,-9-9 0,2 6 1,1-6-1,1 7 0,1-2 1,-2 1-1,-5 3 0,2 1 0,-16-10 1,18 26-1,-12-11 1,-6 1 0,0 0 0,0-2 0,0-14 1,-8 26 1,8-26 0,-14 21 0,14-21 0,-19 11 1,19-11-1,-27 0 0,11 0-2,0-8 0,16 8-2,-27-9-2,27 9-4,-24-12-8,24 12-7,0 0-6,0 0 0,0 0-1</inkml:trace>
  <inkml:trace contextRef="#ctx0" brushRef="#br0" timeOffset="225203.8809">6612 1926 15,'0'0'23,"0"0"-4,0 0-1,-15-8-3,15 8-2,0 0-2,0 0-3,0 0-3,0 0-1,0 0-2,0 0-1,0 0 0,15-7 0,-15 7 1,25 0-1,-6-6 1,1 6 0,5 0 0,-6 0 0,3 0-1,3 0 0,-1 0 0,-3 0 0,2 0 0,-4 0-1,0 6 1,-1-6-1,1 0 0,-5 0 1,-14 0 0,26 0 0,-26 0 0,25 0-1,-25 0-1,22 0-4,-22 0-11,0 0-15,0 0 0,0 0 0,0 0-1</inkml:trace>
  <inkml:trace contextRef="#ctx0" brushRef="#br0" timeOffset="115309.5954">8786 2187 29,'0'0'27,"-16"6"1,16-6-13,0 0-3,-20 24-5,20-24-2,-8 26-2,8-26-1,6 24 0,-6-24 0,29 20-1,-8-15 1,9-5-1,4 0-1,-2-9 1,2 1 0,-4-5 0,-5 7-1,-9-5 0,-16 11 0,10-17 0,-10 17-1,-32-18 1,6 10-1,-5-1 1,-2 2 0,-7-5 0,7 2 0,1 2 0,8-6-2,10 3 0,6-9-2,16 1 0,3-3-3,21 5 0,3-6-2,14 8 1,-1-1-1,6 11 0,-6 5 1,-4 5 2,-2 10 0,-14 3 2,-6 5 1,-11 3 1,-6 7 3,-5-1 1,-6 5 0,0-6 1,-6-1-1,8-3 1,0-3-1,4-4 0,0-4 0,0-16 1,4 21 0,-4-21 1,0 0 1,0 0 0,19-15 0,-15 1 0,1-4 0,2-4-2,3-3 0,5 0-2,-4-1 0,5 2-1,2 3-1,1 5 1,1 2-2,-1 6-1,-1 4-5,-18 4-13,36 0-4,-36 0 0,22 0 2</inkml:trace>
  <inkml:trace contextRef="#ctx0" brushRef="#br0" timeOffset="118667.7874">9603 1796 8,'0'0'16,"0"0"0,0 15-2,0 1-3,4-1-1,-4 8-2,11 7-2,-11 2 0,6 9-2,-6-2-1,4 2-1,-4-3 0,0-4 0,0-3-1,0-5 1,0-8-1,-4-3 0,4-15-1,0 0 1,0 17-2,0-17-1,0 0-2,0 0 1,0 0-2,0 0 0,16-20-1,-16 20 0,27-27 1,-8 11 0,0-2 2,3 4 0,1 2 0,-2 2 1,-2 4 0,-2 6 2,-17 0 0,25 14 1,-19 0 1,0 5 1,-6 1 1,0 2 0,-6 2 1,0-2 0,-5 1 0,-4-5-1,-1-1 0,-5-1-1,0-6 0,-4-2-1,-3-8-1,-1 2-1,3-2-3,1-10-5,3-5-6,22 15-8,-25-25-3,25 25-1</inkml:trace>
  <inkml:trace contextRef="#ctx0" brushRef="#br0" timeOffset="112647.4431">7422 2218 3,'0'0'16,"0"0"-2,-16-8-2,16 8-2,0 0-2,-21-11 0,21 11-1,-14-9-1,14 9 0,-18-7-2,18 7 0,-22 0-2,22 0 0,-23 17-1,23-17 1,-31 25-1,17-6 0,1-1 1,2 9-1,4-8 1,7 4-1,0-5-1,0-18 1,32 21-1,-1-21 0,5-8-1,2-5 1,3-5 0,-2-5-1,-2 4 1,-6-3 0,-11 7 1,-20 15-1,13-22 0,-13 22 0,0 0 1,-26 9-1,8 4 1,4 1-1,-1 0 0,5 4 0,10 2 0,0-4 0,0-16 1,25 25-1,-2-20 0,8-5-1,1 0 0,3-5-6,0-8-10,12 4-9,-14-13 0,14 5-1</inkml:trace>
  <inkml:trace contextRef="#ctx0" brushRef="#br0" timeOffset="113368.4843">7868 1909 14,'0'0'22,"0"0"-2,0 0-2,0 0-3,0 0-3,0 18-3,0-18-2,0 20-1,0-1-2,0 3-1,-6 4-1,6 6-1,0-1 0,0 4 0,0-5 0,0-1-1,0-10 0,5-2 0,-5-17 0,10 17 0,-10-17 0,0 0 0,0 0 1,16-9-1,-16 9 0,9-16 0,-9 16-1,14-22 0,-14 22-1,22-26 0,-7 8 0,2 5-1,2-2 1,2 2-1,-1 4 1,-1 0 0,0 9 1,-3 0 1,-16 0 0,25 28 1,-18-9 1,-2 6-1,-5 2 1,0 2 0,0-6 0,-8 1 0,0-2 0,-1-6-1,9-16 1,-25 21 0,9-13-2,-3-8-1,3 0-3,-4 0-9,2-11-13,18 11-3,-26-16 0,26 16 0</inkml:trace>
  <inkml:trace contextRef="#ctx0" brushRef="#br0" timeOffset="113775.5076">8326 2186 3,'0'0'7,"0"0"-5,0 0-5,-7-18-4,7 18 6</inkml:trace>
  <inkml:trace contextRef="#ctx0" brushRef="#br0" timeOffset="114400.5434">8382 2068 8,'0'0'11,"-26"13"-1,26-13-1,-31 21 0,16-9-1,-1 2 0,16-14-1,-23 24-2,23-24 0,-6 21-2,6-21-1,15 19 0,1-12-1,4-1 0,8 1-1,3-7 1,1 8 0,-2-8-1,1 7 1,-8-1 2,-2-3 0,-21-3 2,13 16 0,-13-16 1,-21 24-1,2-11 1,-11-4-1,4 6-1,-8-8-2,6-1-1,1-1-3,6-5-5,5 0-10,16 0-12,0 0 1,0 0-2,0 0 7</inkml:trace>
  <inkml:trace contextRef="#ctx0" brushRef="#br0" timeOffset="119043.8089">10168 1935 16,'0'23'23,"0"-23"1,-7 19-10,7 2-6,0 3-2,0 7 2,0 3 0,0 9-2,0-4 0,0 2-3,8-2-3,-8-3-5,9-6-11,-3-3-9,-6-27-3,7 22 0</inkml:trace>
  <inkml:trace contextRef="#ctx0" brushRef="#br0" timeOffset="119291.8231">9985 2021 6,'-23'0'24,"23"0"1,0 0 0,-9 18-16,9-18-2,13 16-2,-13-16 1,31 13-3,-5-8-1,5-7-3,10-8-3,4-1-6,8 0-8,-10-16-7,13 17-1,-12-12-1</inkml:trace>
  <inkml:trace contextRef="#ctx0" brushRef="#br0" timeOffset="119539.8373">10441 2177 27,'7'15'25,"-7"-15"-4,0 0-6,0 0-3,0 18-2,0-18-4,0 18-3,0-18-1,15 28-3,-15-28-2,20 20-4,-20-20-6,15 17-7,-15-17-7,16 12 0,-16-12 5</inkml:trace>
  <inkml:trace contextRef="#ctx0" brushRef="#br0" timeOffset="119742.8489">10483 1908 10,'0'0'16,"0"0"-4,0 0-4,-22 0-5,22 0-3,-13 21-7,13-21-11,-9 20 0,9-20 13</inkml:trace>
  <inkml:trace contextRef="#ctx0" brushRef="#br0" timeOffset="120276.8795">10892 2140 15,'0'0'18,"-11"28"-9,11-28-3,-11 27 0,3-8 1,4 1 0,-2-2 2,6 1-1,0-3 1,0-16-1,16 21-1,-16-21-1,25 8-1,-25-8-1,32-13 0,-14-1 0,-2 0-1,-5-5 0,-2-2-1,-7 0 0,-2-1 0,-11 3 0,-6 4-1,-7 2 0,-2 4 0,-3 4-1,1 5-1,1 0-4,3 0-7,5 1-13,19-1-5,0 0 0,0 0 0</inkml:trace>
  <inkml:trace contextRef="#ctx0" brushRef="#br0" timeOffset="120930.9159">11207 2077 10,'0'0'17,"0"0"-9,0 0-2,0 0 2,0 0-1,0 0 2,0 0 0,0 0 3,0 0-2,-12 33-1,5-12-2,7 9 1,-10-1-2,10 8-1,0-8-1,0 4-2,0-15 0,11-1-1,-11-17 1,29 0-1,-5-11 0,1-7 0,2-10-1,2 0 1,4-1 0,-3 2-1,-5 3 0,-6 3 0,-3 5 0,-16 16 0,15-4 1,-15 4-1,0 22 0,0-4 0,5 4 0,3 3 1,0 4-1,7-2 0,1-3 0,3-2 0,2 1-5,-5-4-15,-16-19-9,29 19-2,-29-19 1</inkml:trace>
  <inkml:trace contextRef="#ctx0" brushRef="#br0" timeOffset="105806.0518">4528 3160 6,'0'0'13,"0"0"-1,0 0-3,-16 14-2,16-14-1,0 0-2,0 0 0,0 0-2,0 0 1,12-16-1,-12 16 0,10-13 1,-10 13-1,20-26-1,-3 9 1,2 1-1,4-7 0,5-3 0,5-3 0,5-2-1,7-7 1,2 5-1,1-6 1,2 2-1,-1-3 1,0 8 0,-3 1 0,-3 3 1,-7 2-1,-5 5 1,-5 5-1,-6 2 1,-4 7-1,-16 7 0,16-11-1,-16 11 1,0 0 0,0 0 0,0 0-1,0 0-3,0 0-6,0 0-11,-16 11-3,16-11-1,-14 12 4</inkml:trace>
  <inkml:trace contextRef="#ctx0" brushRef="#br0" timeOffset="128901.3728">4559 3246 10,'0'0'14,"0"0"0,0 0-3,0 0-1,0 0-2,0 0-1,0 0-2,0 0-1,0 0-2,0 0 1,0 0-1,0 0 0,19 0 0,-19 0 0,25 5 1,-9-5-1,3 0-1,4-2 1,0 2-1,4 0 0,-3 0 0,4 0 0,-2 0 0,2 0 0,-3 0 0,-2 0 0,1 6 0,-5-1 1,1 2-1,-2 2 1,-1-3-1,1 4 1,-1-3-1,-1-2 1,2-5-1,4 0 0,-2-5 1,3-4-1,2-1 1,-2-3-1,2 4 0,-3 0 0,-4 2 0,-18 7 0,24-7 0,-24 7 1,0 0-1,15 0 1,-15 0 0,0 0 0,0 0 0,0 0 0,0 0-1,0 0 1,0 0-1,-6 18 0,6-18 0,0 0-1,0 0 0,0 0-4,0 0-7,0 0-14,0 0-5,0 0-1,0 0 1</inkml:trace>
  <inkml:trace contextRef="#ctx0" brushRef="#br0" timeOffset="122133.9857">6000 3295 9,'17'7'12,"-17"-7"-1,0 0 0,0 0 0,16-7-2,-16 7 0,0 0-1,0 0 0,0 0-1,0 0-1,-16-9-1,16 9-1,-21 0 0,21 0-1,-23 13 0,23-13-1,-25 18 0,25-18 0,-16 25 0,16-25 0,0 25-1,0-25 0,12 18-1,-12-18-1,33 0-2,-15-8-5,5-5-8,2-2-10,-11-13-2,10 9 0,-17-16 7</inkml:trace>
  <inkml:trace contextRef="#ctx0" brushRef="#br0" timeOffset="122585.0115">6368 2934 21,'0'0'28,"0"0"0,0 0 1,0 0-15,-9 24-5,9-24 0,8 28-2,-8-2-1,7 12 0,-7 3-1,0 14 0,0-5-2,4 5 0,-4-1-2,0-7-4,9-4-7,-9-14-16,0-29-7,25 22 0,-25-22 0</inkml:trace>
  <inkml:trace contextRef="#ctx0" brushRef="#br0" timeOffset="123450.061">7333 3074 31,'0'0'20,"10"15"-5,-10-15-2,0 0-3,0 0-3,16-13-2,-16 13-1,12-21-2,-12 21 0,10-18-1,-10 18-2,0-18 0,0 18 0,-16 0 0,0 0 0,-5 13 2,1 7 0,-8 6 2,5 10 1,-8 2 0,12 7 1,2-3-1,8 1 0,9-4-1,12-8-1,10-7-2,8-11-1,12-13-3,5-7-7,9-11-8,5-4-10,-9-15 1,7 8-1</inkml:trace>
  <inkml:trace contextRef="#ctx0" brushRef="#br0" timeOffset="124149.1009">7962 3115 24,'-18'-9'18,"18"9"-4,-16-15-1,16 15-3,-16-15-3,16 15-1,0 0-1,-20-15 0,20 15-1,-18 0 0,18 0 0,-23 31 1,11-3-1,-8-1-1,5 12 1,-4-5-1,9 6 0,0-8-1,10-1-1,0-9 0,0-22-1,30 19 1,-2-19-1,3-19 1,4 0 0,1-5-1,1-4 1,-4-1 0,-2 4-1,-8 3 1,-5 7 0,-18 15 1,17-16-2,-17 16 1,-4 16 0,4-16 0,-15 31-1,6-13 0,2 5 0,3-2-1,4 5 1,6-8 0,5-2-1,5-3 0,3-4-2,12-3-5,-5-6-14,3-10-8,15 5 0,-13-13-1</inkml:trace>
  <inkml:trace contextRef="#ctx0" brushRef="#br0" timeOffset="124916.1448">8363 3088 18,'0'0'21,"0"0"-1,-15 4-13,15-4-2,16 0-2,5 6-1,2-6 0,6 7 1,5 2 1,1-4 2,1 9 0,-2-2 0,-1 4 1,-15 1-1,1 6 1,-13-6-2,-6 8 0,0-5-1,-13 1-2,-1-3 0,-6-3-3,5-2-6,-5-7-12,1-9-10,19 3-1,-13-21 1</inkml:trace>
  <inkml:trace contextRef="#ctx0" brushRef="#br0" timeOffset="124586.1259">8494 3160 34,'0'0'19,"0"34"-1,0-11-2,0 5-2,6 7-2,-6-3-4,4 7-1,-4-5-4,5 1-1,2-4-4,-7-5-6,10-8-9,0 1-10,-10-19-1,0 0-1,0 0 8</inkml:trace>
  <inkml:trace contextRef="#ctx0" brushRef="#br0" timeOffset="125645.1865">8903 3085 2,'0'0'22,"16"6"1,-16-6-1,17 0-16,-1 11-1,5-4-2,5 1-4,-1-8-10,14 10-11,-10-20 0,15 10-1</inkml:trace>
  <inkml:trace contextRef="#ctx0" brushRef="#br0" timeOffset="125428.1741">9000 2865 6,'0'30'27,"-4"-12"1,8 13 1,-4 2-14,5 3-2,2 5-3,-7 0-3,9-3-2,-5-3-3,5-2 0,-5-9-2,4-6-4,-1-3-6,-7-15-10,0 0-9,18 6-1,-18-6 0</inkml:trace>
  <inkml:trace contextRef="#ctx0" brushRef="#br0" timeOffset="126060.2103">9342 3120 26,'0'0'27,"0"16"0,0-16-10,-6 24-2,6-24-4,-6 38-3,6-18-3,0 5-1,0-4-1,12-1 0,-3-2-1,10-9-1,0-9 0,7 0 0,3-9 1,0-3-1,0-7 0,-1-3 0,0-4 0,-6 5 0,-8-4 1,2 3-1,-11 0-1,-5 6 0,0 16-1,0-26-4,0 26-7,0 0-11,0 0-8,0 0-1,0 0 0</inkml:trace>
  <inkml:trace contextRef="#ctx0" brushRef="#br0" timeOffset="126601.2412">9794 3115 8,'0'0'21,"0"0"0,0 0-7,0 0-7,0 0-1,0 0 1,0 18-1,0-3-1,6 1 1,1 3-1,-2-4 1,1 7-2,-1-3 0,3 0-2,-8-19-1,11 23 0,-11-23 1,0 0 0,0 0 0,0 0 0,0 0 0,0 0 0,15-28 0,-15 8 0,4-2-1,-4-5-1,8-1 0,-8 2 0,7 7 0,-7 0-1,0 19 0,9-21 0,-9 21-1,0 0-2,16 9-2,-16-9-5,13 15-5,-13-15-5,17 11-7,2 0 0,-19-11 7</inkml:trace>
  <inkml:trace contextRef="#ctx0" brushRef="#br0" timeOffset="127082.2687">10137 3170 18,'9'18'22,"-9"-18"2,0 0-16,23 8 0,-23-8-1,31 0-1,-12-13-1,3-2-1,0 2-1,-3-9-1,0 4-1,-6-5 0,-3 4 0,-10 4-2,0 0 0,0 15-1,-19-16 1,3 16-1,-5 0 2,4 0 0,-5 13 2,5 2 2,-1 4 2,6 12 0,1-3 1,6 5-1,5-2 0,0 5-1,6-5-1,9 0-2,7-5-3,1-11-3,11-2-9,2-3-15,-1-18-2,7 2-1,-7-16 0</inkml:trace>
  <inkml:trace contextRef="#ctx0" brushRef="#br0" timeOffset="132108.5562">5989 4588 20,'0'0'20,"0"0"-1,0 0-3,0 0-4,0 0-3,0 0-2,0 20-2,0-20-1,0 0-1,0 20 0,0-20-1,0 0-1,0 0 0,17 0 0,-17 0 0,0 0 0,12-27 0,-12 27 0,0 0-1,0 0 1,0-15-1,0 15 1,-22 0 0,22 0 0,-20 0 0,20 0 0,-22 12 0,22-12 0,-15 10 0,15-10 0,0 0 0,0 0-2,0 0-1,21 11-3,-5-11-7,3 0-12,-19 0-3,38 0 0,-38 0-1</inkml:trace>
  <inkml:trace contextRef="#ctx0" brushRef="#br0" timeOffset="133409.6306">6053 4576 7,'-15'6'27,"15"-6"0,0 0 2,-14 13-10,14-13-3,0 0-4,-9 22-2,9-22-2,0 15-2,0-15-2,0 17-1,0-17-3,0 0-1,21 11-5,-21-11-10,8-18-14,-8 18-2,16-16 1,-16 16-2</inkml:trace>
  <inkml:trace contextRef="#ctx0" brushRef="#br0" timeOffset="132927.603">6370 4076 20,'0'0'15,"0"0"-1,0 0-2,0 0 0,0 0-1,0 0 0,0 0-1,0 0-1,0 0-2,0 0 0,0 19-2,0-19 0,0 25-1,0-3 0,0 12 0,0 7-1,-2 13 1,2 1 0,7 10 0,-7-2 0,5 4-1,-5-9 0,0-5-1,4-10-1,2-7 0,-6-10 0,4-3 0,-4-23-1,0 0-3,0 0-3,0 0-9,17-28-14,-13 12-3,-4-12-1,0 3 0</inkml:trace>
  <inkml:trace contextRef="#ctx0" brushRef="#br0" timeOffset="137980.8921">10244 4179 34,'0'0'27,"0"0"1,-18 0-9,18 0-6,-20 10-4,5-4-2,2 13-1,-6-1-2,4 8 0,-2-2 0,2 8 0,4-4-1,5 3 0,0-6-2,6-1 0,10-5 0,-10-19-1,32 20 0,-11-20 0,5-8 0,-1 0 0,3-4-1,-7-1 1,3 0 0,-8-2 0,-16 15 0,22-15 0,-22 15 1,0 0-1,0-14 0,0 14 1,0 0-1,0 0-1,0 0 0,-15-9 0,15 9 1,0 0-1,15 23 1,-8-8-1,9 3 1,-1 4 1,2 0-1,5 3 0,-2-6 1,4 3-1,-1-7-1,3-6-2,7-1-2,-4-12-6,7-3-12,2-1-8,-4-14 0,4 5 0</inkml:trace>
  <inkml:trace contextRef="#ctx0" brushRef="#br0" timeOffset="138597.9273">10597 4148 18,'0'0'27,"0"0"0,0 0 0,0 0-10,0 0-9,9 19-3,7-13-1,8 3-1,4-9-1,6 9 0,1-9-1,6-6-2,-2 0-3,0-3-7,-1-7-13,5 9-4,-19-6 0,4 13 0</inkml:trace>
  <inkml:trace contextRef="#ctx0" brushRef="#br0" timeOffset="138327.9119">10816 4018 36,'0'0'28,"0"0"2,-13 19-8,8-5-6,5 13-5,-7 1-3,7 10-2,0 0-2,0 6 0,0-2-2,0 4-1,0-6-1,6-5-2,-2-4-3,-5-13-6,9-3-13,-8-15-7,0 0-1,19 10 1</inkml:trace>
  <inkml:trace contextRef="#ctx0" brushRef="#br0" timeOffset="139033.9523">11062 3949 65,'0'0'31,"-22"0"0,22 0-12,-14 21-10,8 4-10,2-6-8,4-4-19,8 7-2,-8-22-1,21 16 1</inkml:trace>
  <inkml:trace contextRef="#ctx0" brushRef="#br0" timeOffset="138831.9408">11080 4263 48,'0'26'30,"0"-26"1,-6 28-11,6-7-7,0 1-4,6 7-2,-6-5-4,7 1-2,-1-2-1,4-8-1,-10-15-2,21 18-4,-21-18-5,23 7-9,-23-7-9,19-7-1,-19 7 1</inkml:trace>
  <inkml:trace contextRef="#ctx0" brushRef="#br0" timeOffset="139688.9889">11480 4211 18,'0'0'29,"-9"18"1,9-18 0,-21 6-11,14 10-5,7-16-4,-23 35-3,11-16-2,5 9-2,1-1-1,6 2 0,0-5-1,12 1 0,4-9 0,4-3 0,8-13-1,4 0 0,1-11 0,4-6 0,-3-2 1,-5-9-1,-7 2 0,-8-2-1,-8 7 2,-13-4-1,-8 9 0,-7 0 0,-8 4 1,-4 6-1,-2 6 0,1 0 1,2 0-2,9 0-2,5 6-1,19-6-2,-16 7-7,16-7-14,20-5-5,5 5 0,-3-10 0</inkml:trace>
  <inkml:trace contextRef="#ctx0" brushRef="#br0" timeOffset="140275.0233">11833 4240 26,'0'0'27,"-15"-23"2,15 23-9,0 0-4,0 0-4,0 16-3,0-16-3,-6 25-1,6-7 0,0 7 0,-1 0-1,5 7 0,-4-3 0,7 4-1,-7-7-1,11 0 0,-7-6-1,-4-20 0,18 19 0,-2-20-1,-16 1 1,32-38-1,-12 12 0,5-10 0,0 2-1,4-9 0,-3 8 1,-4 3-2,-3 6 2,-4 8-1,1 12 2,-16 6 0,16 16 1,-12 9-1,3 4 1,-2 4 1,2 4-1,2-1-1,-2 1 0,2-4-1,3-5-1,2-11-3,1 2-4,1-7-19,0-12-7,6 7 0,-8-14-1</inkml:trace>
  <inkml:trace contextRef="#ctx0" brushRef="#br0" timeOffset="134642.7011">7499 4332 25,'0'0'15,"0"0"0,0 0 0,0 0-2,0 0-3,0 0-2,0 0 0,0 0-1,-19-10-1,19 10-1,0 0-2,0 0-2,-19-13 0,19 13 0,-20 0-1,5 0 0,-4 8 0,3 2 0,-4 8 1,-2 4 1,3 6 0,0 3 1,3 4 0,3-1 0,4 4 0,9-2 0,0-5 0,10-3-1,6-8 0,15-10-1,4-10-1,6-10 1,4-10-2,2-4 1,-2-8-1,-1-1 1,-9 1-1,-11 4 1,-8 5 0,-7 5 0,-9 18 0,-7-18 0,7 18 0,-28 0 0,12 0 1,-3 9-1,19-9 0,-25 28 0,21-9 0,4 3 1,6 1-1,6-2 0,5 6-1,3-8-2,8 6-4,-2-12-11,1-10-11,9 7-2,-8-17 1,13 7-1</inkml:trace>
  <inkml:trace contextRef="#ctx0" brushRef="#br0" timeOffset="134995.7213">8040 4014 29,'-11'18'22,"11"-18"0,0 0-1,-6 17-4,6-17-3,0 27-3,0-5-3,0 14-1,6 9-1,-6 10-2,4 9-1,0 2-1,-4-1 0,9-1-2,0-8-3,-2-19-4,8-5-6,-15-32-10,28 0-8,-7-10 0,-6-26-1</inkml:trace>
  <inkml:trace contextRef="#ctx0" brushRef="#br0" timeOffset="135259.7364">8214 4000 14,'0'0'24,"0"38"1,4-11-9,2 9 0,-1 8-1,0 3-3,3 9-3,-8-3-1,11 5-1,-3-7-3,-2-4 0,2-10-3,-8-8-4,12-7-4,-12-22-10,0 0-12,0 0-2,0-24 1,4 1 0</inkml:trace>
  <inkml:trace contextRef="#ctx0" brushRef="#br0" timeOffset="135507.7506">7932 4266 34,'0'0'30,"15"7"1,0-7 2,-15 0-18,40 15-3,-13-11-2,6 11-3,2-5-2,6 2-3,3-3-2,1-9-3,5 8-6,-6-9-16,-2-12-7,5 7-2,-14-10 1</inkml:trace>
  <inkml:trace contextRef="#ctx0" brushRef="#br0" timeOffset="136154.7876">8623 4426 18,'0'0'29,"0"0"-1,0 0 2,0 0-11,0 0-5,0 0-6,0 0-3,21 0-3,-3 0 0,1-6 0,1-6-2,1-1 0,2-3-1,-7 0-1,-4-2 0,-3 0 0,-9 1-1,0 17 0,-22-18 0,4 18 2,-7 0 0,-2 3 1,-1 3 1,-4 2 2,10 6 0,-1 1 1,7 7 0,2-3 0,10 7 1,4-2-1,4 8-1,5-8-1,7 4 1,5-6-2,3-3-1,4-4-1,3-7-2,4-3-1,-3-11-5,9 6-7,-5-7-13,-5-5-3,5 10 0,-8-11 1</inkml:trace>
  <inkml:trace contextRef="#ctx0" brushRef="#br0" timeOffset="136831.8259">9025 4286 12,'0'0'25,"0"0"2,0 0 0,-8 28-12,8-9-3,-8 4-5,8 5-3,0-4-1,0 6 0,0-7-1,8-4-1,-8-19 1,19 18-1,-19-18 0,26-6 0,-12-7 0,4-5 1,-4-8-1,3-1-1,-1-2 1,0-2-1,-5 3 0,1 6 0,-3 0 0,-9 22 0,11-18 0,-11 18 1,0 15 0,0 7 0,0 0 0,-5 6 1,5 0 0,0 3 0,0-6 0,0 3 0,8-6-1,4-7-1,5-2-2,2-13-4,8-3-11,6 3-13,-6-10-1,9 1 0,-14-12 0</inkml:trace>
  <inkml:trace contextRef="#ctx0" brushRef="#br0" timeOffset="137236.8493">9536 4251 47,'0'0'31,"0"0"1,0 0-8,-13 30-8,4-7-6,9 6-2,-7 1-3,7 5-1,4-4 0,6-3-2,5-5 0,7-8-1,1-9 0,8-6 0,0-9 0,2-9 0,1-4 0,2-5 0,-8-1-1,-2-2 0,-4 1 0,-6 1 0,-4 7 0,-4 2-1,-8 19-2,8-25-4,-8 25-7,0 0-18,0 0-2,0 0 0,14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12-05T18:34:46.774"/>
    </inkml:context>
    <inkml:brush xml:id="br0">
      <inkml:brushProperty name="width" value="0.00882" units="cm"/>
      <inkml:brushProperty name="height" value="0.00882" units="cm"/>
      <inkml:brushProperty name="color" value="#0000FF"/>
      <inkml:brushProperty name="fitToCurve" value="1"/>
    </inkml:brush>
  </inkml:definitions>
  <inkml:trace contextRef="#ctx0" brushRef="#br0">13-1 38,'0'23'30,"0"-23"1,-9 27-11,9-9-4,0-18-5,-4 28-4,4-28-5,0 17-3,0-17-8,0 0-13,10-28-8,5 11-1,-7-18 0</inkml:trace>
  <inkml:trace contextRef="#ctx0" brushRef="#br0" timeOffset="1450.0827">524-288 15,'0'-16'14,"0"16"-1,0 0-3,0 0-1,0 0-1,10-16-1,-10 16-1,0 0-1,0 0-1,-10-17-1,10 17 0,-24-10 0,5 10 0,-1-7-2,-6 7 1,-1 0-1,-2 6 0,3 1 0,3 2 0,-2 0 0,10 1 0,1 2-1,14-12 0,-12 25 0,12-25 1,4 25-1,1-10 0,12 5 0,-2-2 0,7 0 1,0 5-1,4-1 0,-1 2 1,-1 0-1,3 0 0,-8 0 1,-3-2-1,-5 3 1,-2-1 0,-9-4 0,0-1 0,-6-2 0,6-17-1,-16 21 1,16-21-1,-25 6 0,6-15-1,5-1 0,-4-3-1,2-5-1,0 0 0,3 0 0,1 0 0,4 2-1,8 16 1,-11-21 1,11 21 0,8-19 0,-8 19 0,20-19 1,-20 19 1,29-21 0,-5 8 1,-1-4 0,0 3-1,-1-1 1,-3 3-6,-3-11-16,6 17-2,-22-14 0,0 20 3</inkml:trace>
  <inkml:trace contextRef="#ctx0" brushRef="#br0" timeOffset="5465.3126">1472-313 22,'0'0'17,"-19"-6"-1,5 6-2,14 0-2,-28 18-3,6-3 0,3 11-2,-4 8 0,5 7-2,-4 2-1,9 4 0,3 2-2,8-2 1,10-6-2,11-9 1,13-13-1,10-14 0,11-10 0,1-8 0,0-12 0,1-3 1,-8-7-1,-8-2 1,-10-2-1,-13 6 1,-10-1-1,-12 6 0,-7-1 1,-10 6-1,-5 3-1,-7 2 0,0 7-1,-1-1-4,8 5-11,3 7-13,-1-5-1,26 5 0,-21 0 0</inkml:trace>
  <inkml:trace contextRef="#ctx0" brushRef="#br0" timeOffset="5774.3302">1479-74 20,'0'0'28,"0"0"0,0 0 1,14 18-16,-6-2-3,1-2-2,4 7-3,2 3-1,4-1-1,-3-3-2,6-4-1,-3-1-1,-2-6-4,1 0-5,-18-9-8,17 0-11,-17 0 0,0 0-1,15 0 4</inkml:trace>
  <inkml:trace contextRef="#ctx0" brushRef="#br0" timeOffset="7285.4167">1932-280 39,'0'0'28,"0"0"-6,0 0-5,0 0-5,0 0-3,0 0-4,0 0-2,14 0-1,-14 0-2,29-8 1,-10 8 1,6-8-2,-1 0 0,-1-1-2,-3 2-2,-4-3-2,-1 3-6,-15 7-8,9-17-8,-9 17 0,0 0 1</inkml:trace>
  <inkml:trace contextRef="#ctx0" brushRef="#br0" timeOffset="7053.4032">1967-232 40,'0'0'25,"0"0"-3,0 0-4,-16 0-5,16 0-4,0 0-3,0 21-3,-6-3-1,4 5-1,2 3 0,0 5-1,6 0 1,0 0 0,-2-6-1,4-4-2,-2-3-2,-6-18-1,10 19-6,-10-19-6,0 0-7,7-21-4,-7-4 0,0 7 6</inkml:trace>
  <inkml:trace contextRef="#ctx0" brushRef="#br0" timeOffset="7496.4287">1981-236 36,'0'0'23,"0"0"-2,12 15-4,-12-15-3,19 8-3,-19-8-4,32 0-1,-17 0-3,4-8-2,0 3-3,-3-7-4,0 5-10,0 1-11,-9-11-1,-7 17-1,10-17 1</inkml:trace>
  <inkml:trace contextRef="#ctx0" brushRef="#br0" timeOffset="7699.4404">1994-61 19,'5'29'25,"-5"-29"2,7 33-8,-7-33-5,22 21-3,-2-14-2,-2-7-3,7-8-4,1-4-3,-1-1-6,4-3-11,5 4-10,-14-7 1,6 11-2</inkml:trace>
  <inkml:trace contextRef="#ctx0" brushRef="#br0" timeOffset="7917.4528">2406 93 23,'0'0'27,"25"15"1,-25-15-2,0 0-16,13 16-4,-13-16-11,19 15-15,-19-15-7,17 0 1,-17 0-1</inkml:trace>
  <inkml:trace contextRef="#ctx0" brushRef="#br0" timeOffset="17823.0189">-346 1208 15,'0'0'21,"-18"11"-1,18-11-3,-17 10-1,17-10-4,0 0-1,-18 10-4,18-10-2,0 0-1,0 0-2,0 0-1,14-27 0,-3 13 0,5-4-1,-1-4 1,4 6-1,-3 0 0,1 1 0,-17 15 0,25-6 0,-25 6-1,12 25 1,-12-1 0,0 4 1,0 7-1,-6 5 1,-3 1-1,-1-1 0,-2-1 0,-1-2 0,-3-8-1,3-2 0,0-7 0,13-20 0,-23 21-1,23-21 0,-16 0-1,16 0-1,0 0 0,-11-21 0,11 21 0,5-18 0,-5 18 1,11-14 0,-11 14 2,18-10 1,-18 10 1,22 0 1,-22 0 0,28 6 0,-7 1 1,1-2 0,3 1-1,1-2-1,4-4-2,-1 0-7,-3 0-7,8 0-9,-18-15-1,16 15 0</inkml:trace>
  <inkml:trace contextRef="#ctx0" brushRef="#br0" timeOffset="18048.0323">74 1338 42,'18'20'29,"-18"-20"0,0 0 0,0 0-21,0 0-5,0 0-9,20 0-16,-5 0-7,-15 0 0,32-20 0</inkml:trace>
  <inkml:trace contextRef="#ctx0" brushRef="#br0" timeOffset="18770.0736">594 1154 26,'0'0'20,"0"16"-3,0-3-2,-5 5-4,5 1-2,0 6-2,0 3-1,0 4-2,0-5-1,8 1 0,-10-4 0,11-3-2,-5-5-2,-4-16-1,9 22-4,-9-22-5,0 0-9,0 0-6,0 0 0,16 6 0</inkml:trace>
  <inkml:trace contextRef="#ctx0" brushRef="#br0" timeOffset="19206.0985">814 1258 29,'0'0'25,"0"28"-2,0-9-6,0 3-3,0-1-3,10 1-4,-1 0-3,1-4-1,6-2-1,-1-3 0,7-7 0,0-6 0,1 0-1,-4-10 1,1-2 0,-5-4-1,-5-2 0,-10-4 0,0 3-1,-14-2 1,-7 1-1,-5 1 0,-5 4 0,1 2 0,2 1 0,2 6-3,4-3-6,22 9-12,0 0-8,-15-22 0,34 15 0</inkml:trace>
  <inkml:trace contextRef="#ctx0" brushRef="#br0" timeOffset="19943.1407">1004 980 21,'0'0'23,"0"0"-3,0 0-6,23 0-2,-8-8-2,5 3-2,2-3-2,0 1 0,3 0-3,-2-2-1,-1 4-1,-5 5-3,-1 0-5,-16 0-5,0 0-12,21 20-2,-21-20-1,0 31 1</inkml:trace>
  <inkml:trace contextRef="#ctx0" brushRef="#br0" timeOffset="21056.2043">1405 745 28,'0'0'26,"-16"0"-4,16 0-4,-15-8-3,15 8-4,0 0-4,-17 0-1,17 0-3,0 0-1,0 0-1,0 0 0,0 0-1,0 0 0,0 0 0,19-4 0,-2 4-1,2-6 1,0 6 1,6 0-1,-2 0 0,1 0 0,-5 0 0,-19 0 0,23 19 0,-23-19 1,10 27-1,-10-27 0,0 29 0,-9-13 0,2-1 0,3 1 0,4-16 0,-9 24-1,9-24 0,0 19 0,0-19 0,23 12-1,-2-6 1,2-6 0,3 4 0,2-4 1,1 7 0,-1-2 1,-6 4 1,-5 1 1,-17-10 1,19 29-1,-24-11 1,-1 6 1,-12-1-2,-2 5 1,-8-3-2,-1-3 0,-5-2-1,4-3-2,1-1-1,1-16-9,7 0-16,21 0-4,-16-16 0,16 16 0</inkml:trace>
  <inkml:trace contextRef="#ctx0" brushRef="#br0" timeOffset="24399.3955">2428 1145 30,'0'0'24,"0"0"-5,0 0-4,0 0-5,0 0-3,0 0-3,22-5-2,-22 5 0,25 0 0,-8 0 1,3 0-1,2 0-1,-1 5 0,1-5 0,-2 6-1,2-6 1,-3 0 0,1 0-1,-2 0-2,2-6-4,-4 2-5,-16 4-8,34 0-7,-34 0 0,0 0 0</inkml:trace>
  <inkml:trace contextRef="#ctx0" brushRef="#br0" timeOffset="24790.4179">2377 1402 4,'0'0'19,"0"0"3,0 0-7,0 0-2,0 0-2,20 0-2,-4 5-3,8-5 0,-4 0 0,9 5-2,-4-5 0,1-2-2,1 2-4,-4 0-7,-1-5-11,5 5-6,-12-6 1,7 6-1</inkml:trace>
  <inkml:trace contextRef="#ctx0" brushRef="#br0" timeOffset="67424.8564">3862 861 21,'6'-13'14,"-6"13"1,0 0-2,0 0 0,0 0-3,0 0-2,-22 15-2,10 2-3,-2 3 0,-1 6 0,1 9 1,-5 2 0,3 10 1,-3-3-1,7 7 0,2-6 0,10 0-1,0-2 0,6-9-2,8-3 1,8-8-1,4-5 0,6-5 0,1-4 0,-1-9 1,-5 0 0,-3 0-1,-5-7 0,-19 7 0,17-21-2,-17 4-1,-7-3-2,-6-7-3,-2 1-6,-1-9-1,0 4-1,-1-1 0,2 8-2,3 4 2,12 20 0,-16-5 3,16 5 0,-10 36 1,-3-10 11</inkml:trace>
  <inkml:trace contextRef="#ctx0" brushRef="#br0" timeOffset="68071.8934">4262 948 24,'-10'19'18,"10"-19"0,-10 19-3,2-5-1,2 6-1,2 8-1,-5 2-3,9 9-1,-6-1-2,6 9-2,9-4 0,4-2-1,5-8-1,7-4 0,7-13-1,3-6 1,6-10 0,-2-8-1,-1-10 1,-2-3 0,-9-7 0,-7-3-1,-16-4 1,-2 0-2,-15-6 1,-11 1-1,-6 2 0,-8 4-1,-3 7 0,2 5-1,4 9-3,0 4-4,16 9-10,19 0-12,-24 22 1,24-7-1,0-15 1</inkml:trace>
  <inkml:trace contextRef="#ctx0" brushRef="#br0" timeOffset="68808.9356">4977 1220 30,'0'32'19,"0"-1"0,10 9-1,-7 6-2,7-3-4,-1 3-1,-2-10-4,4-4-3,0-3-3,-3-8-5,0-7-9,-8-14-16,0 0 2,0 0-1,-6-20 0</inkml:trace>
  <inkml:trace contextRef="#ctx0" brushRef="#br0" timeOffset="69303.9627">4857 1111 9,'0'0'19,"0"0"0,0 0-8,0 0-4,0 0-2,0 0-2,0 0-1,0 0 1,0 0 1,11-16 1,-11 16 1,0 0 0,0 0 0,0 0 0,0 0 1,0 0-2,0 0-1,0 0-2,0 0-1,0 0 1,0 0-2,11-16 1,-11 16-2,26-21 1,-5 10 0,5 0 1,5-1-1,2 2 1,1 3 0,-2 7 1,-3 0 1,-7 16 0,-6 3 1,-16 8 0,0 7-1,-16-3 1,-1 5-2,-2-4-2,-3-7-3,4-7-12,-1-5-12,3-16-3,16 3-1,-7-26 1</inkml:trace>
  <inkml:trace contextRef="#ctx0" brushRef="#br0" timeOffset="71546.0921">5514 1083 13,'-28'-5'21,"28"5"-3,0 0-5,-16 0-3,16 0-3,0 0-2,-17 0-2,17 0-1,0 0 0,0 17 0,0-17 0,10 18 1,-10-18 1,23 17-1,-4-11 1,0-6 0,4 0 0,1-6 0,2-3 0,-5-2-1,0 0 0,-6-5-1,-15 16 0,13-31 0,-13 15-1,0-3 0,-12 0-1,2 1 0,-1 2-2,-4 1 0,-3 2-1,-1 8 1,-2 5 0,-1 5 0,0 11 1,-2 6 1,4 4 1,0 7 0,6 1 1,4 0 1,10 6 0,-4-5 0,8 2 0,6-5-1,4-3 1,6-5-1,3-3 1,2-7-2,4 1 0,2-8-2,3-7-1,1 5-5,-3-5-14,-2-9-9,8 9 0,-10-6 1</inkml:trace>
  <inkml:trace contextRef="#ctx0" brushRef="#br0" timeOffset="96760.5344">-6101 3108 14,'0'0'21,"0"0"-4,15-10-5,1 10-2,3 0-1,4 0-2,6 0 0,2 0-2,2 0-1,1 0-1,3 0-1,-5 0-2,1-9-3,-1 5-4,0-9-4,-4-1-8,6 4-6,-11-9-1,6 9 7</inkml:trace>
  <inkml:trace contextRef="#ctx0" brushRef="#br0" timeOffset="96482.5184">-5843 2954 8,'0'0'11,"0"0"-2,0 0-2,0 0-2,0-17-1,0 17-1,0 0-3,0 0 1,0 0 0,0 0 2,0 24 1,0 0 1,0 7 1,5 10 1,-5 6 1,6 6-1,-6 3-1,0-3 0,0-3-2,0-7-2,0-8-3,0-10-9,0-4-12,0-21-3,0 0 0,-11-23 2</inkml:trace>
  <inkml:trace contextRef="#ctx0" brushRef="#br0" timeOffset="97737.5901">-5539 2786 13,'0'21'11,"0"3"-1,-4 10 0,4 5-1,0 11 0,0 3-1,0 8 0,10-4-2,-3-3-2,0-5-1,2-7-2,-3-12-1,4-11 0,-10-19-2,25 0 0,-10-16-1,-1-8-1,7-8 0,-2-5-1,1 1 0,-1 0 0,-5 6 1,0 7 2,-14 23 2,14-9 1,-14 22 3,0 20 1,-9 4 0,2 7 2,1 5-1,0 0-1,6-3-1,0-8-1,8-10-1,3-12-2,7-13 0,5-8-1,2-13-1,6-6-1,-4-12 0,1-3-1,-2-2 0,2-2 1,-9 5 0,-1 9 1,-5 6 1,-9 7 0,-4 16 0,0-16 1,0 16-1,0 0 1,0 0 0,-11 22 1,11-22-1,-5 25 2,5-10 0,0 1 1,10 3 0,-4 3 0,4-1 0,-1 1-1,1 0 0,1-4-1,-3-2 0,-8-16 0,15 23 1,-15-23 0,0 0 0,0 0 0,0 0 0,0 0 0,6-23 1,-6 4-1,0-4-1,0-11-1,0 3 0,9-2 0,-4 2-1,4 2 0,4 2-1,-1 10 0,-12 17-1,28-15-3,-11 15-3,-17 0-4,29 32-7,-29-32-4,22 41 1</inkml:trace>
  <inkml:trace contextRef="#ctx0" brushRef="#br0" timeOffset="98151.6139">-4687 3182 11,'15'0'12,"-15"0"-2,23 0-1,-23 0-2,22-10-1,-22 10-1,17-18-1,-17 18-1,12-22-1,-12 22-1,0-19-1,0 19 0,-17-9 0,17 9-1,-30 0 0,13 6 0,-1 6 2,-1 1 0,3 5 3,6 1 0,1 4 2,9 0 1,0 1-1,0 0 1,12-2-1,3 1-2,1-8 0,4-6-5,6-9-7,5 7-16,-5-25-2,14 5 0,-16-16 0</inkml:trace>
  <inkml:trace contextRef="#ctx0" brushRef="#br0" timeOffset="98745.6479">-4268 3095 14,'0'0'22,"-13"-14"-5,13 14-3,-19-10-2,19 10-3,-24 0-2,24 0-2,-23 8-1,23-8-1,-17 31-1,11-9 0,6 0-1,0 6 0,0 0-1,6-3 0,5 0 0,1-3 0,1-4 0,3-2 0,-1-1 1,-15-15-1,24 21 2,-24-21-1,11 21 1,-11-21 0,-11 21 0,11-21-1,-26 25 1,6-14-2,-2 0-1,1-1-3,-2-3-9,1-7-13,22 0-1,-23-11 0,23 11 0</inkml:trace>
  <inkml:trace contextRef="#ctx0" brushRef="#br0" timeOffset="99414.6862">-4154 2751 3,'-9'16'19,"-6"-4"-6,15 4-3,-10 5 0,10 3 0,-7 12 0,7 1 0,0 4-1,0 6-1,7 5-1,-7 2-1,10-4-3,-5-2 0,5-7-2,-1-4 0,-4-14 0,4-5-1,-9-18 1,21 0-1,-21 0-1,23-31 0,-8 4-2,-4-1 0,2-3 0,1 1-1,-3 2-1,1 7 0,-12 21 1,14-16 1,-14 16 2,6 32 0,-6-2 1,-6 6 1,6 6 0,0-3 1,0-1-1,8-1 0,-1-14-4,12-12-4,4-7-8,4-19-8,12-4 0,-5-16-1</inkml:trace>
  <inkml:trace contextRef="#ctx0" brushRef="#br0" timeOffset="100090.7248">-3743 3188 20,'0'40'21,"0"-8"-7,0 1-2,9-4-3,3 1-1,4-6-2,0-9-2,7-3 0,0-12-1,1 0-1,-2-15 0,1-3 0,-9-3 0,0 0 1,-7-6-1,-6 6-1,-6-5 1,-7 8 0,-6 1-1,-4 5 1,1 0-1,2 2-1,1 4 0,2 6 0,16 0-1,0 0 0,0 0 1,0 0-1,15 0 0,5-7 0,5 1 0,3-7 0,4-5 0,-3-7-1,3 0 0,-6-7-1,1-5 0,-4 3 0,-3-4 0,-2-5-1,-7-1 1,0-4-1,-3-2 1,-3 2 0,-5 3 1,0 4 3,-5 7 0,-2 12 2,7 22 0,-17-9 1,4 30 1,-1 14 1,-2 11-1,5 11 0,-4 9 0,6 9-1,-1-1 1,10 2-2,0-8 1,4-5-1,5-7-1,6-9-1,-1-12-1,5-17-1,5-9-3,-4-9-4,3-18-9,8 3-10,-12-16-1,12 5-1,-14-8 4</inkml:trace>
  <inkml:trace contextRef="#ctx0" brushRef="#br0" timeOffset="100670.758">-3056 3149 11,'-7'-14'15,"7"14"-2,0 0 0,0 0-3,0 0 0,-19 18-1,12-4-2,-3 4-1,4 10-2,-4-3 0,2 6-1,2-3 0,6-3 0,0-2-1,0-8-1,0-15 1,19-3-1,2-20 0,1-8 0,0-15 0,7-6 0,-3-7 0,3-6-1,-1-6 0,-5 4 0,-5-4-1,-7 3 2,-2 9-2,-9 4 2,-9 8-1,-4 11 1,-11 10 0,-4 17 0,-6 19 1,2 18-1,3 13 1,1 12-2,5 15 2,5 14-1,10 2 1,8 8-1,4-9 0,9-1-1,9-7-6,4-14-10,1-19-12,18-2 0,-7-31 0,11-1-2</inkml:trace>
  <inkml:trace contextRef="#ctx0" brushRef="#br0" timeOffset="103038.8934">-1684 2903 25,'0'0'23,"0"0"-4,0 0-1,0 0-3,0 0-2,0 0-4,0 0-3,0 0-2,0 0-1,0 0-2,0 0 1,-15 10-2,15-10 1,0 0-1,0 0 0,0 0 0,0 0 1,-4 20-1,4-5 0,-9 10 0,9 6 1,-9 6-1,5 10 1,0 1-1,4-2 0,0-2 1,0-1-2,3-11-2,1-5-3,-4-27-4,18 21-8,-18-21-8,17 0-2,1-5 0,-13-11 6</inkml:trace>
  <inkml:trace contextRef="#ctx0" brushRef="#br0" timeOffset="103557.9231">-1468 3016 20,'0'14'14,"0"10"0,0 7-1,0 6-1,0 5-2,9 4-1,-2-2-2,0-1-1,6-5-2,9-10-2,0-6-1,9-18 0,4-13 1,4-11-1,1-9 0,0-14 1,1-1-1,-9-8 1,-2-2-1,-16 1 1,-5 9-1,-18 4 0,-11 8 0,-14 6 1,-7 16-2,-5 4-2,-4 6-8,-1 8-17,12 14 0,-1-8 0,23 9-1</inkml:trace>
  <inkml:trace contextRef="#ctx0" brushRef="#br0" timeOffset="105932.0589">-833 3095 12,'17'0'18,"-17"0"2,32-6-14,-3 6 0,5 6 0,2 3 1,1-3-1,-2 6 1,-1 4-2,-5 3-1,-7 1 1,-8 1-2,-8 4 0,-6-4-1,0 4-2,-10-6-3,-3-4-8,13-15-9,-32 13-4,32-13-1,-30 0 1</inkml:trace>
  <inkml:trace contextRef="#ctx0" brushRef="#br0" timeOffset="105617.0407">-760 3198 16,'0'0'21,"11"38"-3,-11-12-3,0 9-2,0 3-4,0 7-1,0 1-3,0-6-1,0-2-4,0-9-7,8-6-11,-8-23-6,0 0-1,0 0 0</inkml:trace>
  <inkml:trace contextRef="#ctx0" brushRef="#br0" timeOffset="106639.0994">-253 3256 2,'0'0'18,"0"0"1,0 0-9,0 0-3,0 0-1,22-5 0,-7-5 0,-1-6-2,5 4 1,0-6-2,3 0 0,-3 0 0,-1-1-1,-18 19 0,20-27 0,-20 27 0,0-15-2,0 15 1,-22-4 0,2 4-1,-5 4 0,-3 2 0,-2 2-1,-1 0 2,0 4 0,7 0 1,6 4 1,3 6 1,8-1 1,7 1 0,9 5 0,10-4 0,12-1 1,5-3-2,12-6-1,5-1-8,4-1-21,0-11-2,7-2-2,-25-6 1</inkml:trace>
  <inkml:trace contextRef="#ctx0" brushRef="#br0" timeOffset="101723.8182">-2506 3205 9,'-7'20'20,"7"-20"1,0 0-10,-16 7-5,16-7-2,0 0-2,0 0 1,0 0 0,0 0-1,21-27-1,-8 7 1,1-2 0,4-1-1,-2 1-1,4 2-1,-4 7 1,-1 9 1,-15 4 0,14 19 2,-14 6 1,0 1 0,0-1 2,0 0-1,0-3 0,0-4-1,0-18 0,21 13-1,-2-13-2,1-7-4,-1-2-4,2-6-10,8 7-9,-12-15-1,11 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12-05T18:35:13.813"/>
    </inkml:context>
    <inkml:brush xml:id="br0">
      <inkml:brushProperty name="width" value="0.00882" units="cm"/>
      <inkml:brushProperty name="height" value="0.00882" units="cm"/>
      <inkml:brushProperty name="color" value="#0000FF"/>
      <inkml:brushProperty name="fitToCurve" value="1"/>
    </inkml:brush>
  </inkml:definitions>
  <inkml:trace contextRef="#ctx0" brushRef="#br0">-1 61 11,'0'0'14,"0"0"-3,0 0-1,0 0-3,11 18-1,-11-18 0,0 0 0,21 8 0,-21-8-1,17 0 0,-17 0 0,22 0 0,-22 0 0,23-5-2,-8 5 0,0 0-1,1 0 0,1-4 0,2 4-1,-1 0 0,1 0 1,-2 0-1,4 0 0,-1 0 0,-1-7-1,3 7 1,0-6 0,-3 6-1,4-5 1,0 1-1,-1-2 1,-1 6-1,-2-8 1,1 8-1,0 0 1,-1-5-1,0 5 1,-1 0-1,2 0 1,-2 6 0,2-6-1,1 7 1,1-7-1,-2 5 1,5-5-1,-2 0 1,5 0-1,-3 0 0,1 0 0,-1 0 0,-2-2 1,-1 2-1,-3 0 0,-2 7 0,0-7 0,-3 3 1,1-3-1,4 0 0,-5 0 1,5 0-1,0 0 1,2-7-1,-1 3 1,1-3-1,0 2 1,-3-1-1,1 0 0,-2 2 0,-1 4 0,0-5 0,1 5 0,-1 0 0,0 0 0,1 3 1,1-3-1,4 6 0,-2-6 0,3 9 1,-1-9-1,2 5 0,3-5 0,-2 0 1,0 5-1,1-5 0,-3 5 0,1-5 0,1 4 0,-1-4 0,-2 0 0,3 0 0,0 0 1,-2 0-1,2 0 0,-2-1 0,-1 1 0,-1-5 0,1 5 0,0 0 1,-1 0-1,-2 5 0,3 1 0,-1-6 0,1 8 1,-2-8-1,2 9 0,1-9 1,-1 4-1,4-4 1,2 0-1,1 0 0,1-4 1,0-3-1,1 7 1,1-8-1,-1 5 0,-1-4 0,-2 7 0,1-6 1,-4 6-1,0 0 0,-3 0 0,2 0 0,0 0 0,-4 0 1,5 5-1,-2-5 1,1 0-1,2 0 0,2 3 0,-4-3 0,3 0 1,-1 0-1,2 0 0,-1 0 0,4 0 1,-2-5-1,2-2 0,-3 7 1,4-6-1,-5 1 0,3 5 0,-4 0 0,-1-7 0,-2 7 0,2 0 0,-3 0 0,1 0 0,5 0 1,-2 0-1,0 0 0,4 0 0,-1 0 0,0 0 0,3 0 0,-1 0 1,-2 0-1,0 0 0,-1 0 0,-2-1 0,0 1 0,-1 0 1,-3 0-1,0 4 0,-2-4 0,-4 0 1,-1 0-1,-15 0 0,22 6 1,-22-6-1,14 0 1,-14 0 0,0 0-1,19 0 1,-19 0 0,0 0 0,0 0 0,12-20-2,-12 20-1,0 0-6,7-14-9,-7 14-15,0 0 1,0 0-1,0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14:46:33.57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4BE6DA9-2696-46CB-9541-6497DB07C48C}" emma:medium="tactile" emma:mode="ink">
          <msink:context xmlns:msink="http://schemas.microsoft.com/ink/2010/main" type="inkDrawing" rotatedBoundingBox="11705,2927 13815,2868 13817,2934 11707,2993" semanticType="underline" shapeName="Other">
            <msink:sourceLink direction="with" ref="{98ED2CB3-5CAA-462F-B1F8-5CD422668233}"/>
          </msink:context>
        </emma:interpretation>
      </emma:emma>
    </inkml:annotationXML>
    <inkml:trace contextRef="#ctx0" brushRef="#br0">31 84 46,'-23'9'30,"7"-9"0,16 0 0,26-7-19,22-4-4,38 2-2,34-8-1,30 6-1,24-5-1,15 4 1,7 2-2,-3 10 1,-14 0-2,-17 0 1,-23 12-1,-26-2-1,-16 1-3,-26-11-10,-12 0-17,-8 0-1,-18-13 1,-9 3-2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12-07T22:47:32.624"/>
    </inkml:context>
    <inkml:brush xml:id="br0">
      <inkml:brushProperty name="width" value="0.00882" units="cm"/>
      <inkml:brushProperty name="height" value="0.00882" units="cm"/>
      <inkml:brushProperty name="color" value="#ED1C24"/>
      <inkml:brushProperty name="fitToCurve" value="1"/>
    </inkml:brush>
  </inkml:definitions>
  <inkml:trace contextRef="#ctx0" brushRef="#br0">75 106 25,'-22'-11'22,"22"11"-4,0 0-2,-18 0-5,18 0-2,0 0-3,-17 0-4,17 0 0,0 0-2,0 0 1,-6-21-1,6 21 0,6-24-1,-6 24 0,14-28 0,-14 28 0,15-21 0,-15 21 0,15 0 1,-15 0-1,13 19 1,-13 3-1,9 1 2,-4 4-1,-5 0 1,0 5 0,0-4 0,-1 1-1,-5-1 1,-1-3 0,-2-1 0,0-5 0,-1-5-1,10-14 1,-19 17 0,19-17-1,-15 0 0,15 0 0,0 0-1,-13-22 0,13 22-1,0-19 0,0 19 0,5-24 0,-5 24 0,11-19 1,-11 19-1,19-6 2,-19 6 0,24-2 0,-10 10 0,1 0 0,2 3 2,2-1-2,2 2 2,-1-3-2,-4 1 2,-1-3-2,-15-7 1,28 15-1,-28-15 0,23 0-2,-23 0-2,22 0-7,-22 0-8,20-8-5,-1 8 1,-13-18 1</inkml:trace>
  <inkml:trace contextRef="#ctx0" brushRef="#br0" timeOffset="889.2016">460-18 27,'0'0'23,"-20"16"-1,20-16-5,-28 32-3,9-8-2,6 5-3,-6-2-3,6 8-1,-5-6-1,11 1-2,-3-4 0,2-7-2,8-2-1,0-17-2,0 14-5,0-14-7,0 0-13,22-11 0,-13-7 0,7 8 0</inkml:trace>
  <inkml:trace contextRef="#ctx0" brushRef="#br0" timeOffset="561.601">299-1 5,'6'20'19,"-6"-20"-2,9 26-3,-3-7-2,8 2 0,3-1-1,0 0-2,2 0 0,1-5-2,-1 1-2,0-1-1,0-4-1,-19-11-1,28 18-1,-28-18 0,21 12-2,-21-12 0,16 7-3,-16-7-3,0 0-6,0 0-8,13-16-5,-19 0-1,6 16 2</inkml:trace>
  <inkml:trace contextRef="#ctx0" brushRef="#br0" timeOffset="2340.0041">733-430 16,'-22'0'18,"22"0"-3,-19 6-3,19-6-3,0 0-2,-16 0-2,16 0 0,0 0-3,0 0 0,15-25-1,-1 17-1,-14 8 0,32-20 0,-10 12 0,1 0 0,-2 3 0,-2 5 0,1 0 0,-5 5 0,-15-5 0,25 16 0,-25-16 0,11 22 1,-11-6-1,0-16 1,0 30-1,0-16 1,-5 1-1,-1 4 0,-2-5 1,3 4-1,-1-2 0,6-16 0,-9 24 0,9-24 0,0 28-1,0-28 1,0 27 0,0-27 0,4 29 0,1-13-1,2-1 0,-1-2-3,-6-13-4,19 33-6,-19-33-7,14 26-1,-14-26 0</inkml:trace>
  <inkml:trace contextRef="#ctx0" brushRef="#br0" timeOffset="2667.6047">1039 164 51,'0'0'31,"0"17"0,0-17-10,0 0-6,0 0-5,0 0-6,0 0-4,0 0-10,0 0-21,0 0 0,0-24 0,-4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4-12-07T22:41:07.34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32 439 5,'-16'-10'20,"16"10"-3,0 0-2,0 0-2,0 0-3,0 0-2,0 0-2,-16 0-1,16 0-2,0 0-1,0 0-2,0 0 1,0 0-1,0 0 0,16-25 0,-5 10 1,8-4-1,5-4 0,2-8 1,5-3-1,5-2 0,-1-2 1,3 2-1,-3 0 0,-1 5 0,-1 2 0,-2 4 0,-5 7 0,-6 3-1,-2 6 1,-1 2 0,-17 7-1,21-4 0,-21 4 0,0 0-2,0 0-2,0 0-3,0 0-7,17 0-8,-17 0-1,0 0 1</inkml:trace>
  <inkml:trace contextRef="#ctx0" brushRef="#br0" timeOffset="764.4014">782-401 15,'0'0'12,"0"0"-2,0 0-4,0 0-3,0 0 0,0 0-1,0 0 0,0 0-1,0 0 1,0 0 0,0 0 0,0 0 1,6 21 0,-6-21 1,0 32 1,0-4 1,0 6 0,-6 3 0,6 5 0,-5 1-1,-1-3-1,5 1 0,-5-13-3,6-3 0,0-7-3,0-18-4,0 14-5,0-14-6,0 0-8,19-15 0,-19-5 0</inkml:trace>
  <inkml:trace contextRef="#ctx0" brushRef="#br0" timeOffset="1201.2021">1024-115 23,'0'0'17,"-9"17"-3,9-17-1,0 20-3,0-20-2,7 17-3,-7-17-2,5 16-1,-5-16-1,0 0-1,6 13-3,-6-13-6,0 0-10,0 0-4,0 0 0,0 0 5</inkml:trace>
  <inkml:trace contextRef="#ctx0" brushRef="#br0" timeOffset="1903.2034">1168-392 6,'0'0'9,"0"0"-1,0 0-2,0 0-1,0 0 0,0 27 0,0-27 1,-4 34-1,4-8-1,0-4 0,0 3 0,0-2-1,0-2 0,0-6-1,0-15-1,0 20 0,0-20 0,0 0 0,0 0 1,0 0-1,0 0 0,0 0-1,0 0 0,0 0-1,0 0 0,0 0-1,0 0 1,17 0-1,-17 0 1,0 0 0,0 0 1,18 0 0,-18 0-1,0 0 1,19-7 0,-19 7 0,16 0 0,-16 0 0,18 0 0,-18 0 0,20-3-1,-20 3-2,19 0-1,-19 0-2,22-8-2,-22 8-1,22-5-3,-22 5-2,16-6-1</inkml:trace>
  <inkml:trace contextRef="#ctx0" brushRef="#br0" timeOffset="2433.6043">1383-411 2,'0'0'8,"0"0"-3,0 0-3,0 0 0,0 0 0,-12 22 1,12-2 3,0 0 1,0 8 1,0 3 1,0 4 0,0 2-1,0-5 0,0-1-2,0-5-2,5-2-1,-5-8 0,0-16-2,5 21 0,-5-21-1,0 0 0,0 0-3,0 0-3,0 0-2,0 0-5,0 0-3,0 0-7,16 0 0,-16 0 19</inkml:trace>
  <inkml:trace contextRef="#ctx0" brushRef="#br0" timeOffset="3338.4059">1527-386 15,'0'0'18,"0"0"-5,0 0-2,0 0-2,0 0-5,0 0-2,0 0-2,0 0 0,15-6 0,-15 6-1,0 0 0,25 0 1,-25 0-1,23-5 1,-23 5 0,23 0-1,-23 0 1,24 10 0,-24-10 0,20 13 0,-20-13 0,16 15 0,-16-15 0,10 18 1,-10-18 0,5 21 1,-5-21 0,0 27 0,0-11 0,-6 3 0,-3 0 0,5-1 0,-3-2 0,2 3-2,5-19 1,-7 31-1,7-31 0,0 22 0,0-22 1,0 0 0,19 18 0,-19-18 0,17 0 1,-17 0 0,24 0-1,-24 0 1,24 0-1,-24 0 0,24-4-1,-24 4 0,20 0 1,-20 0-1,15 5 0,-15-5 0,0 0 0,19 22-1,-19-22 1,0 0-1,16 21-2,-16-21-4,0 0-6,14 21-10,-14-21 0,0 0 0</inkml:trace>
  <inkml:trace contextRef="#ctx0" brushRef="#br0" timeOffset="4789.2082">160 1460 4,'0'0'14,"0"0"-1,0 0-2,0 0-1,0 0-1,0 0 0,0 0-2,0 0-2,0 0 0,0 0-1,0 0 0,4-15 0,-4 15-1,14-19-1,-3 4 1,4-4-2,5-4 0,4-4 0,3-4 0,3 2 0,0-4-1,4 6 1,1-4-1,-2 8 0,-3 2 0,-4 4 0,-4 3 0,-2 3 0,-5 1 0,-15 10 0,17-10-1,-17 10 0,0 0-2,0 0-3,0 0-4,16 0-6,-16 0-7,0 0-1,5 13 0</inkml:trace>
  <inkml:trace contextRef="#ctx0" brushRef="#br0" timeOffset="5491.2096">938 723 6,'0'0'10,"0"0"-1,0 0-1,0 0 0,9 16 1,-9 6 2,0 2-3,0 7 2,0 7-2,-6 0 3,6 7-3,0-4 1,-2-2-3,2-3 0,0-5-2,0-8-2,0-1 0,0-22 0,0 22-2,0-22-1,0 0-1,0 0-5,0 0-5,0 0-8,22 7-7,-22-7-1,0 0 1</inkml:trace>
  <inkml:trace contextRef="#ctx0" brushRef="#br0" timeOffset="5818.8103">1193 1024 23,'0'0'25,"0"0"0,-10 23-12,10-6-3,0 0-2,-2 0-2,2 1-2,0-4-2,0-14-2,9 20-5,-9-20-9,16 7-10,-16-22-2,19 8 1,-19-16 4</inkml:trace>
  <inkml:trace contextRef="#ctx0" brushRef="#br0" timeOffset="6645.6117">1352 795 7,'0'0'14,"0"0"-1,0 0-3,0 0-2,0 0-1,0 0-3,0 0 0,0 0-2,0 0 0,0 0 0,0 0-1,0 0 0,0 0-1,-14 12 1,14-12-1,-9 14 1,9-14-1,-7 18 1,7-18-2,-6 18 1,6-18-1,0 0 1,7 19-1,-7-19 2,16 4-2,-16-4 1,23 0 1,-8 0-1,-15 0 1,29 10-1,-29-10 0,28 10 0,-28-10 0,26 14 0,-26-14 1,24 22-1,-24-22 0,18 24 1,-18-24 0,12 26 1,-12-26 0,10 28 0,-10-13 0,0 0 1,0-15-1,0 26 0,0-26 0,0 19-1,0-19 0,-5 15 0,5-15-1,0 0 0,-15 6 0,15-6-2,-19 0-1,19 0-4,-25-8-4,11-2-6,14 10-6,-24-18 0,24 18 10</inkml:trace>
  <inkml:trace contextRef="#ctx0" brushRef="#br0" timeOffset="7347.6129">1399 785 12,'0'0'13,"0"0"0,0 0-2,0 0-2,0 0 0,0 0-1,0 0-1,0 0 0,12-13-1,-12 13-1,17-8-1,-17 8-1,26-10-2,-11 4 1,5 1 0,-1-2-1,3 3 0,0-2 0,-6 2 0,5 4-1,-5-7 1,1 7-1,-17 0 0,21-4-2,-21 4-1,16 0-8,-16 0-9,0 0-6,0-19 1,0 19-1</inkml:trace>
  <inkml:trace contextRef="#ctx0" brushRef="#br0" timeOffset="9048.0157">1987 736 7,'0'0'6,"0"-15"0,0 15 0,0 0 1,0 0-1,0 0-1,0 0 0,-15-20-1,15 20 1,0 0-1,-20-9-1,20 9 0,-19-8 1,19 8-2,-19-8 1,19 8-1,-20-7 1,20 7-1,-19-5 2,19 5-3,-21 6 2,21-6 2,-16 15-3,16-15 2,-16 22-1,10-7 0,-3-1-1,5 4 1,-5-2-1,5 4 0,-2-3 0,2 2-2,4-3 2,-6 1-3,6-17 3,0 23-3,0-23 2,0 18-2,0-18 2,0 0 0,22 13-1,-22-13 1,25 0 0,-11 0 0,5 0 0,-4-5 0,4-3-1,-5 4 1,-14 4-1,27-18 2,-27 18-1,20-16 1,-20 16-2,12-14 2,-12 14-2,0 0 2,0-16-2,0 16-1,0 0 0,0 0 0,0 0 0,0 0 0,0 0 0,0 0 0,0 0 0,0 0 0,0 0 1,0 0 0,17 16 0,-17-16-2,0 0 2,0 0-2,0 0 2,0 0-1,0 0 1,0 0-1,18 6 0,-18-6 2,0 0-2,0 0 2,16-12-1,-16 12 0,0 0 0,0 0 0,0 0 0,0 0 0,0 0 1,0 0-1,0 0-1,0 0 1,0 0 0,0 0-1,0 0 1,0 0 0,0 0-1,0 0 1,0 0 0,0 0 0,0 0 1,0 0-1,0 0 1,0 0-2,0 0 2,0 0-2,0 18 3,0-18-2,-8 28 2,8-8-1,-7 1 2,7 7 1,-6 0 0,6 4 0,-7 2 0,7 3 0,-9 1-1,9-6 0,-4-3-1,4-3-1,0-7 0,6-3 0,-6-16 0,0 18-1,0-18-2,0 0-3,19-17-12,-12 3-13,-7-14-1,0-1 1,0-14-2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14:46:40.48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683741B-F8F6-4D9C-9B5A-52FE72F41D52}" emma:medium="tactile" emma:mode="ink">
          <msink:context xmlns:msink="http://schemas.microsoft.com/ink/2010/main" type="inkDrawing" rotatedBoundingBox="11393,4872 15919,4995 15910,5318 11384,5194" shapeName="Other"/>
        </emma:interpretation>
      </emma:emma>
    </inkml:annotationXML>
    <inkml:trace contextRef="#ctx0" brushRef="#br0">17 107 41,'-18'-11'29,"18"11"-1,0 0-7,0 0-6,0 0-6,0 0-4,0 0-2,13 15-2,13-8-1,12-7 0,15 0 1,8 0-1,12-16 1,12-2-1,1-4 0,0-1 0,-9 3 0,-10 7 0,-13 13-1,-11 0 1,-16 19 0,-6 2 0,-8 4 0,-1 6 0,4-3 0,9-2 0,10-9 0,11-4 0,18-13 1,11 0-1,4 0 1,5-10-1,1 5 0,-3 5 0,-9 6 0,-5 7 0,-14 6 0,-6 0-1,-8 4 1,-5 0 0,7-1 0,0-6-1,17-7 0,11-3 0,7-6 0,9 0 0,5-3 0,-4 3 0,-7 0 0,-5 0 1,-21 12 0,-13-2 1,-15 2-1,-6-1 1,-4-1 0,8-10-1,11 0 0,12-8-1,15-11-1,14-3 0,12-8-1,14 4 1,-7-5 1,-3 10-1,-17 8 2,-12 13 1,-18 0 0,-12 12 1,-14 8-1,-9-2 0,3 0 0,1-6-1,13-5-1,12-7 0,14-16-1,6 0 1,7-5-1,6-4 1,-2 1 1,-3 3 0,-10 6 1,-14 7 0,-5 8 1,-3 0-1,-2 9 1,4 0-1,-3-1 0,3-1 0,3-7-1,4 0-1,4-6 0,-1 6-3,-6-6-17,-21-2-6,-2 8-2,-34-7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14:47:01.99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98ED2CB3-5CAA-462F-B1F8-5CD422668233}" emma:medium="tactile" emma:mode="ink">
          <msink:context xmlns:msink="http://schemas.microsoft.com/ink/2010/main" type="writingRegion" rotatedBoundingBox="10904,1324 14542,1470 14504,2407 10867,2262">
            <msink:destinationLink direction="with" ref="{24BE6DA9-2696-46CB-9541-6497DB07C48C}"/>
          </msink:context>
        </emma:interpretation>
      </emma:emma>
    </inkml:annotationXML>
    <inkml:traceGroup>
      <inkml:annotationXML>
        <emma:emma xmlns:emma="http://www.w3.org/2003/04/emma" version="1.0">
          <emma:interpretation id="{4255D16D-566C-4147-B7C6-4A4947245676}" emma:medium="tactile" emma:mode="ink">
            <msink:context xmlns:msink="http://schemas.microsoft.com/ink/2010/main" type="paragraph" rotatedBoundingBox="10904,1324 14542,1470 14504,2407 10867,2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58BC0B-ACEE-4ED3-99A7-8E388E5C1E65}" emma:medium="tactile" emma:mode="ink">
              <msink:context xmlns:msink="http://schemas.microsoft.com/ink/2010/main" type="line" rotatedBoundingBox="10904,1324 14542,1470 14504,2407 10867,2262"/>
            </emma:interpretation>
          </emma:emma>
        </inkml:annotationXML>
        <inkml:traceGroup>
          <inkml:annotationXML>
            <emma:emma xmlns:emma="http://www.w3.org/2003/04/emma" version="1.0">
              <emma:interpretation id="{92AE9105-FAF1-46F0-B3CB-12BDC139903F}" emma:medium="tactile" emma:mode="ink">
                <msink:context xmlns:msink="http://schemas.microsoft.com/ink/2010/main" type="inkWord" rotatedBoundingBox="10904,1324 14542,1470 14504,2407 10867,2262"/>
              </emma:interpretation>
              <emma:one-of disjunction-type="recognition" id="oneOf0">
                <emma:interpretation id="interp0" emma:lang="en-US" emma:confidence="0.5">
                  <emma:literal>on</emma:literal>
                </emma:interpretation>
                <emma:interpretation id="interp1" emma:lang="en-US" emma:confidence="0">
                  <emma:literal>one</emma:literal>
                </emma:interpretation>
                <emma:interpretation id="interp2" emma:lang="en-US" emma:confidence="0">
                  <emma:literal>ons</emma:literal>
                </emma:interpretation>
                <emma:interpretation id="interp3" emma:lang="en-US" emma:confidence="0">
                  <emma:literal>an</emma:literal>
                </emma:interpretation>
                <emma:interpretation id="interp4" emma:lang="en-US" emma:confidence="0">
                  <emma:literal>ane</emma:literal>
                </emma:interpretation>
              </emma:one-of>
            </emma:emma>
          </inkml:annotationXML>
          <inkml:trace contextRef="#ctx0" brushRef="#br0">665 161 31,'-13'-25'25,"1"7"-2,-7 5-6,-14 3-3,-1 15-3,-21 10-3,-4 18-2,-12 12-2,-8 20-3,-3 4 0,7 0 1,10-5 0,22-10 0,18-19 0,25-35 0,35 0 0,38-35 1,36-24-1,30-16 0,26-10-1,11-4 1,4 10-2,-11 16 1,-23 23 0,-35 30 0,-46 32 0,-48 34 0,-50 29 1,-32 21 0,-32 7 1,-8-2-1,3-10 1,18-14-1,31-31 0,41-30 0,45-34-1,44-31 0,44-28-1,40-20 0,28-18 0,14-11-1,-2 7 0,-11 11 1,-34 29-1,-39 35 1,-53 38-1,-55 39 1,-56 39 0,-39 26 0,-38 16 1,-13 9 0,3-5-1,21-16 1,37-21-1,47-34 1,51-26-1,47-31 0,53-26 0,39-24 0,34-27 0,14-8-1,3-3 1,-18 14-1,-28 8 1,-27 17 0,-42 25 0,-37 24 0,-39 17 1,-27 14-1,-13 6 0,-6-2 1,13-10-1,12-25 0,25 13 0,25-26 0,18-15 0,8-6-1,2 2-3,-13-1-6,-18 12-23,-21 16 0,-26 5 0,-19 25-1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7:22.70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 4981 20,'0'0'11,"0"0"0,0 0 0,0 0-1,0 0 0,0 0-2,0 0 0,0 0-2,0 0 0,0-14-2,0 14-1,0 0-2,0 0 1,0 0-1,13-17-1,-13 17 2,0 0-1,15-17 0,-15 17 0,0 0 0,20-22 1,-20 22-1,16-19 1,-16 19-1,18-23 0,-18 23 0,17-23-1,-8 7 1,-9 16 0,23-30 0,-11 14-1,-2 0 1,0 1-1,-2-1 0,0 0 1,3 0-1,-1 1 0,-10 15 0,17-29 1,-8 16-1,1-6 0,-1-1 1,6-1-1,-7 1 0,3 1 1,-1-3-1,-1 4 1,-4 0-1,3 2 0,-4 3 1,-4 13-1,10-26 1,-10 26-1,9-25 0,-9 25 1,7-26-1,-7 26 1,11-24-1,-11 24 0,8-27 1,-8 27-1,11-24 0,-11 24 1,13-23-1,-13 23 0,11-22 0,-11 22 1,12-21-1,-12 21 0,13-21 0,-13 21 0,15-21 0,-15 21 0,16-20 0,-16 20 1,17-19-1,-17 19 0,15-18 0,-15 18 1,12-17-1,-12 17 1,13-16-1,-13 16 1,0 0-1,20-22 1,-20 22-1,13-14 1,-13 14-1,10-18 0,-10 18-1,11-24 2,-11 24-2,13-26 2,-9 11-2,4 0 1,-4 2 0,-4 13 0,12-31 1,-12 31-1,10-25 1,-10 25-1,11-26 0,-11 26 0,14-27 0,-14 27 0,13-25 1,-13 25-1,14-23 0,-14 23 1,15-23-1,-15 23 0,14-24 1,-14 24 0,14-21-1,-14 21 1,11-22-1,-11 22 1,13-22-1,-13 22 0,14-24 1,-14 24-1,11-26 0,-11 26 1,12-22-1,-12 22 0,13-24 0,-13 24 0,10-27 1,-10 27-1,12-28 0,-6 11 0,0 1 0,-1-2 0,3-1 0,-1-3 0,3 6 1,-1-4-1,3-1 0,-1 3 0,4-1 0,-6 1 0,1 0 1,0 1-1,-1 1 0,0-2 0,-5 2 1,6-3-1,-2 5 0,-3-1 0,7-3 0,-2 3 1,2-1-1,1 1 0,0-2 0,-13 17 0,21-30 0,-10 17 1,-3-6-1,2 4 0,-4-1 0,1-3 0,2 0 0,-2 1 0,2 0 0,-2-4-1,5 5 1,-2-1-1,0-4 1,-1 8 0,-9 14 0,19-23 0,-19 23 0,14-23 0,-14 23 0,9-18 0,-9 18 1,10-18-1,-10 18 0,9-20 0,-9 20 0,12-18 1,-12 18-1,16-24 0,-16 24 0,16-23 0,-16 23 0,13-28 0,-13 28 1,12-28-1,-6 13 0,-2 1 0,2-3 1,1 0-1,0 3 0,-1-5 1,3 2-1,0-1 0,-3 1 0,2 0 1,-3-1-1,3 0 0,-3-3 0,4 5 0,-5-2 1,2-1-1,0 0 0,1 1 0,-1-1 1,1 0-1,3 1 0,-5-2 0,3 1 0,1 3 0,-3-4 0,4 6 1,-5-3-1,-5 17 0,13-28 0,-13 28 0,11-26 1,-11 26-1,11-25 0,-11 25 0,10-25 0,-10 10 1,9 0-1,-5-2 0,2-2 0,1 1 2,3 0-3,3-2 3,-1-1-3,0 4 2,-2 0-2,2-1 3,-1-1-3,-2 5-1,-2-2 3,-7 16-3,11-25 2,-11 25-1,10-22 1,-10 22-2,10-18 2,-10 18 1,12-15-1,-12 15 0,11-16 0,-11 16 0,9-20 0,-9 20 0,10-28 0,-4 15 1,0-3-1,1-2 0,2 1 0,-2-3 0,2 1 0,3-3 0,-2 0 0,2 1 0,1-4 1,-3 1-1,-1-1 0,1-1 0,0 4 0,-1-1 1,1 3-1,-4 0 0,1 4 0,-7 16 0,15-24 1,-15 24-1,13-23 0,-13 23 0,10-20 0,-10 20 0,12-20 1,-12 20-1,13-22 0,-13 22 0,15-27 0,-15 27 0,22-28 0,-11 12 0,1 1 0,1-2 0,-3 3 0,3-2 0,-13 16 1,16-26-1,-16 26 0,18-25 0,-18 25 0,17-26 0,-6 12 0,2-3 0,1-1 1,-1-3-1,1-1-1,0 5 1,-2-1-1,-2 0 1,-1 2-1,0 0 0,-9 16 0,14-25 0,-14 25 1,15-18 1,-15 18-1,17-19 0,-17 19 0,24-19 0,-24 19 0,26-28 0,-26 28 0,25-23 0,-25 23 0,20-23 0,-20 23 1,19-19-1,-19 19 0,19-22 0,-19 22 0,16-17 0,-16 17 0,22-21 0,-22 21 0,19-22 0,-19 22 0,23-28 0,-23 28 0,24-23 0,-24 23 0,20-23 0,-20 23 0,22-19 0,-22 19 0,19-23 0,-19 23 0,20-21 0,-20 21 0,21-25 1,-21 25-1,25-26 0,-14 10 0,4 2 0,-1 1 0,-14 13 0,25-22 0,-9 13 0,-16 9 0,25-13 0,-25 13 1,18-8-1,-18 8 0,19-7 0,-19 7 0,0 0 0,23-7 0,-23 7 0,16-9 0,-16 9 0,20-13 0,-20 13 1,21-15-1,-21 15 0,23-16 0,-23 16 0,24-12 1,-24 12-1,21-9 0,-21 9 0,22-3 0,-22 3 0,25-7 0,-25 7 0,29-6 0,-13 6 1,0-9-1,2 5 0,1-5 0,-2 3 1,1-3-1,-1 3 0,1-2 0,-2 2 1,4-3-1,-2 3 0,-1-1 0,1 4 0,2-4 0,-1 7 0,-1-9 1,1 9-1,-3-4 0,-2 4 0,3-6 0,-17 6 0,26-4 0,-26 4 0,23-4 0,-23 4 0,19 0 1,-19 0-1,15-6 0,-15 6 0,0 0 0,20 0 0,-20 0 0,15 0 0,-15 0 1,14 0-1,-14 0 0,19 0 0,-19 0 0,18 0 0,-18 0 0,17 0 0,-17 0 0,16 0 0,-16 0 0,21 0 0,-21 0 0,16 0 0,-16 0 0,16-3 0,-16 3 0,19 0 1,-19 0-1,20 0 0,-20 0 0,21 0 0,-21 0 1,20-9-1,-20 9 1,23-9-1,-23 9 1,27-8-1,-27 8 1,20-5-1,-20 5 1,18 0-1,-18 0 0,16 0 0,-16 0 0,0 0 0,16 12 0,-16-12 0,0 0 0,0 0 0,17 10 1,-17-10-1,0 0 0,0 0 0,0 0 0,0 0 0,0 0 1,16 0-1,-16 0 0,0 0 1,0 0-1,18-19 0,-18 19 0,0 0 1,19-14-1,-19 14 0,0 0 0,0 0 0,14-5-2,-14 5-3,0 0-10,0 0-19,0 0 0,-13 16 0,13-16-1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7:30.10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-2 5353 8,'0'0'13,"0"0"-2,0 0-1,0 0-2,-4-16 1,4 16-2,0 0 1,0 0-2,0 0 0,4-16 0,-4 16-2,0 0-1,0 0-1,0 0-1,0 0 0,0 0 0,0 0 0,0 0-1,0 0 2,0 0 0,18-6 0,-18 6 0,0 0 1,17-12 0,-17 12 0,15-14 1,-15 14-2,18-23 1,-18 23-1,20-29 0,-5 14 0,-7-1-1,5-1 0,2 2 0,0 0 0,-1 1-1,1 3 1,-15 11-1,26-20 1,-26 20-1,28-17 0,-28 17 1,25-16-1,-25 16 0,26-21 1,-12 11-1,-14 10 0,27-27 1,-27 27 0,25-22-1,-25 22 1,24-25 0,-24 25-1,19-28 1,-7 12 0,-2 3-1,-3-3 1,4 1-1,0-1 0,-11 16 1,21-28-1,-21 28 0,20-24 1,-20 24-1,19-22 0,-19 22 0,19-23 0,-19 23 0,19-21 1,-19 21-1,21-22 0,-21 22 0,21-22 0,-21 22 0,22-24 0,-22 24 1,19-26-1,-19 26 0,21-24 0,-21 24 0,17-26 0,-17 26 0,16-25 0,-16 25 1,13-28-1,-5 13 0,0-1 1,0 1-1,-2-1 0,2-2 0,1 2 1,-5 1-2,-4 15 2,15-28-1,-15 28 0,13-28 0,-13 28 0,18-29 0,-11 13 1,5-1-1,-1-1 0,0-2 0,2 1 0,-3-3 1,5 4-1,-7-2 0,4 2 0,-6-1 0,1 3 0,2 1 1,-3 0-1,0-1 0,-6 16 0,11-25 1,-11 25-1,12-28 0,-6 12 0,0 1 0,1-4 0,2 3 0,-1-1 1,0 0-1,0-2 0,1 4 0,-2-4 0,2 1 0,0 5 0,-2-5 0,1 0 0,0 0 0,2 0 0,-1 0 1,0-2-1,0 2 0,-2 2 0,2-2 0,0-1 0,-2-1 0,2 0 0,-1 2 0,1-2 0,0 1 0,1-1 0,0 0 0,1-2-1,-1-2 1,1 1-1,3-2 1,-4 1 0,-1-2 0,2 2 0,5-1-1,-4 4 3,-6-2-2,5 1 0,-2 0 0,-2-4 0,5 3 0,-5 0 0,4-2 0,-1 3 0,3 0 0,-4-1 0,2 5 0,1-1 0,-2 2 0,2 2 0,-5-2 0,3 2 0,-10 15 0,9-27 0,-9 27 0,12-26 0,-12 26 0,12-26 0,-12 26 1,11-23-1,-11 23 0,13-26 0,-13 26 0,16-23 0,-16 23 0,15-26 0,-6 13 0,-3-5 0,2 2 0,-2-3 0,4 0 0,-1 0 0,1-1 0,-2 0 0,3-1 0,-2 1 0,0 1 0,1-2 0,-1 0 0,1 2 0,-1 1 0,0 0 0,-4 1 0,1 0 0,2 2 0,-3-3 0,1 2 0,0 1 1,-2-1-2,1 0 1,-5-2-1,0 18 1,11-31 0,-3 17 0,-8-3-1,9 0 1,-5-1 0,3-4 1,1 6-1,-1-5 0,0 1 0,0 3 0,1 0 0,-4 2 0,3 0 0,-7 15 1,9-28-1,-9 28 0,12-28 0,-6 12 0,-2 3 1,3-5-1,-1 0 0,0 1 0,1-1 0,-1-4 0,1 2 1,1-3-1,0 0 0,0 4 0,1-4 0,-1 3 0,0-2 0,-1 1 0,3 2 1,-4 1-1,3 0 0,1-3 0,-4-1 0,4 0 0,0 0 1,2 1-1,-5-1 0,5 0 0,-5 2 0,3 2 0,-1 0 0,-2 3 0,1 0 0,-8 15 1,14-24-1,-14 24 0,10-26 0,-1 13 0,-9 13 0,15-26 0,-8 12 0,-7 14 1,16-29-1,-7 14 0,-9 15 0,14-26 1,-14 26-1,12-23 0,-12 23 0,15-21 0,-15 21 0,14-24 1,-14 24-1,18-25 0,-18 25 0,19-26 0,-9 12 0,-10 14 0,22-29 1,-9 14-1,-1 0 0,-12 15 0,25-29 0,-25 29 0,23-24 0,-23 24 0,22-26 0,-22 26 0,20-27 1,-20 27-1,21-28 0,-11 14 0,0-1 0,2-1 0,-2 1 1,2 0-1,-12 15 0,20-26 0,-20 26 0,23-23 0,-23 23 0,22-20 0,-22 20 0,22-19 0,-22 19 0,23-22 0,-23 22 1,25-21-1,-25 21 0,27-23 0,-27 23 0,26-22 0,-9 7 0,-17 15 1,28-28-1,-15 12 0,3 2 0,0-3 1,-3 3-1,2 0 0,-15 14 0,22-23 1,-22 23-1,17-17 0,-17 17 0,14-14 0,-14 14 0,0 0 0,19-20 1,-19 20-1,14-13 0,-14 13 0,0 0 0,22-19 0,-22 19 0,0 0 0,18-15 0,-18 15 0,16-10 0,-16 10 0,17-16 1,-17 16-1,25-20 0,-11 10 0,-14 10 1,30-25-1,-16 12 1,1 2-1,1 0 0,-2 1 0,-14 10 1,24-15-1,-24 15 0,20-18 0,-20 18 0,18-13 1,-18 13-1,0 0 0,19-16 0,-19 16 0,0 0 0,19-12 0,-19 12 0,0 0 0,22-9 0,-22 9 0,16-6 0,-16 6 0,17-6 0,-17 6 0,18-18 0,-18 18 1,22-20-1,-22 20 1,19-22-1,-19 22 1,26-22-1,-26 22 0,26-18 0,-10 9 0,-16 9 0,28-16 0,-28 16 0,26-10 0,-26 10 0,21-5 0,-21 5 0,18 0 0,-18 0 0,15-4 0,-15 4 1,19-6-1,-19 6 0,22-10 0,-22 10 0,26-15 0,-11 8 0,1 1 0,-16 6 0,25-14 1,-25 14-1,20-11-1,-20 11 1,18-9 0,-18 9 0,21-7 0,-21 7 0,22 0 0,-22 0 0,24-5 1,-24 5-2,22 0 1,-22 0 0,17 0 0,-17 0 0,19 0 0,-19 0 0,20-10 0,-20 10 1,19-12-1,-19 12 0,24-15 0,-24 15 0,22-16 0,-22 16 0,19-11 0,-19 11 0,19-8 0,-19 8 0,0 0 0,19 0 0,-19 0 0,0 0 0,16 0 0,-16 0 0,0 0 0,19 0-1,-19 0 1,0 0 1,16 0-1,-16 0 0,0 0-1,0 0 1,0 0 1,0 0-1,0 0 0,0 0 0,0 0 0,0 0 0,0 0 0,0 0 0,0 0 0,14 0 0,-14 0 0,0 0 0,0 0 1,18 0-1,-18 0 0,0 0-1,17 0 0,-17 0-1,0 0-3,18 9-3,-18-9-9,0 0-15,0 0-1,14-4 0,-14 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7:53.41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126 158 30,'0'0'24,"-19"0"0,19 0-7,0 0-3,-19-4-6,19 4-3,0 0-2,0-19-1,0 19 0,0-21-1,8 4 1,-8 17-1,16-29 0,-7 13 1,3 0-1,-12 16-1,23-25 1,-23 25-1,19-11 0,-19 11 0,18 10 0,-12 5 0,-6 8 0,5 8 1,-5 8 0,0 8 0,-7 6-1,-2-1 1,2 5 0,-5 0 0,-1-8-1,-4-5 1,-1-7-1,-1-6 0,3-8 1,2-10 0,-2-5-1,1-7 1,15-1-1,-25-13 0,25 13 1,-14-27-1,14 13-1,0-2 1,0 16 0,5-24-1,-5 24 1,22-12-1,-22 12 1,25 0 0,-25 0 0,31 8 0,-15-2 0,7 0 1,-1-1-1,7 0 1,2-5 0,-3 0 1,2 0-1,1 0 0,-2-9 0,-3 3 0,-2 1-4,-7-5-7,-17 10-18,32-7 0,-32 7 0,0 0-1</inkml:trace>
  <inkml:trace contextRef="#ctx0" brushRef="#br0" timeOffset="639.6011">470 107 29,'0'0'23,"0"0"0,-22-5-4,22 5-5,0 0-3,-17 0-3,17 0-2,0 0-2,-11 16 0,11-16-1,-8 18-1,8-18-1,0 25 0,0-25 0,8 19 0,-8-19 0,19 15 0,-19-15-1,28 5 0,-12-5 1,3 0-1,0 5 0,1-5 0,-4 8 0,-1 0 0,3 7 1,-8 0-1,-1 4 0,-2 6 1,-7-1 0,0 6 0,0-4 1,-9 3-1,-3-6 0,4 5 1,-5-9-1,-1-1 0,0-6 0,-2-2-1,0-4 0,1-6-2,15 0-2,-25 0-7,25 0-18,-10-18-1,10 18 0,-4-21 0</inkml:trace>
  <inkml:trace contextRef="#ctx0" brushRef="#br0" timeOffset="1029.6018">449 152 7,'0'-21'23,"0"21"0,0-23 1,0 23-9,9-15-1,-9 15-3,21-20-4,-5 8-2,1 3-2,5-7 1,1 5-2,5-3 0,-2 2-1,2-1-1,-3 0-3,-2 8-6,1 5-16,-10-9-2,4 9 1,-18 0-1</inkml:trace>
  <inkml:trace contextRef="#ctx0" brushRef="#br0" timeOffset="1497.6026">792 127 34,'0'0'25,"0"0"1,-4 25-7,0-10-3,4 11-5,0 2-4,-3 10-1,3-7-1,6 9 0,-1-5-2,10-1 0,-2-6 0,5-3-2,3-11 1,1-4-1,3-10 0,1-5-1,-1-9 1,-3 0 0,0-5-1,-10-6 1,-6 1-1,-6-2 0,-11 0 1,-3-2-1,-7-6 0,-3-6 0,-4-1 0,2 0-1,-1 1 1,4 5-1,4 4-1,4 8 0,15 23-2,-23-13-2,23 13-3,-13 28-5,13-8-13,0 8-2,-9-2 0,9 2 1</inkml:trace>
  <inkml:trace contextRef="#ctx0" brushRef="#br0" timeOffset="2745.6048">1402 202 29,'0'0'25,"-14"6"0,14-6-5,0 0-3,0 0-5,-19 13-3,19-13-2,0 0-2,0 0-2,0 0 0,19 10-1,-19-10 0,17-8-1,-17 8 0,19-10 0,-19 10 0,0 0 0,0 0-1,9-15 0,-9 15 1,0 0-1,-20 0 1,20 0 1,-22 10-1,22-10 1,-21 3-1,21-3 1,0 0 0,-14 7 0,14-7-1,0 0 0,0 0 0,0 0 0,0 0-1,0 0 1,16 9-1,-16-9 1,0 0-1,19 12-2,-19-12-6,14 20-23,-14-20 0,0 0-1,15 9 0</inkml:trace>
  <inkml:trace contextRef="#ctx0" brushRef="#br0" timeOffset="4602.008">1871 18 10,'-16'-8'22,"16"8"2,0 0-4,-8 17-2,8-17-3,-10 21-2,10 0-3,-9 3-2,9 8-1,-4 4-3,3 5 1,1-4-2,8 4-1,2-3 0,8-4 0,7-13-1,3-5 1,7-16-1,2 0 0,7-18-1,-6-6 1,-1-5 0,-7-9 0,-9 0-1,-10-2 1,-11 2-1,-13 5 1,-10 4-1,-6 4 0,-6 6 1,-6 3-1,-1 7 0,4 6 0,4 3 0,3 0 0,7 10 0,6-2-1,18-8 1,-23 20-3,23-5-1,0-15-5,0 22-10,0-22-11,10 25-1,-4-10 1,-6-15-1</inkml:trace>
  <inkml:trace contextRef="#ctx0" brushRef="#br0" timeOffset="4929.6086">2430 367 62,'0'0'33,"0"0"0,0 0-1,5 17-16,-5-17-9,0 0-3,0 18-3,0-18-4,0 0-7,12 14-22,-12-14 0,0 0 0,15-20-1</inkml:trace>
  <inkml:trace contextRef="#ctx0" brushRef="#br0" timeOffset="5413.2095">2538 5 11,'0'0'24,"0"0"0,0 0 3,0 0-10,0 0 0,-18 28-3,18-28-4,-6 40-2,-1-23 0,7 10-1,0-5-2,0 3-1,0-6-1,6 1-2,-6-5 0,0-15 0,13 18-1,-13-18 1,22 0-1,-6-15 0,4-1 1,4-4-1,-1-3 0,5-3 0,-4 4 0,1 2-1,-4 5 0,-7 4-2,4 11-1,-18 0-2,22 8-4,-22-8-7,0 0-14,20 27 0,-20-27 1,13 15 0</inkml:trace>
  <inkml:trace contextRef="#ctx0" brushRef="#br0" timeOffset="5725.21">2796-111 49,'0'0'30,"-16"20"0,16 3 2,0 13-16,-10-3-5,10 18-4,0 1-2,0 6 0,7-5-2,2 2 0,-2-6-2,3-6 1,-1-9-3,0-9-1,2-7-5,-11-18-14,0 0-12,21 0 0,-21-22 0,10 3-1</inkml:trace>
  <inkml:trace contextRef="#ctx0" brushRef="#br0" timeOffset="6364.8111">3057 143 49,'0'0'30,"0"0"0,0 0 0,0 0-15,0 0-6,25-12-4,-25 12-2,27-14-2,-9 5 1,2 4-2,1-3 0,-5-1-4,1 9-6,-17 0-20,0 0-1,0 0 0,0 0 0</inkml:trace>
  <inkml:trace contextRef="#ctx0" brushRef="#br0" timeOffset="6567.6115">3070 286 42,'18'9'28,"-18"-9"0,29-7-2,-7 7-12,-5-8-3,9 2-6,-4-4-4,6-5-5,3-1-18,1 6-6,-7-10-1,2 10 0</inkml:trace>
  <inkml:trace contextRef="#ctx0" brushRef="#br0" timeOffset="6973.2122">3565-9 14,'0'0'25,"0"0"2,0 20 1,0-3-11,4 13 0,-10-1-2,6 14-6,0-8-1,0 11-2,-1-6-1,7-1-2,0-8-3,-1-10-3,8-3-9,-13-18-18,21 5-1,-5-13 0,-6-16 0</inkml:trace>
  <inkml:trace contextRef="#ctx0" brushRef="#br0" timeOffset="7800.0137">3829 27 48,'0'0'29,"-7"34"2,1-9-5,-4 1-10,10 7-4,-6-1-6,4 9-1,2-5-1,13 0-2,-2-7 0,8-6-1,-1-7-1,6-7 1,5-9-1,-1-15 0,5-4-1,-4-5 1,-4-5 0,-3-5 0,-7 3 0,-6-2 0,-12 3 0,-9 5 0,-10 3 0,-12 4 0,-8 4 1,-3 2-1,-2 3 0,1 5 0,9 4 0,2 0 0,12-6 0,23 6 0,-16-4 0,16 4 0,16-8 0,4 2-1,6-3-1,7 1 1,3-2-2,2 0 0,7 4 0,-7-1-1,3 7 0,-6-5 1,-1 5 1,-10 0-1,-2 0 1,-4 4 1,-1-4 0,-17 0 0,27 10 0,-27-10 1,17 7-1,-17-7 1,15 18 1,-12-2 0,-3 6 1,4 9 1,-4 4 0,6 5 1,-6 3-1,4 8 1,-4-9-1,16 0 1,-4-10-2,7-8 0,1-11 0,7-8 0,0-15-1,4-11 0,-2-10 1,-3-3-1,-1-9 0,-9-2-1,-11 0 1,-5 3 0,-15-2-1,-4 7 0,-10 3 1,-5 2-1,-7 4 0,2 3-1,4 9-2,1 1-4,10 11-21,-3 4-4,5 4-1,6 11 0</inkml:trace>
  <inkml:trace contextRef="#ctx0" brushRef="#br0" timeOffset="18891.6331">1306 94 4,'0'0'16,"0"0"-2,0 0-3,0 0-4,0 0 0,0 0-1,0 0 1,-15-7 1,15 7 1,0 0 0,0 0 1,0 0-1,0 0 0,0 0-2,0 0-2,0 0 0,-16 12-2,16-12 0,0 16-1,0-16-1,15 19 1,-15-19 0,16 21 1,-16-21-1,18 25 1,-18-25-1,18 25 1,-6-10-1,-12-15 0,18 26 0,-18-26 0,19 24-1,-19-24 0,17 25 0,-17-25 0,19 16 0,-19-16 0,15 16 0,-15-16 0,0 0-1,17 15 1,-17-15 0,0 0 0,0 0 0,0 0 0,10 18 0,-10-18 0,0 0 0,0 0 0,0 20-1,0-20 1,0 0-1,-8 18 0,8-18 0,0 0 0,0 0-1,0 0 0,0 0-1,0 0-1,0 0-1,0 0-2,0 0-8,0 0-18,16 0 0,-16 0 0,0 0 0</inkml:trace>
  <inkml:trace contextRef="#ctx0" brushRef="#br0" timeOffset="17971.2315">1423 175 15,'0'0'15,"0"0"-1,0 0-3,4-14-3,-4 14-2,4-16-3,-4 16-2,8-18-1,-8 18 1,6-20 0,-6 20 1,5-14 1,-5 14 0,0 0 1,0 0 0,0 0 0,0 0 0,0 0 0,0 0 0,0 0-2,0 0 1,-19 11-1,19-11 1,-7 17 0,7-17 1,-16 24 0,10-7 1,-4-3 0,1 8 0,-2-2 0,-1 1 1,-4-1-2,3 1 0,3-5-1,-1 2 0,11-18-1,-14 19-1,14-19 0,0 0 0,0 0-1,0 0-1,0 0 0,0 0 0,0 0-1,0 0-1,-10 14-1,10-14-1,0 0-2,0 0-7,0 0-15,0 0 0,0 0 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2889.25122" units="1/cm"/>
          <inkml:channelProperty channel="Y" name="resolution" value="4603.39941" units="1/cm"/>
          <inkml:channelProperty channel="F" name="resolution" value="3.58247E-7" units="1/dev"/>
        </inkml:channelProperties>
      </inkml:inkSource>
      <inkml:timestamp xml:id="ts0" timeString="2015-01-27T07:38:44.99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8 6202 15,'0'0'8,"-9"14"2,9-14-1,0 0 1,0 0-2,0 0-2,0 0-1,0 0-1,0 0-1,0 0 1,0 0 0,0 0 1,19 0 0,-19 0 0,0 0 1,16-13-2,-16 13 0,16-6 0,-16 6-2,21 0 0,-21 0 0,23-8-1,-23 8 1,29-5-1,-14-2 0,1 4 0,-2-5 0,4 3 0,0-1 1,-1-1-1,-1 2 0,0 0-1,2 5 1,-4-8-1,2 8 1,-16 0-1,31-6 0,-17 6 1,4-6-1,-3 2 0,1-2 0,0-2 1,3-3-1,-3-1 1,1-2-1,1 0 1,-1 2 0,-1-3-1,0 5 1,0 0 0,-1 4 0,0-3-1,-15 9 1,30-7-1,-30 7 1,31-6-1,-12 6 0,-2 0 1,4-4-1,-4 4 0,4 0 0,-5 0 0,6-7 1,-5 2-1,-1 5 0,0-9 0,0 5 0,-16 4 0,26-10 0,-26 10 0,22-8 0,-22 8 0,19-10 0,-19 10 0,21-9 1,-21 9-1,26-14 0,-26 14 0,28-19 0,-11 9 0,-1 2 1,-1 0-1,1 2 0,-16 6 0,25-7 0,-25 7 0,25 0 1,-25 0-1,20 0 0,-20 0 0,28-5 0,-14-2 1,1 2-1,2-3 0,-1-2 0,2 0 1,1-1-1,-2 1 0,5-1 0,-3-2 0,3 1 0,-3 1 0,3-1 0,0 0 0,0 0 1,-3-3-1,1 4 0,-2-1 0,1 0 0,-5 1 0,2 1 0,-16 10 0,28-17 0,-28 17 0,23-15 0,-23 15 0,24-16 0,-24 16 0,22-20 0,-22 20 0,23-18 0,-23 18 0,23-23 1,-23 23-2,22-24 2,-22 24-2,16-18 2,-16 18-2,0 0 1,18-19 0,-18 19 0,14-8 0,-14 8 0,21-14 0,-21 14 1,24-15-1,-24 15 1,28-22-1,-28 22 0,25-20 0,-25 20 1,25-18-1,-25 18 0,22-23 0,-22 23 0,24-23 0,-12 7 0,0 0 0,-1-2 0,3-1 0,0 4 1,-2-2-1,1 3 0,-13 14 0,20-27 0,-20 27 1,16-20-1,-16 20 0,12-17 1,-12 17-1,12-14 0,-12 14 0,13-15 1,-13 15-1,16-20 0,-16 20 0,16-19 1,-16 19-1,19-25 0,-19 25 1,20-26-1,-11 8 1,-9 18-1,21-28 1,-21 28 0,20-29-1,-20 29 1,22-29-1,-22 29 1,19-21-1,-19 21 0,14-24 0,-14 24 1,17-19-1,-17 19 0,16-22 0,-16 22 0,14-19 1,-14 19-1,15-19 0,-15 19 0,13-18 0,-13 18 0,19-19 0,-19 19 0,19-18 0,-19 18 0,19-18 1,-19 18-1,17-17 0,-17 17 0,18-20 0,-18 20 0,17-21 0,-17 21 0,21-25 0,-21 25 0,25-28 0,-25 28 0,24-23 0,-24 23 0,27-27 1,-13 15-1,-2-3 0,1-1 0,-1 0 0,2 0 0,-1-1 0,-1 0 1,0 1-1,-12 16 1,17-27-2,-17 27 2,19-19-1,-19 19 1,15-19-1,-15 19 0,11-19 1,-11 19-1,17-23 0,-9 9 0,-2-3 1,3 2-1,1-3 0,0-1 0,3-3 0,-2 3 0,3-3 0,-2 2 1,1 1-1,0 1 0,-1 1 0,-2 3 1,-4-1-1,-6 15 0,16-25 0,-16 25 0,7-22 0,-7 22 0,7-21 0,-7 21 0,9-23 0,-9 23 0,12-21 0,-12 21 0,9-23 0,-9 23 0,10-24 1,-10 24-2,12-29 2,-5 11-1,-1 2 0,2-5 0,1 2 0,0-6 0,1 1 0,0 1 0,1 2 0,-3 2 0,0-1 0,-1 2 0,2 3 0,-9 15 0,7-24 0,-7 24 0,7-18 0,-7 18 0,5-15 0,-5 15 0,5-15 0,-5 15 0,6-16 0,-6 16 0,9-19 1,-9 19-1,10-27 0,-2 13 0,-1-2 0,3-5-1,-3 0 0,4 0 1,-3-2 0,1 4 0,-2-3 0,2 3-1,0 0 1,-3 2 1,1 2 0,-1 1-1,-6 14 0,13-28 0,-13 28 0,10-28 1,-10 28-1,9-26 0,-9 26 1,10-28-1,-10 28 0,12-23 0,-12 23 1,16-27-1,-9 13 0,0-2 0,-1 3 0,2-3 0,-1 1 1,-3-5-1,-4 4 1,8-2-1,-8-1 0,4-1 1,2-1-1,-2 3 0,2-4 0,1 0 0,2 0 0,3-1 0,-1-3 0,1 0 0,3-2 0,-2-3 1,-2 0-1,1 0 0,0 0 0,-1 0 0,1 2 1,0-2-1,-1 6 0,1-6 0,-2 3 0,2 2 2,-3 1-3,0 2 1,-1 2-1,1 3 2,-5 0-2,-4 18 1,11-23-1,-11 23 0,5-22 2,-5 22-1,11-27 0,-11 27 0,11-26 0,-11 26 0,12-28 0,-3 13 0,-2-1 0,2 0 0,0-4 0,-1 0 0,1-2 0,3-6 0,-1 3 0,1 0 0,1-3 0,-3 2 0,-1 5 0,0 0 0,-2 2 0,-1 3 0,-2 1 0,4 0 0,-4-3 0,-4 18 0,10-24 0,-10 24 0,12-28 0,-12 28 0,12-26 0,-12 26 0,14-28 0,-6 13 0,-1-3 0,0 0 0,0-1 0,2-2 0,6-3 0,-2 2 0,2-3 0,-2 0 1,0-2-1,3 1 0,1-2 0,-1-1 0,-1-2 0,-3 0 0,1 3 1,1 0-1,2 0 0,-4 3 1,0 3-1,-1-1 1,-3 6-1,2 3 0,-10 14 0,20-24 0,-20 24 0,16-22 0,-16 22 0,22-21 0,-22 21 0,25-25 0,-10 10 0,2-2 0,-1-2 0,6 0 0,-3-2 0,0-1 0,1 0 0,-2-3 0,-2 0 0,3 1 0,-1 1 0,-1-2 0,2 0 0,-2 1 0,7-2 0,-2 2 0,0-2 0,-1 1 0,-2 2 0,3 0 0,-3 1 1,2 0-1,-5 1 0,-3 5 0,-13 16 0,22-23 1,-22 23-1,14-15 0,-14 15 0,0 0 0,0 0 0,0 0 0,18-12 0,-18 12 0,0 0 0,23-20 0,-23 20 0,19-18 0,-19 18 0,25-23 0,-9 11 0,-16 12 0,25-21 0,-25 21 0,26-22 0,-11 11 0,-1 0 0,4 1 0,-2-5 0,0 4 0,3 3 0,-2-4 0,2 5 0,-1-1 0,-1 2 0,-1 2 0,-16 4 0,30-9 0,-30 9 0,24-10 0,-9 4 1,0-1-1,-1-3 0,2-1 0,-1 1 1,1-2-1,-16 12 1,26-22 0,-26 22-1,23-19 1,-23 19 0,22-14-1,-22 14 0,27-10 0,-27 10 0,26-7 0,-26 7 0,26-4 0,-26 4 0,21 0 0,-21 0 0,17-9 0,-17 9 0,16 0 0,-16 0 0,19 0 0,-19 0 1,19-1-1,-19 1 0,20-8 0,-20 8 1,16-10-1,-16 10 1,19-12 0,-19 12-1,18-15 1,-18 15-1,22-11 0,-22 11 1,22-11-1,-22 11 0,20-8 0,-20 8 0,18-4 0,-18 4 0,14 0 0,-14 0 0,19-8 0,-19 8 0,19-6 0,-19 6 0,19-4 1,-19 4-1,23-8 0,-23 8 0,21 0 0,-21 0 0,0 0 0,17-6 0,-17 6 0,0 0 0,0 0 0,0 0 0,0 0 1,0 0-1,0 0 0,0 0 0,0 0 0,0 0 0,0 0 0,0 0 0,0 0 0,0 0 1,0 0-2,0 0 1,0 0-2,16 0-2,-16 0-10,0 0-20,0 0-1,-13 18 0,13-18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8593-C920-4614-8F1E-3A08B835976D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56AD-83E3-45B9-8714-67794D778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 userDrawn="1"/>
        </p:nvSpPr>
        <p:spPr bwMode="auto">
          <a:xfrm>
            <a:off x="990600" y="342900"/>
            <a:ext cx="73231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/>
          <a:lstStyle/>
          <a:p>
            <a:pPr algn="ctr">
              <a:defRPr/>
            </a:pPr>
            <a:r>
              <a:rPr lang="en-US" sz="2800" b="1" dirty="0" smtClean="0"/>
              <a:t>Options</a:t>
            </a:r>
            <a:endParaRPr lang="en-US" sz="2800" b="1" dirty="0" smtClean="0"/>
          </a:p>
          <a:p>
            <a:pPr algn="ctr">
              <a:defRPr/>
            </a:pPr>
            <a:r>
              <a:rPr lang="en-US" sz="2800" b="1" dirty="0" smtClean="0"/>
              <a:t>for</a:t>
            </a:r>
          </a:p>
          <a:p>
            <a:pPr algn="ctr">
              <a:defRPr/>
            </a:pPr>
            <a:r>
              <a:rPr lang="en-US" sz="2800" b="1" dirty="0" smtClean="0"/>
              <a:t>surface veto/cosmic ray detector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8221663" y="6072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>
              <a:defRPr/>
            </a:pPr>
            <a:endParaRPr lang="en-US" sz="2400">
              <a:latin typeface="Times" pitchFamily="18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34969" y="5562602"/>
            <a:ext cx="3279809" cy="307777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</a:bodyPr>
          <a:lstStyle/>
          <a:p>
            <a:pPr algn="ctr">
              <a:defRPr/>
            </a:pPr>
            <a:r>
              <a:rPr lang="en-US" b="0" dirty="0" err="1" smtClean="0"/>
              <a:t>Gaisser</a:t>
            </a:r>
            <a:r>
              <a:rPr lang="en-US" b="0" dirty="0" smtClean="0"/>
              <a:t>, Gonzalez, </a:t>
            </a:r>
            <a:r>
              <a:rPr lang="en-US" b="0" dirty="0" err="1" smtClean="0"/>
              <a:t>Seckel</a:t>
            </a:r>
            <a:r>
              <a:rPr lang="en-US" b="0" dirty="0" smtClean="0"/>
              <a:t> </a:t>
            </a:r>
            <a:r>
              <a:rPr lang="en-US" b="0" dirty="0" smtClean="0"/>
              <a:t> 01/26/</a:t>
            </a:r>
            <a:r>
              <a:rPr lang="en-US" sz="1400" b="0" dirty="0" smtClean="0"/>
              <a:t>2015</a:t>
            </a:r>
            <a:endParaRPr lang="en-US" sz="1100" b="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62001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DB5F-BD0E-4FE1-A224-51F5A51A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8D42E-9A70-4EA1-B545-C1E4C68A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56D4-DA64-4B10-9F87-1E3151C6D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1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66EE-8EE2-438D-A2E6-261AD506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5D328"/>
                </a:solidFill>
                <a:uFill>
                  <a:solidFill/>
                </a:u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5591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ffice The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2" y="1562100"/>
            <a:ext cx="8229601" cy="1752601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900">
                <a:solidFill>
                  <a:srgbClr val="C82506"/>
                </a:solidFill>
                <a:uFill>
                  <a:solidFill/>
                </a:uFill>
              </a:rPr>
              <a:t>Title Text</a:t>
            </a:r>
          </a:p>
        </p:txBody>
      </p:sp>
      <p:pic>
        <p:nvPicPr>
          <p:cNvPr id="7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714" y="4724401"/>
            <a:ext cx="1530351" cy="1539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101" y="4691857"/>
            <a:ext cx="1431926" cy="160496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2" y="3447603"/>
            <a:ext cx="8229601" cy="62319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1pPr>
            <a:lvl2pPr marL="0" indent="160712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2pPr>
            <a:lvl3pPr marL="0" indent="321424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3pPr>
            <a:lvl4pPr marL="0" indent="482136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4pPr>
            <a:lvl5pPr marL="0" indent="642849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3838099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5D328"/>
                </a:solidFill>
                <a:uFill>
                  <a:solidFill/>
                </a:u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9013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5414" y="839391"/>
            <a:ext cx="8233172" cy="1750219"/>
          </a:xfrm>
          <a:prstGeom prst="rect">
            <a:avLst/>
          </a:prstGeom>
        </p:spPr>
        <p:txBody>
          <a:bodyPr lIns="35713" tIns="35713" rIns="35713" bIns="35713"/>
          <a:lstStyle>
            <a:lvl1pPr marL="40634" marR="40634" algn="ctr" defTabSz="455351">
              <a:defRPr sz="31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5414" y="2589611"/>
            <a:ext cx="8233172" cy="4268391"/>
          </a:xfrm>
          <a:prstGeom prst="rect">
            <a:avLst/>
          </a:prstGeom>
        </p:spPr>
        <p:txBody>
          <a:bodyPr lIns="0" tIns="0" rIns="0" bIns="0"/>
          <a:lstStyle>
            <a:lvl1pPr marL="269639" marR="40634" indent="-241068" defTabSz="455351">
              <a:spcBef>
                <a:spcPts val="422"/>
              </a:spcBef>
              <a:defRPr sz="1700"/>
            </a:lvl1pPr>
            <a:lvl2pPr marL="550886" marR="40634" indent="-200890" defTabSz="455351">
              <a:spcBef>
                <a:spcPts val="422"/>
              </a:spcBef>
              <a:buChar char="–"/>
              <a:defRPr sz="1700"/>
            </a:lvl2pPr>
            <a:lvl3pPr marL="832132" marR="40634" indent="-160712" defTabSz="455351">
              <a:spcBef>
                <a:spcPts val="422"/>
              </a:spcBef>
              <a:defRPr sz="1700"/>
            </a:lvl3pPr>
            <a:lvl4pPr marL="1153556" marR="40634" indent="-160712" defTabSz="455351">
              <a:spcBef>
                <a:spcPts val="422"/>
              </a:spcBef>
              <a:buChar char="–"/>
              <a:defRPr sz="1700"/>
            </a:lvl4pPr>
            <a:lvl5pPr marL="1474979" marR="40634" indent="-160712" defTabSz="455351">
              <a:spcBef>
                <a:spcPts val="422"/>
              </a:spcBef>
              <a:buChar char="»"/>
              <a:defRPr sz="1700"/>
            </a:lvl5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751990" y="6491883"/>
            <a:ext cx="266098" cy="261610"/>
          </a:xfrm>
          <a:prstGeom prst="rect">
            <a:avLst/>
          </a:prstGeom>
        </p:spPr>
        <p:txBody>
          <a:bodyPr lIns="0" tIns="0" rIns="0" bIns="0"/>
          <a:lstStyle>
            <a:lvl1pPr defTabSz="580350">
              <a:defRPr sz="1700">
                <a:solidFill>
                  <a:srgbClr val="60606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4311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5414" y="839391"/>
            <a:ext cx="8233172" cy="1750219"/>
          </a:xfrm>
          <a:prstGeom prst="rect">
            <a:avLst/>
          </a:prstGeom>
        </p:spPr>
        <p:txBody>
          <a:bodyPr lIns="35713" tIns="35713" rIns="35713" bIns="35713"/>
          <a:lstStyle>
            <a:lvl1pPr marL="40634" marR="40634" algn="ctr" defTabSz="455351">
              <a:defRPr sz="31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5414" y="2589611"/>
            <a:ext cx="8233172" cy="4268391"/>
          </a:xfrm>
          <a:prstGeom prst="rect">
            <a:avLst/>
          </a:prstGeom>
        </p:spPr>
        <p:txBody>
          <a:bodyPr lIns="0" tIns="0" rIns="0" bIns="0"/>
          <a:lstStyle>
            <a:lvl1pPr marL="269639" marR="40634" indent="-241068" defTabSz="455351">
              <a:spcBef>
                <a:spcPts val="422"/>
              </a:spcBef>
              <a:defRPr sz="1700"/>
            </a:lvl1pPr>
            <a:lvl2pPr marL="550886" marR="40634" indent="-200890" defTabSz="455351">
              <a:spcBef>
                <a:spcPts val="422"/>
              </a:spcBef>
              <a:buChar char="–"/>
              <a:defRPr sz="1700"/>
            </a:lvl2pPr>
            <a:lvl3pPr marL="832132" marR="40634" indent="-160712" defTabSz="455351">
              <a:spcBef>
                <a:spcPts val="422"/>
              </a:spcBef>
              <a:defRPr sz="1700"/>
            </a:lvl3pPr>
            <a:lvl4pPr marL="1153556" marR="40634" indent="-160712" defTabSz="455351">
              <a:spcBef>
                <a:spcPts val="422"/>
              </a:spcBef>
              <a:buChar char="–"/>
              <a:defRPr sz="1700"/>
            </a:lvl4pPr>
            <a:lvl5pPr marL="1474979" marR="40634" indent="-160712" defTabSz="455351">
              <a:spcBef>
                <a:spcPts val="422"/>
              </a:spcBef>
              <a:buChar char="»"/>
              <a:defRPr sz="1700"/>
            </a:lvl5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5837454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5286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ffice The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1562100"/>
            <a:ext cx="8229601" cy="1752601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900">
                <a:solidFill>
                  <a:srgbClr val="C82506"/>
                </a:solidFill>
                <a:uFill>
                  <a:solidFill/>
                </a:uFill>
              </a:rPr>
              <a:t>Title Text</a:t>
            </a:r>
          </a:p>
        </p:txBody>
      </p:sp>
      <p:pic>
        <p:nvPicPr>
          <p:cNvPr id="7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712" y="4724400"/>
            <a:ext cx="1530351" cy="1539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100" y="4691856"/>
            <a:ext cx="1431926" cy="160496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3447603"/>
            <a:ext cx="8229601" cy="62319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1pPr>
            <a:lvl2pPr marL="0" indent="160729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2pPr>
            <a:lvl3pPr marL="0" indent="321457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3pPr>
            <a:lvl4pPr marL="0" indent="482186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4pPr>
            <a:lvl5pPr marL="0" indent="642915" algn="ctr">
              <a:buClrTx/>
              <a:buSzTx/>
              <a:buFontTx/>
              <a:buNone/>
              <a:defRPr sz="2700">
                <a:solidFill>
                  <a:srgbClr val="164F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700">
                <a:solidFill>
                  <a:srgbClr val="164F86"/>
                </a:solidFill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09980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A8AF3-963B-4FE6-BC3F-6F9A59FD1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8601" y="838202"/>
            <a:ext cx="184709" cy="308737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30" tIns="45716" rIns="91430" bIns="45716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9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5D328"/>
                </a:solidFill>
                <a:uFill>
                  <a:solidFill/>
                </a:u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9110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5414" y="839391"/>
            <a:ext cx="8233172" cy="1750219"/>
          </a:xfrm>
          <a:prstGeom prst="rect">
            <a:avLst/>
          </a:prstGeom>
        </p:spPr>
        <p:txBody>
          <a:bodyPr lIns="35717" tIns="35717" rIns="35717" bIns="35717"/>
          <a:lstStyle>
            <a:lvl1pPr marL="40638" marR="40638" algn="ctr" defTabSz="455398">
              <a:defRPr sz="31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5414" y="2589609"/>
            <a:ext cx="8233172" cy="4268391"/>
          </a:xfrm>
          <a:prstGeom prst="rect">
            <a:avLst/>
          </a:prstGeom>
        </p:spPr>
        <p:txBody>
          <a:bodyPr lIns="0" tIns="0" rIns="0" bIns="0"/>
          <a:lstStyle>
            <a:lvl1pPr marL="269667" marR="40638" indent="-241093" defTabSz="455398">
              <a:spcBef>
                <a:spcPts val="422"/>
              </a:spcBef>
              <a:defRPr sz="1700"/>
            </a:lvl1pPr>
            <a:lvl2pPr marL="550942" marR="40638" indent="-200911" defTabSz="455398">
              <a:spcBef>
                <a:spcPts val="422"/>
              </a:spcBef>
              <a:buChar char="–"/>
              <a:defRPr sz="1700"/>
            </a:lvl2pPr>
            <a:lvl3pPr marL="832217" marR="40638" indent="-160729" defTabSz="455398">
              <a:spcBef>
                <a:spcPts val="422"/>
              </a:spcBef>
              <a:defRPr sz="1700"/>
            </a:lvl3pPr>
            <a:lvl4pPr marL="1153674" marR="40638" indent="-160729" defTabSz="455398">
              <a:spcBef>
                <a:spcPts val="422"/>
              </a:spcBef>
              <a:buChar char="–"/>
              <a:defRPr sz="1700"/>
            </a:lvl4pPr>
            <a:lvl5pPr marL="1475131" marR="40638" indent="-160729" defTabSz="455398">
              <a:spcBef>
                <a:spcPts val="422"/>
              </a:spcBef>
              <a:buChar char="»"/>
              <a:defRPr sz="1700"/>
            </a:lvl5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751990" y="6491883"/>
            <a:ext cx="266098" cy="261610"/>
          </a:xfrm>
          <a:prstGeom prst="rect">
            <a:avLst/>
          </a:prstGeom>
        </p:spPr>
        <p:txBody>
          <a:bodyPr lIns="0" tIns="0" rIns="0" bIns="0"/>
          <a:lstStyle>
            <a:lvl1pPr defTabSz="580409">
              <a:defRPr sz="1700">
                <a:solidFill>
                  <a:srgbClr val="60606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6226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5414" y="839391"/>
            <a:ext cx="8233172" cy="1750219"/>
          </a:xfrm>
          <a:prstGeom prst="rect">
            <a:avLst/>
          </a:prstGeom>
        </p:spPr>
        <p:txBody>
          <a:bodyPr lIns="35717" tIns="35717" rIns="35717" bIns="35717"/>
          <a:lstStyle>
            <a:lvl1pPr marL="40638" marR="40638" algn="ctr" defTabSz="455398">
              <a:defRPr sz="31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5414" y="2589609"/>
            <a:ext cx="8233172" cy="4268391"/>
          </a:xfrm>
          <a:prstGeom prst="rect">
            <a:avLst/>
          </a:prstGeom>
        </p:spPr>
        <p:txBody>
          <a:bodyPr lIns="0" tIns="0" rIns="0" bIns="0"/>
          <a:lstStyle>
            <a:lvl1pPr marL="269667" marR="40638" indent="-241093" defTabSz="455398">
              <a:spcBef>
                <a:spcPts val="422"/>
              </a:spcBef>
              <a:defRPr sz="1700"/>
            </a:lvl1pPr>
            <a:lvl2pPr marL="550942" marR="40638" indent="-200911" defTabSz="455398">
              <a:spcBef>
                <a:spcPts val="422"/>
              </a:spcBef>
              <a:buChar char="–"/>
              <a:defRPr sz="1700"/>
            </a:lvl2pPr>
            <a:lvl3pPr marL="832217" marR="40638" indent="-160729" defTabSz="455398">
              <a:spcBef>
                <a:spcPts val="422"/>
              </a:spcBef>
              <a:defRPr sz="1700"/>
            </a:lvl3pPr>
            <a:lvl4pPr marL="1153674" marR="40638" indent="-160729" defTabSz="455398">
              <a:spcBef>
                <a:spcPts val="422"/>
              </a:spcBef>
              <a:buChar char="–"/>
              <a:defRPr sz="1700"/>
            </a:lvl4pPr>
            <a:lvl5pPr marL="1475131" marR="40638" indent="-160729" defTabSz="455398">
              <a:spcBef>
                <a:spcPts val="422"/>
              </a:spcBef>
              <a:buChar char="»"/>
              <a:defRPr sz="1700"/>
            </a:lvl5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1959165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940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0589-3CE0-4289-9BD3-89D636FDF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7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E56A-7A4E-4D00-91DC-D32B0DEA8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5C34-04B4-484A-831C-F3F00D59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F0EE-F26C-45AC-9EAB-DF6E39FC0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F095-1B5A-465F-8100-C6754176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0290-DEB2-4BD0-91DF-3B1919EDB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09AD-CEE7-4C15-AA0B-9AC1E4CCD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304801"/>
            <a:ext cx="7772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44849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73DA8AF3-963B-4FE6-BC3F-6F9A59FD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381000" y="990600"/>
            <a:ext cx="861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7939" y="6583364"/>
            <a:ext cx="3534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" pitchFamily="18" charset="0"/>
              </a:rPr>
              <a:t>Surface extensions for </a:t>
            </a:r>
            <a:r>
              <a:rPr lang="en-US" sz="1200" dirty="0" err="1" smtClean="0">
                <a:latin typeface="Times" pitchFamily="18" charset="0"/>
              </a:rPr>
              <a:t>IceCube</a:t>
            </a:r>
            <a:r>
              <a:rPr lang="en-US" sz="1200" dirty="0" smtClean="0">
                <a:latin typeface="Times" pitchFamily="18" charset="0"/>
              </a:rPr>
              <a:t>, Jan 26, 2015 (GGS)</a:t>
            </a:r>
            <a:endParaRPr lang="en-US" sz="1200" dirty="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80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181951" y="105609"/>
            <a:ext cx="4890929" cy="4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3" tIns="50793" rIns="50793" bIns="50793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5D328"/>
                </a:solidFill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2" y="2590800"/>
            <a:ext cx="8229601" cy="42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3" tIns="50793" rIns="50793" bIns="50793"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09772" y="6593689"/>
            <a:ext cx="338230" cy="333421"/>
          </a:xfrm>
          <a:prstGeom prst="rect">
            <a:avLst/>
          </a:prstGeom>
          <a:ln w="12700">
            <a:miter lim="400000"/>
          </a:ln>
        </p:spPr>
        <p:txBody>
          <a:bodyPr wrap="none" lIns="50793" tIns="50793" rIns="50793" bIns="50793">
            <a:spAutoFit/>
          </a:bodyPr>
          <a:lstStyle>
            <a:lvl1pPr marL="0" marR="0" algn="ctr" defTabSz="410709">
              <a:defRPr sz="1500">
                <a:solidFill>
                  <a:srgbClr val="A6AAA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uFill>
                  <a:solidFill/>
                </a:u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uFill>
                <a:solidFill/>
              </a:u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98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transition spd="med"/>
  <p:txStyles>
    <p:titleStyle>
      <a:lvl1pPr marL="28572" marR="28572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1pPr>
      <a:lvl2pPr marL="28572" marR="28572" indent="160712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2pPr>
      <a:lvl3pPr marL="28572" marR="28572" indent="321424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3pPr>
      <a:lvl4pPr marL="28572" marR="28572" indent="482136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4pPr>
      <a:lvl5pPr marL="28572" marR="28572" indent="642849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5pPr>
      <a:lvl6pPr marL="28572" marR="28572" indent="803561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6pPr>
      <a:lvl7pPr marL="28572" marR="28572" indent="964274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7pPr>
      <a:lvl8pPr marL="28572" marR="28572" indent="1124987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8pPr>
      <a:lvl9pPr marL="28572" marR="28572" indent="1285697" algn="r" defTabSz="321424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9pPr>
    </p:titleStyle>
    <p:bodyStyle>
      <a:lvl1pPr marL="360039" marR="28572" indent="-33146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1pPr>
      <a:lvl2pPr marL="626220" marR="28572" indent="-276224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2pPr>
      <a:lvl3pPr marL="892398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3pPr>
      <a:lvl4pPr marL="1213823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4pPr>
      <a:lvl5pPr marL="1535248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5pPr>
      <a:lvl6pPr marL="1535248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6pPr>
      <a:lvl7pPr marL="1535248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7pPr>
      <a:lvl8pPr marL="1535248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8pPr>
      <a:lvl9pPr marL="1535248" marR="28572" indent="-220979" defTabSz="321424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9pPr>
    </p:bodyStyle>
    <p:otherStyle>
      <a:lvl1pPr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160712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321424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482136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642849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803561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964274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124987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285697" algn="ctr" defTabSz="410709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181951" y="105608"/>
            <a:ext cx="4890929" cy="4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8" tIns="50798" rIns="50798" bIns="50798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5D328"/>
                </a:solidFill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1" cy="42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8" tIns="50798" rIns="50798" bIns="50798"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pPr lvl="0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09772" y="6593687"/>
            <a:ext cx="338230" cy="333421"/>
          </a:xfrm>
          <a:prstGeom prst="rect">
            <a:avLst/>
          </a:prstGeom>
          <a:ln w="12700">
            <a:miter lim="400000"/>
          </a:ln>
        </p:spPr>
        <p:txBody>
          <a:bodyPr wrap="none" lIns="50798" tIns="50798" rIns="50798" bIns="50798">
            <a:spAutoFit/>
          </a:bodyPr>
          <a:lstStyle>
            <a:lvl1pPr marL="0" marR="0" algn="ctr" defTabSz="410751">
              <a:defRPr sz="1500">
                <a:solidFill>
                  <a:srgbClr val="A6AAA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uFill>
                  <a:solidFill/>
                </a:u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uFill>
                <a:solidFill/>
              </a:u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781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transition spd="med"/>
  <p:txStyles>
    <p:titleStyle>
      <a:lvl1pPr marL="28574" marR="28574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1pPr>
      <a:lvl2pPr marL="28574" marR="28574" indent="160729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2pPr>
      <a:lvl3pPr marL="28574" marR="28574" indent="321457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3pPr>
      <a:lvl4pPr marL="28574" marR="28574" indent="482186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4pPr>
      <a:lvl5pPr marL="28574" marR="28574" indent="642915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5pPr>
      <a:lvl6pPr marL="28574" marR="28574" indent="803643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6pPr>
      <a:lvl7pPr marL="28574" marR="28574" indent="964372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7pPr>
      <a:lvl8pPr marL="28574" marR="28574" indent="1125101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8pPr>
      <a:lvl9pPr marL="28574" marR="28574" indent="1285829" algn="r" defTabSz="321457">
        <a:defRPr sz="2400">
          <a:solidFill>
            <a:srgbClr val="F5D328"/>
          </a:solidFill>
          <a:uFill>
            <a:solidFill/>
          </a:uFill>
          <a:latin typeface="+mn-lt"/>
          <a:ea typeface="+mn-ea"/>
          <a:cs typeface="+mn-cs"/>
          <a:sym typeface="Helvetica Neue"/>
        </a:defRPr>
      </a:lvl9pPr>
    </p:titleStyle>
    <p:bodyStyle>
      <a:lvl1pPr marL="360076" marR="28574" indent="-331503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1pPr>
      <a:lvl2pPr marL="626284" marR="28574" indent="-27625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2pPr>
      <a:lvl3pPr marL="892490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3pPr>
      <a:lvl4pPr marL="1213947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4pPr>
      <a:lvl5pPr marL="1535404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5pPr>
      <a:lvl6pPr marL="1535404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6pPr>
      <a:lvl7pPr marL="1535404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7pPr>
      <a:lvl8pPr marL="1535404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8pPr>
      <a:lvl9pPr marL="1535404" marR="28574" indent="-221002" defTabSz="321457">
        <a:spcBef>
          <a:spcPts val="281"/>
        </a:spcBef>
        <a:buClr>
          <a:srgbClr val="000000"/>
        </a:buClr>
        <a:buSzPct val="100000"/>
        <a:buFont typeface="Arial"/>
        <a:buChar char="•"/>
        <a:defRPr sz="1500">
          <a:uFill>
            <a:solidFill/>
          </a:uFill>
          <a:latin typeface="+mn-lt"/>
          <a:ea typeface="+mn-ea"/>
          <a:cs typeface="+mn-cs"/>
          <a:sym typeface="Helvetica Neue"/>
        </a:defRPr>
      </a:lvl9pPr>
    </p:bodyStyle>
    <p:otherStyle>
      <a:lvl1pPr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160729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321457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482186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642915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803643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964372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125101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285829" algn="ctr" defTabSz="410751">
        <a:defRPr sz="15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35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48.emf"/><Relationship Id="rId3" Type="http://schemas.openxmlformats.org/officeDocument/2006/relationships/image" Target="../media/image29.png"/><Relationship Id="rId21" Type="http://schemas.openxmlformats.org/officeDocument/2006/relationships/image" Target="../media/image39.emf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7" Type="http://schemas.openxmlformats.org/officeDocument/2006/relationships/image" Target="../media/image32.emf"/><Relationship Id="rId12" Type="http://schemas.openxmlformats.org/officeDocument/2006/relationships/customXml" Target="../ink/ink9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33" Type="http://schemas.openxmlformats.org/officeDocument/2006/relationships/image" Target="../media/image45.emf"/><Relationship Id="rId38" Type="http://schemas.openxmlformats.org/officeDocument/2006/relationships/customXml" Target="../ink/ink22.xml"/><Relationship Id="rId2" Type="http://schemas.openxmlformats.org/officeDocument/2006/relationships/image" Target="../media/image28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43.emf"/><Relationship Id="rId41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34.emf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47.emf"/><Relationship Id="rId40" Type="http://schemas.openxmlformats.org/officeDocument/2006/relationships/customXml" Target="../ink/ink23.xml"/><Relationship Id="rId45" Type="http://schemas.openxmlformats.org/officeDocument/2006/relationships/image" Target="../media/image51.emf"/><Relationship Id="rId5" Type="http://schemas.openxmlformats.org/officeDocument/2006/relationships/image" Target="../media/image31.png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customXml" Target="../ink/ink8.xml"/><Relationship Id="rId19" Type="http://schemas.openxmlformats.org/officeDocument/2006/relationships/image" Target="../media/image38.emf"/><Relationship Id="rId31" Type="http://schemas.openxmlformats.org/officeDocument/2006/relationships/image" Target="../media/image44.emf"/><Relationship Id="rId44" Type="http://schemas.openxmlformats.org/officeDocument/2006/relationships/customXml" Target="../ink/ink25.xml"/><Relationship Id="rId4" Type="http://schemas.openxmlformats.org/officeDocument/2006/relationships/image" Target="../media/image30.png"/><Relationship Id="rId9" Type="http://schemas.openxmlformats.org/officeDocument/2006/relationships/image" Target="../media/image33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42.emf"/><Relationship Id="rId30" Type="http://schemas.openxmlformats.org/officeDocument/2006/relationships/customXml" Target="../ink/ink18.xml"/><Relationship Id="rId35" Type="http://schemas.openxmlformats.org/officeDocument/2006/relationships/image" Target="../media/image46.emf"/><Relationship Id="rId43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customXml" Target="../ink/ink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ova.fnal.gov/nova_cd2_review/tdr_oct_23/tdr.htm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://nova-docdb.fnal.gov/cgi-bin/RetrieveFile?docid=3523&amp;filename=Cooper%20Derwent%20CD-4%20Project%20Overview%20and%20Assessment.pdf&amp;version=12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7" Type="http://schemas.openxmlformats.org/officeDocument/2006/relationships/customXml" Target="../ink/ink29.xml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11" Type="http://schemas.openxmlformats.org/officeDocument/2006/relationships/image" Target="../media/image90.emf"/><Relationship Id="rId5" Type="http://schemas.openxmlformats.org/officeDocument/2006/relationships/customXml" Target="../ink/ink28.xml"/><Relationship Id="rId10" Type="http://schemas.openxmlformats.org/officeDocument/2006/relationships/customXml" Target="../ink/ink30.xml"/><Relationship Id="rId4" Type="http://schemas.openxmlformats.org/officeDocument/2006/relationships/image" Target="../media/image14.emf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emf"/><Relationship Id="rId5" Type="http://schemas.openxmlformats.org/officeDocument/2006/relationships/customXml" Target="../ink/ink31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04736" y="3336840"/>
              <a:ext cx="451800" cy="455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2576" y="3335760"/>
                <a:ext cx="4550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3885776" y="516240"/>
              <a:ext cx="2027520" cy="104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3976" y="514440"/>
                <a:ext cx="2030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217696" y="1044000"/>
              <a:ext cx="757080" cy="32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5896" y="1041840"/>
                <a:ext cx="759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4101056" y="1759320"/>
              <a:ext cx="1623960" cy="1371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9256" y="1757520"/>
                <a:ext cx="1626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3917456" y="493200"/>
              <a:ext cx="1306440" cy="3373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5656" y="491400"/>
                <a:ext cx="1309680" cy="34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2"/>
            <a:ext cx="5257800" cy="32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5029200"/>
          </a:xfrm>
        </p:spPr>
        <p:txBody>
          <a:bodyPr/>
          <a:lstStyle/>
          <a:p>
            <a:r>
              <a:rPr lang="en-US" sz="2400" dirty="0"/>
              <a:t>surface &amp; deep </a:t>
            </a:r>
            <a:r>
              <a:rPr lang="en-US" sz="2400" dirty="0" err="1"/>
              <a:t>muons</a:t>
            </a:r>
            <a:r>
              <a:rPr lang="en-US" sz="2400" dirty="0"/>
              <a:t> probe different parts of shower</a:t>
            </a:r>
          </a:p>
          <a:p>
            <a:endParaRPr lang="en-US" sz="2400" dirty="0"/>
          </a:p>
          <a:p>
            <a:r>
              <a:rPr lang="en-US" sz="2400" dirty="0"/>
              <a:t>isolated </a:t>
            </a:r>
            <a:r>
              <a:rPr lang="en-US" sz="2400" dirty="0" err="1"/>
              <a:t>muons</a:t>
            </a:r>
            <a:r>
              <a:rPr lang="en-US" sz="2400" dirty="0"/>
              <a:t> are more useful</a:t>
            </a:r>
          </a:p>
          <a:p>
            <a:pPr lvl="1"/>
            <a:r>
              <a:rPr lang="en-US" sz="2000" dirty="0"/>
              <a:t>can be counted</a:t>
            </a:r>
          </a:p>
          <a:p>
            <a:pPr lvl="1"/>
            <a:r>
              <a:rPr lang="en-US" sz="2000" dirty="0" err="1"/>
              <a:t>r,t</a:t>
            </a:r>
            <a:r>
              <a:rPr lang="en-US" sz="2000" dirty="0"/>
              <a:t>  give production height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A8AF3-963B-4FE6-BC3F-6F9A59FD12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764" y="799384"/>
            <a:ext cx="2634338" cy="2561162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9134" y="762000"/>
            <a:ext cx="4659898" cy="273769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2" y="3374368"/>
            <a:ext cx="2634339" cy="2561816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9134" y="3391451"/>
            <a:ext cx="4659898" cy="2649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6707" y="85567"/>
            <a:ext cx="5891228" cy="83893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marL="285722" indent="-285722">
              <a:buFont typeface="Wingdings" charset="2"/>
              <a:buChar char="u"/>
            </a:pPr>
            <a:r>
              <a:rPr lang="en-US" sz="1600" dirty="0">
                <a:ea typeface="Geneva" charset="0"/>
                <a:cs typeface="Helvetica Neue" charset="0"/>
              </a:rPr>
              <a:t>Predefine </a:t>
            </a:r>
            <a:r>
              <a:rPr lang="ja-JP" altLang="en-US" sz="1600" dirty="0">
                <a:ea typeface="Geneva" charset="0"/>
                <a:cs typeface="Helvetica Neue" charset="0"/>
              </a:rPr>
              <a:t>“</a:t>
            </a:r>
            <a:r>
              <a:rPr lang="en-US" sz="1600" dirty="0">
                <a:ea typeface="Geneva" charset="0"/>
                <a:cs typeface="Helvetica Neue" charset="0"/>
              </a:rPr>
              <a:t>New</a:t>
            </a:r>
            <a:r>
              <a:rPr lang="ja-JP" altLang="en-US" sz="1600" dirty="0">
                <a:ea typeface="Geneva" charset="0"/>
                <a:cs typeface="Helvetica Neue" charset="0"/>
              </a:rPr>
              <a:t>”</a:t>
            </a:r>
            <a:r>
              <a:rPr lang="en-US" sz="1600" dirty="0">
                <a:ea typeface="Geneva" charset="0"/>
                <a:cs typeface="Helvetica Neue" charset="0"/>
              </a:rPr>
              <a:t> arrays with 250m and 500 m </a:t>
            </a:r>
            <a:r>
              <a:rPr lang="en-US" sz="1600" dirty="0">
                <a:ea typeface="Geneva" charset="0"/>
                <a:cs typeface="Helvetica Neue" charset="0"/>
              </a:rPr>
              <a:t>spacing</a:t>
            </a:r>
          </a:p>
          <a:p>
            <a:pPr marL="285722" indent="-285722">
              <a:buFont typeface="Wingdings" charset="2"/>
              <a:buChar char="u"/>
            </a:pPr>
            <a:r>
              <a:rPr lang="en-US" sz="1600" dirty="0">
                <a:ea typeface="Geneva" charset="0"/>
                <a:cs typeface="Helvetica Neue" charset="0"/>
              </a:rPr>
              <a:t>Count </a:t>
            </a:r>
            <a:r>
              <a:rPr lang="en-US" sz="1600" dirty="0">
                <a:ea typeface="Geneva" charset="0"/>
                <a:cs typeface="Helvetica Neue" charset="0"/>
              </a:rPr>
              <a:t>stations from the </a:t>
            </a:r>
            <a:r>
              <a:rPr lang="ja-JP" altLang="en-US" sz="1600" dirty="0">
                <a:ea typeface="Geneva" charset="0"/>
                <a:cs typeface="Helvetica Neue" charset="0"/>
              </a:rPr>
              <a:t>“</a:t>
            </a:r>
            <a:r>
              <a:rPr lang="en-US" sz="1600" dirty="0">
                <a:ea typeface="Geneva" charset="0"/>
                <a:cs typeface="Helvetica Neue" charset="0"/>
              </a:rPr>
              <a:t>New</a:t>
            </a:r>
            <a:r>
              <a:rPr lang="ja-JP" altLang="en-US" sz="1600" dirty="0">
                <a:ea typeface="Geneva" charset="0"/>
                <a:cs typeface="Helvetica Neue" charset="0"/>
              </a:rPr>
              <a:t>”</a:t>
            </a:r>
            <a:r>
              <a:rPr lang="en-US" sz="1600" dirty="0">
                <a:ea typeface="Geneva" charset="0"/>
                <a:cs typeface="Helvetica Neue" charset="0"/>
              </a:rPr>
              <a:t> list participating in the event.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4082" y="2935580"/>
            <a:ext cx="2192049" cy="83893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600" dirty="0"/>
              <a:t>300-350m spacing</a:t>
            </a:r>
          </a:p>
          <a:p>
            <a:r>
              <a:rPr lang="en-US" sz="1600" dirty="0"/>
              <a:t>seems optimal</a:t>
            </a:r>
          </a:p>
          <a:p>
            <a:r>
              <a:rPr lang="en-US" sz="1600" dirty="0"/>
              <a:t>for ~50 </a:t>
            </a:r>
            <a:r>
              <a:rPr lang="en-US" sz="1600" dirty="0" err="1"/>
              <a:t>PeV</a:t>
            </a:r>
            <a:r>
              <a:rPr lang="en-US" sz="1600" dirty="0"/>
              <a:t> threshold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1828" y="4567955"/>
            <a:ext cx="2784909" cy="83893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600" dirty="0"/>
              <a:t>500 m spacing:</a:t>
            </a:r>
          </a:p>
          <a:p>
            <a:r>
              <a:rPr lang="en-US" sz="1600" dirty="0"/>
              <a:t>threshold moves to 100 </a:t>
            </a:r>
            <a:r>
              <a:rPr lang="en-US" sz="1600" dirty="0" err="1"/>
              <a:t>PeV</a:t>
            </a:r>
            <a:endParaRPr lang="en-US" sz="1600" dirty="0"/>
          </a:p>
          <a:p>
            <a:r>
              <a:rPr lang="en-US" sz="1600" dirty="0">
                <a:sym typeface="Wingdings"/>
              </a:rPr>
              <a:t> too high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0361" y="1970331"/>
            <a:ext cx="2261930" cy="59006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600" dirty="0"/>
              <a:t>250 m spacing:</a:t>
            </a:r>
          </a:p>
          <a:p>
            <a:r>
              <a:rPr lang="en-US" sz="1600" dirty="0"/>
              <a:t>low threshold ~10 PeV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0" y="6096001"/>
            <a:ext cx="9144000" cy="52322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/>
              <a:t>Auger infill: 85 detectors in two grids of 750m (covering 23.5 km</a:t>
            </a:r>
            <a:r>
              <a:rPr lang="en-US" baseline="30000" dirty="0"/>
              <a:t>2</a:t>
            </a:r>
            <a:r>
              <a:rPr lang="en-US" dirty="0"/>
              <a:t>) and 433m (covering 5.9 km</a:t>
            </a:r>
            <a:r>
              <a:rPr lang="en-US" baseline="30000" dirty="0"/>
              <a:t>2</a:t>
            </a:r>
            <a:r>
              <a:rPr lang="en-US" dirty="0"/>
              <a:t>) spacing.</a:t>
            </a:r>
          </a:p>
          <a:p>
            <a:r>
              <a:rPr lang="en-US" dirty="0"/>
              <a:t>	</a:t>
            </a:r>
            <a:r>
              <a:rPr lang="en-US" dirty="0"/>
              <a:t>   TALE: 100 scintillator counters at 400m spacing  (13 km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A8AF3-963B-4FE6-BC3F-6F9A59FD12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0" y="1533527"/>
            <a:ext cx="8010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033462"/>
            <a:ext cx="1023037" cy="46166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dirty="0" err="1"/>
              <a:t>Icetop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77964" y="5677197"/>
            <a:ext cx="1541705" cy="74154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dirty="0"/>
              <a:t>~ Gen-2</a:t>
            </a:r>
          </a:p>
          <a:p>
            <a:r>
              <a:rPr lang="en-US" sz="1800" dirty="0"/>
              <a:t>(not to scale)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8500" y="304801"/>
            <a:ext cx="7772400" cy="533400"/>
          </a:xfrm>
          <a:prstGeom prst="rect">
            <a:avLst/>
          </a:prstGeom>
        </p:spPr>
        <p:txBody>
          <a:bodyPr lIns="91430" tIns="45716" rIns="91430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Improved </a:t>
            </a:r>
            <a:r>
              <a:rPr lang="en-US" kern="0" dirty="0" err="1" smtClean="0"/>
              <a:t>muon</a:t>
            </a:r>
            <a:r>
              <a:rPr lang="en-US" kern="0" dirty="0" smtClean="0"/>
              <a:t> coverage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592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matters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D0290-DEB2-4BD0-91DF-3B1919EDB5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5435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0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dense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3F095-1B5A-465F-8100-C6754176E3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Ad-hoc comments from Javier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8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physics with Gen2 IceTop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Composition/spectrum analysis in transition region:</a:t>
            </a:r>
          </a:p>
          <a:p>
            <a:pPr lvl="1"/>
            <a:r>
              <a:rPr lang="en-US" dirty="0" smtClean="0"/>
              <a:t>100,000 events &gt; 100 PeV</a:t>
            </a:r>
          </a:p>
          <a:p>
            <a:pPr lvl="1"/>
            <a:r>
              <a:rPr lang="en-US" dirty="0" smtClean="0"/>
              <a:t>1000 events &gt; EeV</a:t>
            </a:r>
          </a:p>
          <a:p>
            <a:endParaRPr lang="en-US" dirty="0" smtClean="0"/>
          </a:p>
          <a:p>
            <a:r>
              <a:rPr lang="en-US" dirty="0" smtClean="0"/>
              <a:t>Composition-dependent </a:t>
            </a:r>
            <a:r>
              <a:rPr lang="en-US" dirty="0" smtClean="0"/>
              <a:t>anisotropy at 10 PeV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 events &gt; 10 PeV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vent-by-event </a:t>
            </a:r>
            <a:r>
              <a:rPr lang="en-US" dirty="0" smtClean="0"/>
              <a:t>composition information</a:t>
            </a:r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LDF and e-m LDF for each </a:t>
            </a:r>
            <a:r>
              <a:rPr lang="en-US" dirty="0" smtClean="0"/>
              <a:t>event</a:t>
            </a:r>
          </a:p>
          <a:p>
            <a:pPr lvl="2"/>
            <a:r>
              <a:rPr lang="en-US" dirty="0" smtClean="0"/>
              <a:t>in-ice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/>
              <a:t>production </a:t>
            </a:r>
            <a:r>
              <a:rPr lang="en-US" dirty="0" smtClean="0"/>
              <a:t>profile helps with first interaction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/>
              <a:t>IceTop as Veto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734625" y="6593688"/>
            <a:ext cx="288531" cy="3026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300">
                <a:solidFill>
                  <a:srgbClr val="000000"/>
                </a:solidFill>
              </a:rPr>
              <a:pPr>
                <a:defRPr sz="1800">
                  <a:solidFill>
                    <a:srgbClr val="000000"/>
                  </a:solidFill>
                  <a:uFillTx/>
                </a:defRPr>
              </a:pPr>
              <a:t>16</a:t>
            </a:fld>
            <a:endParaRPr sz="1300">
              <a:solidFill>
                <a:srgbClr val="000000"/>
              </a:solidFill>
            </a:endParaRPr>
          </a:p>
        </p:txBody>
      </p:sp>
      <p:pic>
        <p:nvPicPr>
          <p:cNvPr id="41" name="veto_scheme.png"/>
          <p:cNvPicPr/>
          <p:nvPr/>
        </p:nvPicPr>
        <p:blipFill>
          <a:blip r:embed="rId2">
            <a:extLst/>
          </a:blip>
          <a:srcRect t="37126"/>
          <a:stretch>
            <a:fillRect/>
          </a:stretch>
        </p:blipFill>
        <p:spPr>
          <a:xfrm>
            <a:off x="1413577" y="1132247"/>
            <a:ext cx="6054023" cy="5344755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3236048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/>
              <a:t>Rates from 1 TeV Paper Flux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8781108" y="6593687"/>
            <a:ext cx="195562" cy="3026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300">
                <a:solidFill>
                  <a:srgbClr val="000000"/>
                </a:solidFill>
              </a:rPr>
              <a:pPr>
                <a:defRPr sz="1800">
                  <a:solidFill>
                    <a:srgbClr val="000000"/>
                  </a:solidFill>
                  <a:uFillTx/>
                </a:defRPr>
              </a:pPr>
              <a:t>17</a:t>
            </a:fld>
            <a:endParaRPr sz="1300">
              <a:solidFill>
                <a:srgbClr val="000000"/>
              </a:solidFill>
            </a:endParaRPr>
          </a:p>
        </p:txBody>
      </p:sp>
      <p:graphicFrame>
        <p:nvGraphicFramePr>
          <p:cNvPr id="63" name="Table 63"/>
          <p:cNvGraphicFramePr/>
          <p:nvPr/>
        </p:nvGraphicFramePr>
        <p:xfrm>
          <a:off x="478349" y="1258256"/>
          <a:ext cx="8201375" cy="5074920"/>
        </p:xfrm>
        <a:graphic>
          <a:graphicData uri="http://schemas.openxmlformats.org/drawingml/2006/table">
            <a:tbl>
              <a:tblPr firstRow="1" firstCol="1"/>
              <a:tblGrid>
                <a:gridCol w="2680685"/>
                <a:gridCol w="1840230"/>
                <a:gridCol w="1840230"/>
                <a:gridCol w="1840230"/>
              </a:tblGrid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>
                          <a:sym typeface="Helvetica Neue"/>
                        </a:defRPr>
                      </a:pPr>
                      <a:endParaRPr sz="1100"/>
                    </a:p>
                  </a:txBody>
                  <a:tcPr marL="35719" marR="35719" marT="35719" marB="35719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CC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NC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tracks (CC/3)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IceCube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7.6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3.0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2.5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IceCube</a:t>
                      </a:r>
                      <a:r>
                        <a:rPr sz="1500" baseline="-5999">
                          <a:uFill>
                            <a:solidFill/>
                          </a:uFill>
                          <a:sym typeface="Helvetica Neue"/>
                        </a:rPr>
                        <a:t>s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0.1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0.1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NextGen contained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52.5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20.9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17.5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NextGen contained  (</a:t>
                      </a:r>
                      <a:r>
                        <a:rPr sz="1500">
                          <a:uFill>
                            <a:solidFill/>
                          </a:uFill>
                          <a:latin typeface="Symbol"/>
                          <a:ea typeface="Symbol"/>
                          <a:cs typeface="Symbol"/>
                          <a:sym typeface="Symbol"/>
                        </a:rPr>
                        <a:t>θ</a:t>
                      </a: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 &lt; 80°)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27.7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11.1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9.2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IceVeto</a:t>
                      </a:r>
                      <a:r>
                        <a:rPr sz="1500" baseline="-5999">
                          <a:uFill>
                            <a:solidFill/>
                          </a:uFill>
                          <a:sym typeface="Helvetica Neue"/>
                        </a:rPr>
                        <a:t>150</a:t>
                      </a: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 (E &gt; 100 TeV)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20.7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</a:t>
                      </a: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20.7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NextGen (surface vetoed)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3.6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3.6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  <a:solidFill>
                      <a:srgbClr val="F39019">
                        <a:alpha val="23000"/>
                      </a:srgbClr>
                    </a:solidFill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NextGen   (E &gt; 30 TeV)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9.4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9.4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  <a:solidFill>
                      <a:srgbClr val="F39019">
                        <a:alpha val="23000"/>
                      </a:srgbClr>
                    </a:solidFill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NextGen   (E &gt; 15 TeV)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15.9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</a:t>
                      </a:r>
                    </a:p>
                  </a:txBody>
                  <a:tcPr marL="35719" marR="35719" marT="35719" marB="35719" horzOverflow="overflow"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15.9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  <a:solidFill>
                      <a:srgbClr val="F39019">
                        <a:alpha val="23000"/>
                      </a:srgbClr>
                    </a:solidFill>
                  </a:tcPr>
                </a:tc>
              </a:tr>
              <a:tr h="507492">
                <a:tc>
                  <a:txBody>
                    <a:bodyPr/>
                    <a:lstStyle/>
                    <a:p>
                      <a:pPr marR="57799" lvl="0" algn="l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NextGen   (E &gt; 10 TeV)</a:t>
                      </a:r>
                    </a:p>
                  </a:txBody>
                  <a:tcPr marL="35719" marR="35719" marT="35719" marB="35719" horzOverflow="overflow"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22.5</a:t>
                      </a:r>
                    </a:p>
                  </a:txBody>
                  <a:tcPr marL="35719" marR="35719" marT="35719" marB="35719" horzOverflow="overflow"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0</a:t>
                      </a:r>
                    </a:p>
                  </a:txBody>
                  <a:tcPr marL="35719" marR="35719" marT="35719" marB="35719" horzOverflow="overflow"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39019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lvl="0" algn="r" defTabSz="647700">
                        <a:spcBef>
                          <a:spcPts val="5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500">
                          <a:uFill>
                            <a:solidFill/>
                          </a:uFill>
                          <a:sym typeface="Helvetica Neue"/>
                        </a:rPr>
                        <a:t>22.5</a:t>
                      </a:r>
                    </a:p>
                  </a:txBody>
                  <a:tcPr marL="35719" marR="35719" marT="35719" marB="35719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39019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4" name="Shape 64"/>
          <p:cNvSpPr/>
          <p:nvPr/>
        </p:nvSpPr>
        <p:spPr>
          <a:xfrm>
            <a:off x="7972693" y="3717827"/>
            <a:ext cx="892969" cy="488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C82506"/>
            </a:solidFill>
            <a:round/>
          </a:ln>
        </p:spPr>
        <p:txBody>
          <a:bodyPr lIns="0" tIns="0" rIns="0" bIns="0" anchor="ctr"/>
          <a:lstStyle/>
          <a:p>
            <a:pPr marL="40636" marR="40636" defTabSz="455375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7972693" y="2668508"/>
            <a:ext cx="892969" cy="45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C82506"/>
            </a:solidFill>
            <a:round/>
          </a:ln>
        </p:spPr>
        <p:txBody>
          <a:bodyPr lIns="0" tIns="0" rIns="0" bIns="0" anchor="ctr"/>
          <a:lstStyle/>
          <a:p>
            <a:pPr marL="40636" marR="40636" defTabSz="455375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7972693" y="5284907"/>
            <a:ext cx="892969" cy="456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C82506"/>
            </a:solidFill>
            <a:round/>
          </a:ln>
        </p:spPr>
        <p:txBody>
          <a:bodyPr lIns="0" tIns="0" rIns="0" bIns="0" anchor="ctr"/>
          <a:lstStyle/>
          <a:p>
            <a:pPr marL="40636" marR="40636" defTabSz="455375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205925" y="787678"/>
            <a:ext cx="4602535" cy="27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2800"/>
            </a:lvl1pPr>
          </a:lstStyle>
          <a:p>
            <a:pPr marL="40636" marR="40636" defTabSz="455375" eaLnBrk="1" fontAlgn="auto" hangingPunct="1">
              <a:spcBef>
                <a:spcPts val="0"/>
              </a:spcBef>
              <a:spcAft>
                <a:spcPts val="0"/>
              </a:spcAft>
              <a:defRPr sz="1800">
                <a:uFillTx/>
              </a:defRPr>
            </a:pPr>
            <a:r>
              <a:rPr sz="13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rPr>
              <a:t>All rates are above 100 TeV and all directions unless stated.</a:t>
            </a:r>
          </a:p>
        </p:txBody>
      </p:sp>
      <p:sp>
        <p:nvSpPr>
          <p:cNvPr id="68" name="Shape 68"/>
          <p:cNvSpPr/>
          <p:nvPr/>
        </p:nvSpPr>
        <p:spPr>
          <a:xfrm>
            <a:off x="2861439" y="6427230"/>
            <a:ext cx="3421122" cy="27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ctr">
              <a:defRPr>
                <a:solidFill>
                  <a:srgbClr val="F39019"/>
                </a:solidFill>
              </a:defRPr>
            </a:lvl1pPr>
          </a:lstStyle>
          <a:p>
            <a:pPr marL="40636" marR="40636" defTabSz="45537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uFillTx/>
              </a:defRPr>
            </a:pPr>
            <a:r>
              <a:rPr sz="13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Low-energy surface veto tracks in ORANGE</a:t>
            </a:r>
          </a:p>
        </p:txBody>
      </p:sp>
    </p:spTree>
    <p:extLst>
      <p:ext uri="{BB962C8B-B14F-4D97-AF65-F5344CB8AC3E}">
        <p14:creationId xmlns:p14="http://schemas.microsoft.com/office/powerpoint/2010/main" val="2171678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parameters: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and </a:t>
            </a:r>
            <a:r>
              <a:rPr lang="en-US" dirty="0" err="1" smtClean="0"/>
              <a:t>e,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sz="2400" dirty="0">
                <a:latin typeface="Symbol" panose="05050102010706020507" pitchFamily="18" charset="2"/>
              </a:rPr>
              <a:t>m:</a:t>
            </a:r>
            <a:r>
              <a:rPr lang="en-US" sz="2400" dirty="0"/>
              <a:t> emphasize area to collect </a:t>
            </a:r>
            <a:r>
              <a:rPr lang="en-US" sz="2400" dirty="0" err="1"/>
              <a:t>muons</a:t>
            </a:r>
            <a:r>
              <a:rPr lang="en-US" sz="2400" dirty="0"/>
              <a:t>.</a:t>
            </a:r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r>
              <a:rPr lang="en-US" sz="2400" dirty="0" err="1"/>
              <a:t>e,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dirty="0">
                <a:latin typeface="Symbol" panose="05050102010706020507" pitchFamily="18" charset="2"/>
              </a:rPr>
              <a:t>:</a:t>
            </a:r>
            <a:r>
              <a:rPr lang="en-US" sz="2400" dirty="0"/>
              <a:t> eliminate gaps by dense array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133602"/>
            <a:ext cx="6991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74466"/>
            <a:ext cx="5100638" cy="13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a slide from </a:t>
            </a:r>
            <a:r>
              <a:rPr lang="en-US" dirty="0" err="1" smtClean="0"/>
              <a:t>sebastian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air showers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Cosmic ray science</a:t>
            </a:r>
          </a:p>
          <a:p>
            <a:r>
              <a:rPr lang="en-US" dirty="0" smtClean="0"/>
              <a:t>Veto</a:t>
            </a:r>
          </a:p>
          <a:p>
            <a:r>
              <a:rPr lang="en-US" dirty="0" smtClean="0"/>
              <a:t>Scintillator/fiber arrays</a:t>
            </a:r>
          </a:p>
          <a:p>
            <a:r>
              <a:rPr lang="en-US" dirty="0" smtClean="0"/>
              <a:t>Proposal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38200" y="1025002"/>
            <a:ext cx="7440216" cy="5375798"/>
            <a:chOff x="-125016" y="-44648"/>
            <a:chExt cx="9590486" cy="6929438"/>
          </a:xfrm>
        </p:grpSpPr>
        <p:pic>
          <p:nvPicPr>
            <p:cNvPr id="103" name="veto_eff_array_34m.pdf"/>
            <p:cNvPicPr/>
            <p:nvPr/>
          </p:nvPicPr>
          <p:blipFill>
            <a:blip r:embed="rId2">
              <a:extLst/>
            </a:blip>
            <a:srcRect b="5442"/>
            <a:stretch>
              <a:fillRect/>
            </a:stretch>
          </p:blipFill>
          <p:spPr>
            <a:xfrm>
              <a:off x="-125015" y="-44648"/>
              <a:ext cx="4943140" cy="3505601"/>
            </a:xfrm>
            <a:prstGeom prst="rect">
              <a:avLst/>
            </a:prstGeom>
            <a:ln>
              <a:round/>
            </a:ln>
          </p:spPr>
        </p:pic>
        <p:pic>
          <p:nvPicPr>
            <p:cNvPr id="104" name="veto_eff_array_68m.pdf"/>
            <p:cNvPicPr/>
            <p:nvPr/>
          </p:nvPicPr>
          <p:blipFill>
            <a:blip r:embed="rId3">
              <a:extLst/>
            </a:blip>
            <a:srcRect b="5150"/>
            <a:stretch>
              <a:fillRect/>
            </a:stretch>
          </p:blipFill>
          <p:spPr>
            <a:xfrm>
              <a:off x="4513310" y="-35719"/>
              <a:ext cx="4943230" cy="3516481"/>
            </a:xfrm>
            <a:prstGeom prst="rect">
              <a:avLst/>
            </a:prstGeom>
            <a:ln>
              <a:round/>
            </a:ln>
          </p:spPr>
        </p:pic>
        <p:pic>
          <p:nvPicPr>
            <p:cNvPr id="105" name="veto_eff_array_125m.pdf"/>
            <p:cNvPicPr/>
            <p:nvPr/>
          </p:nvPicPr>
          <p:blipFill>
            <a:blip r:embed="rId4">
              <a:extLst/>
            </a:blip>
            <a:srcRect t="8391" r="8300"/>
            <a:stretch>
              <a:fillRect/>
            </a:stretch>
          </p:blipFill>
          <p:spPr>
            <a:xfrm>
              <a:off x="-125016" y="3477835"/>
              <a:ext cx="4547090" cy="3406955"/>
            </a:xfrm>
            <a:prstGeom prst="rect">
              <a:avLst/>
            </a:prstGeom>
            <a:ln>
              <a:round/>
            </a:ln>
          </p:spPr>
        </p:pic>
        <p:pic>
          <p:nvPicPr>
            <p:cNvPr id="106" name="veto_eff_array_250m.pdf"/>
            <p:cNvPicPr/>
            <p:nvPr/>
          </p:nvPicPr>
          <p:blipFill>
            <a:blip r:embed="rId5">
              <a:extLst/>
            </a:blip>
            <a:srcRect l="8163" t="7351"/>
            <a:stretch>
              <a:fillRect/>
            </a:stretch>
          </p:blipFill>
          <p:spPr>
            <a:xfrm>
              <a:off x="4918439" y="3428675"/>
              <a:ext cx="4547031" cy="3440417"/>
            </a:xfrm>
            <a:prstGeom prst="rect">
              <a:avLst/>
            </a:prstGeom>
            <a:ln>
              <a:round/>
            </a:ln>
          </p:spPr>
        </p:pic>
        <p:sp>
          <p:nvSpPr>
            <p:cNvPr id="107" name="Shape 107"/>
            <p:cNvSpPr/>
            <p:nvPr/>
          </p:nvSpPr>
          <p:spPr>
            <a:xfrm>
              <a:off x="2223909" y="2730710"/>
              <a:ext cx="1861715" cy="450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800">
                  <a:uFill>
                    <a:solidFill/>
                  </a:uFill>
                </a:rPr>
                <a:t>31 m spacing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5224284" y="4257687"/>
              <a:ext cx="2027017" cy="450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800">
                  <a:uFill>
                    <a:solidFill/>
                  </a:uFill>
                </a:rPr>
                <a:t>250 m spacing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6840557" y="2730710"/>
              <a:ext cx="1861715" cy="450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800">
                  <a:uFill>
                    <a:solidFill/>
                  </a:uFill>
                </a:rPr>
                <a:t>62 m spacing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2139482" y="5981117"/>
              <a:ext cx="2027017" cy="450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800">
                  <a:uFill>
                    <a:solidFill/>
                  </a:uFill>
                </a:rPr>
                <a:t>125 m spacing</a:t>
              </a: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Quasi-vertical: </a:t>
            </a:r>
            <a:r>
              <a:rPr lang="en-US" dirty="0" err="1" smtClean="0"/>
              <a:t>em</a:t>
            </a:r>
            <a:r>
              <a:rPr lang="en-US" dirty="0" smtClean="0"/>
              <a:t> veto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4906016" y="1340280"/>
              <a:ext cx="1394640" cy="1793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4576" y="1338120"/>
                <a:ext cx="1398240" cy="17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1328696" y="3826800"/>
              <a:ext cx="1440360" cy="19324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616" y="3824640"/>
                <a:ext cx="1442520" cy="19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5995736" y="2071440"/>
              <a:ext cx="1614240" cy="252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3936" y="2070360"/>
                <a:ext cx="16182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7" name="Ink 136"/>
              <p14:cNvContentPartPr/>
              <p14:nvPr/>
            </p14:nvContentPartPr>
            <p14:xfrm>
              <a:off x="1394576" y="3852000"/>
              <a:ext cx="2037600" cy="223560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3496" y="3849482"/>
                <a:ext cx="2040840" cy="2239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9" name="Ink 138"/>
              <p14:cNvContentPartPr/>
              <p14:nvPr/>
            </p14:nvContentPartPr>
            <p14:xfrm>
              <a:off x="5081696" y="3815280"/>
              <a:ext cx="2608560" cy="22507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79896" y="3812760"/>
                <a:ext cx="2612880" cy="22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5" name="Ink 144"/>
              <p14:cNvContentPartPr/>
              <p14:nvPr/>
            </p14:nvContentPartPr>
            <p14:xfrm>
              <a:off x="618776" y="4244760"/>
              <a:ext cx="1269360" cy="41040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6976" y="4243320"/>
                <a:ext cx="12733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124136" y="3216960"/>
              <a:ext cx="1102680" cy="115380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336" y="3214800"/>
                <a:ext cx="1106640" cy="11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4" name="Ink 173"/>
              <p14:cNvContentPartPr/>
              <p14:nvPr/>
            </p14:nvContentPartPr>
            <p14:xfrm>
              <a:off x="3103136" y="5093640"/>
              <a:ext cx="941400" cy="54936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01696" y="5092920"/>
                <a:ext cx="9435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8" name="Ink 177"/>
              <p14:cNvContentPartPr/>
              <p14:nvPr/>
            </p14:nvContentPartPr>
            <p14:xfrm>
              <a:off x="2755016" y="5006520"/>
              <a:ext cx="450360" cy="29124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53216" y="5004720"/>
                <a:ext cx="454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6" name="Ink 195"/>
              <p14:cNvContentPartPr/>
              <p14:nvPr/>
            </p14:nvContentPartPr>
            <p14:xfrm>
              <a:off x="5175656" y="5362200"/>
              <a:ext cx="447840" cy="24804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3856" y="5360760"/>
                <a:ext cx="4510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8" name="Ink 197"/>
              <p14:cNvContentPartPr/>
              <p14:nvPr/>
            </p14:nvContentPartPr>
            <p14:xfrm>
              <a:off x="826856" y="3016800"/>
              <a:ext cx="498960" cy="701640"/>
            </p14:xfrm>
          </p:contentPart>
        </mc:Choice>
        <mc:Fallback>
          <p:pic>
            <p:nvPicPr>
              <p:cNvPr id="198" name="Ink 19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5416" y="3014640"/>
                <a:ext cx="50292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9" name="Ink 198"/>
              <p14:cNvContentPartPr/>
              <p14:nvPr/>
            </p14:nvContentPartPr>
            <p14:xfrm>
              <a:off x="2728376" y="4888080"/>
              <a:ext cx="137880" cy="25740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26576" y="4886280"/>
                <a:ext cx="1407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1" name="Ink 200"/>
              <p14:cNvContentPartPr/>
              <p14:nvPr/>
            </p14:nvContentPartPr>
            <p14:xfrm>
              <a:off x="7165016" y="1971720"/>
              <a:ext cx="579240" cy="45756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62855" y="1969919"/>
                <a:ext cx="583923" cy="461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4" name="Ink 203"/>
              <p14:cNvContentPartPr/>
              <p14:nvPr/>
            </p14:nvContentPartPr>
            <p14:xfrm>
              <a:off x="3742856" y="5095080"/>
              <a:ext cx="455040" cy="53316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0693" y="5094000"/>
                <a:ext cx="459727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5" name="Ink 204"/>
              <p14:cNvContentPartPr/>
              <p14:nvPr/>
            </p14:nvContentPartPr>
            <p14:xfrm>
              <a:off x="6421256" y="4770000"/>
              <a:ext cx="106560" cy="16596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20183" y="4768200"/>
                <a:ext cx="109778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6" name="Ink 205"/>
              <p14:cNvContentPartPr/>
              <p14:nvPr/>
            </p14:nvContentPartPr>
            <p14:xfrm>
              <a:off x="6090776" y="4839480"/>
              <a:ext cx="438120" cy="5364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88616" y="4837320"/>
                <a:ext cx="441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7" name="Ink 206"/>
              <p14:cNvContentPartPr/>
              <p14:nvPr/>
            </p14:nvContentPartPr>
            <p14:xfrm>
              <a:off x="5062616" y="4960800"/>
              <a:ext cx="708120" cy="24084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60456" y="4959003"/>
                <a:ext cx="712440" cy="24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8" name="Ink 207"/>
              <p14:cNvContentPartPr/>
              <p14:nvPr/>
            </p14:nvContentPartPr>
            <p14:xfrm>
              <a:off x="5296256" y="5270040"/>
              <a:ext cx="422640" cy="45504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3730" y="5267877"/>
                <a:ext cx="428054" cy="459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0" name="Ink 209"/>
              <p14:cNvContentPartPr/>
              <p14:nvPr/>
            </p14:nvContentPartPr>
            <p14:xfrm>
              <a:off x="1313936" y="1340280"/>
              <a:ext cx="659160" cy="4820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12496" y="1338120"/>
                <a:ext cx="6620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2" name="Ink 211"/>
              <p14:cNvContentPartPr/>
              <p14:nvPr/>
            </p14:nvContentPartPr>
            <p14:xfrm>
              <a:off x="4929776" y="1336320"/>
              <a:ext cx="543960" cy="44424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27976" y="1334160"/>
                <a:ext cx="547560" cy="4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21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hardware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Scintillator + fiber + photon counting</a:t>
            </a:r>
          </a:p>
          <a:p>
            <a:pPr lvl="1"/>
            <a:r>
              <a:rPr lang="en-US" dirty="0" smtClean="0"/>
              <a:t>extruded plastic scintillator … MINOS (Delia, Perry)</a:t>
            </a:r>
          </a:p>
          <a:p>
            <a:pPr lvl="1"/>
            <a:r>
              <a:rPr lang="en-US" dirty="0" smtClean="0"/>
              <a:t>liquid scintillator … </a:t>
            </a:r>
            <a:r>
              <a:rPr lang="en-US" dirty="0" err="1" smtClean="0"/>
              <a:t>NOvA</a:t>
            </a:r>
            <a:endParaRPr lang="en-US" dirty="0" smtClean="0"/>
          </a:p>
          <a:p>
            <a:pPr lvl="1"/>
            <a:r>
              <a:rPr lang="en-US" dirty="0" smtClean="0"/>
              <a:t>simple scaling suggests  &lt; $300/m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tracking options cost *2</a:t>
            </a:r>
          </a:p>
          <a:p>
            <a:pPr lvl="1"/>
            <a:r>
              <a:rPr lang="en-US" dirty="0" err="1" smtClean="0"/>
              <a:t>muons</a:t>
            </a:r>
            <a:r>
              <a:rPr lang="en-US" dirty="0" smtClean="0"/>
              <a:t>: 1000 m</a:t>
            </a:r>
            <a:r>
              <a:rPr lang="en-US" baseline="30000" dirty="0" smtClean="0"/>
              <a:t>2</a:t>
            </a:r>
            <a:r>
              <a:rPr lang="en-US" dirty="0" smtClean="0"/>
              <a:t> /km</a:t>
            </a:r>
            <a:r>
              <a:rPr lang="en-US" baseline="30000" dirty="0" smtClean="0"/>
              <a:t>2</a:t>
            </a:r>
            <a:r>
              <a:rPr lang="en-US" dirty="0" smtClean="0"/>
              <a:t> (Sebastian)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: 300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/km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(? Javier)</a:t>
            </a:r>
          </a:p>
          <a:p>
            <a:pPr lvl="1"/>
            <a:endParaRPr lang="en-US" dirty="0"/>
          </a:p>
          <a:p>
            <a:r>
              <a:rPr lang="en-US" dirty="0" smtClean="0"/>
              <a:t>Engineered “Snow” + Cerenkov + Fiber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257800" cy="23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</a:t>
            </a:r>
            <a:r>
              <a:rPr lang="en-US" dirty="0" err="1" smtClean="0"/>
              <a:t>NOvA</a:t>
            </a:r>
            <a:r>
              <a:rPr lang="en-US" dirty="0" smtClean="0"/>
              <a:t> Modular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276602"/>
            <a:ext cx="1359431" cy="31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5" y="4653244"/>
            <a:ext cx="4014787" cy="1673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" y="685801"/>
            <a:ext cx="3665771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9824" y="5257800"/>
            <a:ext cx="1524776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000" dirty="0"/>
              <a:t>cost scaling</a:t>
            </a:r>
          </a:p>
          <a:p>
            <a:r>
              <a:rPr lang="en-US" sz="2000" dirty="0"/>
              <a:t>$350/m</a:t>
            </a:r>
            <a:r>
              <a:rPr lang="en-US" sz="20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7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Concept-II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71802"/>
            <a:ext cx="50482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924800" cy="5029200"/>
              </a:xfrm>
            </p:spPr>
            <p:txBody>
              <a:bodyPr/>
              <a:lstStyle/>
              <a:p>
                <a:r>
                  <a:rPr lang="en-US" sz="2400" dirty="0"/>
                  <a:t>Coarse </a:t>
                </a:r>
                <a:r>
                  <a:rPr lang="en-US" sz="2400" dirty="0" err="1"/>
                  <a:t>muon</a:t>
                </a:r>
                <a:r>
                  <a:rPr lang="en-US" sz="2400" dirty="0"/>
                  <a:t> tracking to reduce false positive by 10.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Cost: …  $10K  per 10 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dirty="0"/>
                  <a:t>  $7M</a:t>
                </a:r>
              </a:p>
              <a:p>
                <a:pPr lvl="1"/>
                <a:r>
                  <a:rPr lang="en-US" sz="2000" dirty="0"/>
                  <a:t>additional 50 channels  + $2000</a:t>
                </a:r>
              </a:p>
              <a:p>
                <a:pPr lvl="1"/>
                <a:r>
                  <a:rPr lang="en-US" sz="2000" dirty="0"/>
                  <a:t>2 * layers	</a:t>
                </a:r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924800" cy="5029200"/>
              </a:xfrm>
              <a:blipFill rotWithShape="1">
                <a:blip r:embed="rId3"/>
                <a:stretch>
                  <a:fillRect l="-1077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6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Fiber collection from diffusing Cerenkov module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219200"/>
            <a:ext cx="61817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tikalon.com/blog/2011/random_wal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288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407416" y="4534560"/>
              <a:ext cx="95400" cy="27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5616" y="4532760"/>
                <a:ext cx="99000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8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free passive modules (for </a:t>
            </a:r>
            <a:r>
              <a:rPr lang="en-US" dirty="0" smtClean="0"/>
              <a:t>veto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357361"/>
            <a:ext cx="5500687" cy="290984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500564"/>
            <a:ext cx="4095750" cy="176879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… now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2 additional cc vertical astrophysical mu/</a:t>
            </a:r>
            <a:r>
              <a:rPr lang="en-US" sz="1800" dirty="0" err="1"/>
              <a:t>yr</a:t>
            </a:r>
            <a:endParaRPr lang="en-US" sz="1800" dirty="0"/>
          </a:p>
          <a:p>
            <a:pPr lvl="1"/>
            <a:r>
              <a:rPr lang="en-US" sz="1800" dirty="0"/>
              <a:t>cosmic ray spectrum and composition to &gt; </a:t>
            </a:r>
            <a:r>
              <a:rPr lang="en-US" sz="1800" dirty="0" err="1"/>
              <a:t>EeV</a:t>
            </a:r>
            <a:endParaRPr lang="en-US" sz="1800" dirty="0"/>
          </a:p>
          <a:p>
            <a:pPr lvl="1"/>
            <a:r>
              <a:rPr lang="en-US" sz="1800" dirty="0"/>
              <a:t>science platform for Gen-2 R&amp;D</a:t>
            </a:r>
          </a:p>
          <a:p>
            <a:pPr lvl="1"/>
            <a:endParaRPr lang="en-US" sz="1800" dirty="0"/>
          </a:p>
          <a:p>
            <a:r>
              <a:rPr lang="en-US" sz="2000" dirty="0"/>
              <a:t>Parameters</a:t>
            </a:r>
          </a:p>
          <a:p>
            <a:pPr lvl="1"/>
            <a:r>
              <a:rPr lang="en-US" sz="1800" dirty="0"/>
              <a:t>2 km radius</a:t>
            </a:r>
          </a:p>
          <a:p>
            <a:pPr lvl="1"/>
            <a:r>
              <a:rPr lang="en-US" sz="1800" dirty="0"/>
              <a:t>60 m grid (powered nodes at 240 m spacing)</a:t>
            </a:r>
          </a:p>
          <a:p>
            <a:pPr lvl="1"/>
            <a:r>
              <a:rPr lang="en-US" sz="1800" dirty="0"/>
              <a:t>elements:  1 - 4  m</a:t>
            </a:r>
            <a:r>
              <a:rPr lang="en-US" sz="1800" baseline="30000" dirty="0"/>
              <a:t>2</a:t>
            </a:r>
            <a:r>
              <a:rPr lang="en-US" sz="1800" dirty="0"/>
              <a:t>    </a:t>
            </a:r>
          </a:p>
          <a:p>
            <a:pPr lvl="1"/>
            <a:endParaRPr lang="en-US" sz="1800" dirty="0"/>
          </a:p>
          <a:p>
            <a:r>
              <a:rPr lang="en-US" sz="2000" dirty="0"/>
              <a:t>Hardware</a:t>
            </a:r>
          </a:p>
          <a:p>
            <a:pPr lvl="1"/>
            <a:r>
              <a:rPr lang="en-US" sz="1800" dirty="0"/>
              <a:t>Scintillator + Fiber</a:t>
            </a:r>
          </a:p>
          <a:p>
            <a:pPr lvl="1"/>
            <a:r>
              <a:rPr lang="en-US" sz="1800" dirty="0"/>
              <a:t>250 powered DAQ stations.</a:t>
            </a:r>
          </a:p>
          <a:p>
            <a:pPr lvl="1"/>
            <a:r>
              <a:rPr lang="en-US" sz="1800" dirty="0"/>
              <a:t>Fractal passive sub-arrays.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3F095-1B5A-465F-8100-C6754176E3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 Surface extension has many flavors</a:t>
                </a:r>
              </a:p>
              <a:p>
                <a:pPr lvl="1"/>
                <a:r>
                  <a:rPr lang="en-US" sz="1800" dirty="0"/>
                  <a:t>veto for 100 </a:t>
                </a:r>
                <a:r>
                  <a:rPr lang="en-US" sz="1800" dirty="0" err="1"/>
                  <a:t>TeV</a:t>
                </a:r>
                <a:r>
                  <a:rPr lang="en-US" sz="1800" dirty="0"/>
                  <a:t> neutrinos (or better?)</a:t>
                </a:r>
              </a:p>
              <a:p>
                <a:pPr lvl="1"/>
                <a:r>
                  <a:rPr lang="en-US" sz="1800" dirty="0"/>
                  <a:t>cos-ray science  x40   </a:t>
                </a:r>
                <a:r>
                  <a:rPr lang="en-US" sz="1800" dirty="0"/>
                  <a:t>in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A</m:t>
                    </m:r>
                    <m:r>
                      <a:rPr lang="en-US" sz="1800" i="1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Ω</m:t>
                    </m:r>
                  </m:oMath>
                </a14:m>
                <a:r>
                  <a:rPr lang="en-US" sz="1800" dirty="0"/>
                  <a:t>  for coincident </a:t>
                </a:r>
                <a:r>
                  <a:rPr lang="en-US" sz="1800" dirty="0"/>
                  <a:t>events</a:t>
                </a:r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sz="2000" dirty="0"/>
                  <a:t>Veto</a:t>
                </a:r>
              </a:p>
              <a:p>
                <a:pPr lvl="1"/>
                <a:r>
                  <a:rPr lang="en-US" sz="1800" dirty="0"/>
                  <a:t>diff strengths:  contained events  v.  entering </a:t>
                </a:r>
                <a:r>
                  <a:rPr lang="en-US" sz="1800" dirty="0" err="1"/>
                  <a:t>muons</a:t>
                </a:r>
                <a:endParaRPr lang="en-US" sz="1800" dirty="0"/>
              </a:p>
              <a:p>
                <a:pPr lvl="1"/>
                <a:r>
                  <a:rPr lang="en-US" sz="1800" dirty="0" err="1"/>
                  <a:t>muon</a:t>
                </a:r>
                <a:r>
                  <a:rPr lang="en-US" sz="1800" dirty="0"/>
                  <a:t>  </a:t>
                </a:r>
                <a:r>
                  <a:rPr lang="en-US" sz="1800" dirty="0"/>
                  <a:t>vs 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e,</a:t>
                </a:r>
                <a:r>
                  <a:rPr lang="en-US" sz="1800" dirty="0" err="1">
                    <a:latin typeface="Symbol" panose="05050102010706020507" pitchFamily="18" charset="2"/>
                  </a:rPr>
                  <a:t>g</a:t>
                </a:r>
                <a:endParaRPr lang="en-US" sz="1800" dirty="0"/>
              </a:p>
              <a:p>
                <a:pPr lvl="1"/>
                <a:r>
                  <a:rPr lang="en-US" sz="1800" dirty="0"/>
                  <a:t>scintillator offers better light yield than </a:t>
                </a:r>
                <a:r>
                  <a:rPr lang="en-US" sz="1800" dirty="0" err="1"/>
                  <a:t>cerenkov</a:t>
                </a:r>
                <a:endParaRPr lang="en-US" sz="1800" dirty="0"/>
              </a:p>
              <a:p>
                <a:pPr lvl="1"/>
                <a:r>
                  <a:rPr lang="en-US" sz="1800" dirty="0"/>
                  <a:t>fiber offers cheap collection</a:t>
                </a:r>
              </a:p>
              <a:p>
                <a:pPr lvl="1"/>
                <a:r>
                  <a:rPr lang="en-US" sz="1800" dirty="0"/>
                  <a:t>concept cost  $</a:t>
                </a:r>
                <a:r>
                  <a:rPr lang="en-US" sz="1800" dirty="0"/>
                  <a:t>3</a:t>
                </a:r>
                <a:r>
                  <a:rPr lang="en-US" sz="1800" dirty="0"/>
                  <a:t>00/m</a:t>
                </a:r>
                <a:r>
                  <a:rPr lang="en-US" sz="1800" baseline="30000" dirty="0"/>
                  <a:t>2   </a:t>
                </a:r>
                <a:r>
                  <a:rPr lang="en-US" sz="1800" dirty="0"/>
                  <a:t>    ($2M for Gen-2 </a:t>
                </a:r>
                <a:r>
                  <a:rPr lang="en-US" sz="1800" dirty="0" err="1"/>
                  <a:t>muon</a:t>
                </a:r>
                <a:r>
                  <a:rPr lang="en-US" sz="1800" dirty="0"/>
                  <a:t> coverage)     </a:t>
                </a:r>
              </a:p>
              <a:p>
                <a:pPr lvl="1"/>
                <a:r>
                  <a:rPr lang="en-US" sz="1800" dirty="0"/>
                  <a:t>diffuse </a:t>
                </a:r>
                <a:r>
                  <a:rPr lang="en-US" sz="1800" dirty="0" err="1"/>
                  <a:t>cerenkov</a:t>
                </a:r>
                <a:r>
                  <a:rPr lang="en-US" sz="1800" dirty="0"/>
                  <a:t>?</a:t>
                </a:r>
              </a:p>
              <a:p>
                <a:pPr lvl="1"/>
                <a:r>
                  <a:rPr lang="en-US" sz="1800" dirty="0"/>
                  <a:t>scalable dense passive array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92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shower footprints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5" y="1419225"/>
            <a:ext cx="69627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9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Transition:   galactic  … extra-galactic</a:t>
            </a:r>
            <a:endParaRPr lang="en-US" sz="2000" dirty="0"/>
          </a:p>
          <a:p>
            <a:pPr lvl="1"/>
            <a:r>
              <a:rPr lang="en-US" sz="2000" dirty="0"/>
              <a:t>energy spectrum</a:t>
            </a:r>
          </a:p>
          <a:p>
            <a:pPr lvl="1"/>
            <a:r>
              <a:rPr lang="en-US" sz="2000" dirty="0"/>
              <a:t>composition</a:t>
            </a:r>
          </a:p>
          <a:p>
            <a:pPr lvl="1"/>
            <a:r>
              <a:rPr lang="en-US" sz="2000" dirty="0"/>
              <a:t>anisotropy</a:t>
            </a:r>
          </a:p>
          <a:p>
            <a:pPr marL="457154" lvl="1" indent="0">
              <a:buNone/>
            </a:pPr>
            <a:endParaRPr lang="en-US" sz="2000" dirty="0"/>
          </a:p>
          <a:p>
            <a:r>
              <a:rPr lang="en-US" sz="2400" dirty="0"/>
              <a:t>Measurement and reconstruction</a:t>
            </a:r>
          </a:p>
          <a:p>
            <a:pPr lvl="1"/>
            <a:r>
              <a:rPr lang="en-US" sz="2000" dirty="0"/>
              <a:t>shower size</a:t>
            </a:r>
          </a:p>
          <a:p>
            <a:pPr lvl="1"/>
            <a:r>
              <a:rPr lang="en-US" sz="2000" dirty="0" err="1"/>
              <a:t>muon</a:t>
            </a:r>
            <a:r>
              <a:rPr lang="en-US" sz="2000" dirty="0"/>
              <a:t> content  (proxy for hadrons)</a:t>
            </a:r>
          </a:p>
          <a:p>
            <a:pPr lvl="2"/>
            <a:r>
              <a:rPr lang="en-US" sz="1800" dirty="0"/>
              <a:t>in-ice</a:t>
            </a:r>
          </a:p>
          <a:p>
            <a:pPr lvl="2"/>
            <a:r>
              <a:rPr lang="en-US" sz="1800" dirty="0"/>
              <a:t>surface</a:t>
            </a:r>
          </a:p>
          <a:p>
            <a:pPr lvl="1"/>
            <a:r>
              <a:rPr lang="en-US" sz="2200" dirty="0"/>
              <a:t>confusion</a:t>
            </a:r>
          </a:p>
          <a:p>
            <a:pPr lvl="2"/>
            <a:r>
              <a:rPr lang="en-US" sz="1800" dirty="0"/>
              <a:t>interaction depth</a:t>
            </a:r>
          </a:p>
          <a:p>
            <a:pPr lvl="2"/>
            <a:r>
              <a:rPr lang="en-US" sz="1800" dirty="0" err="1"/>
              <a:t>hadronic</a:t>
            </a:r>
            <a:r>
              <a:rPr lang="en-US" sz="1800" dirty="0"/>
              <a:t>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Footprints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295401"/>
            <a:ext cx="602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029200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>
                <a:latin typeface="Symbol" panose="05050102010706020507" pitchFamily="18" charset="2"/>
              </a:rPr>
              <a:t>m:</a:t>
            </a:r>
            <a:r>
              <a:rPr lang="en-US" sz="2400" dirty="0"/>
              <a:t> produced all along the shower</a:t>
            </a:r>
          </a:p>
          <a:p>
            <a:endParaRPr lang="en-US" sz="2400" baseline="-25000" dirty="0"/>
          </a:p>
          <a:p>
            <a:r>
              <a:rPr lang="en-US" sz="2400" dirty="0" err="1"/>
              <a:t>e,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dirty="0">
                <a:latin typeface="Symbol" panose="05050102010706020507" pitchFamily="18" charset="2"/>
              </a:rPr>
              <a:t>:</a:t>
            </a:r>
            <a:r>
              <a:rPr lang="en-US" sz="2400" dirty="0"/>
              <a:t> arrive from one radiation length above detector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8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veto FAIL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143000"/>
            <a:ext cx="716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High energy neutrino produced at first interaction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r>
              <a:rPr lang="en-US" kern="0" dirty="0"/>
              <a:t>Need simulation of extreme showers</a:t>
            </a:r>
            <a:endParaRPr lang="en-US" sz="400" kern="0" dirty="0"/>
          </a:p>
          <a:p>
            <a:endParaRPr lang="en-US" sz="400" kern="0" dirty="0"/>
          </a:p>
          <a:p>
            <a:pPr lvl="1"/>
            <a:r>
              <a:rPr lang="en-US" sz="1800" kern="0" dirty="0"/>
              <a:t>early: shower dies</a:t>
            </a:r>
          </a:p>
          <a:p>
            <a:pPr lvl="1"/>
            <a:r>
              <a:rPr lang="en-US" sz="1800" kern="0" dirty="0"/>
              <a:t>late: tight shower sneaks in</a:t>
            </a:r>
            <a:endParaRPr lang="en-US" sz="18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5" y="1600200"/>
            <a:ext cx="5634037" cy="29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IceTop</a:t>
            </a:r>
            <a:r>
              <a:rPr lang="en-US" dirty="0" smtClean="0"/>
              <a:t> – the current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495801" y="3095226"/>
            <a:ext cx="3994150" cy="2619774"/>
            <a:chOff x="2720" y="1128"/>
            <a:chExt cx="2880" cy="188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60" y="1128"/>
              <a:ext cx="2840" cy="1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7" name="AutoShape 52"/>
            <p:cNvSpPr>
              <a:spLocks noChangeArrowheads="1"/>
            </p:cNvSpPr>
            <p:nvPr/>
          </p:nvSpPr>
          <p:spPr bwMode="auto">
            <a:xfrm>
              <a:off x="3542" y="1573"/>
              <a:ext cx="1922" cy="765"/>
            </a:xfrm>
            <a:prstGeom prst="can">
              <a:avLst>
                <a:gd name="adj" fmla="val 9722"/>
              </a:avLst>
            </a:prstGeom>
            <a:solidFill>
              <a:srgbClr val="CCFFFF"/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8" name="AutoShape 53"/>
            <p:cNvSpPr>
              <a:spLocks noChangeArrowheads="1"/>
            </p:cNvSpPr>
            <p:nvPr/>
          </p:nvSpPr>
          <p:spPr bwMode="auto">
            <a:xfrm>
              <a:off x="3478" y="1302"/>
              <a:ext cx="2051" cy="1090"/>
            </a:xfrm>
            <a:prstGeom prst="can">
              <a:avLst>
                <a:gd name="adj" fmla="val 10185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9" name="AutoShape 55"/>
            <p:cNvSpPr>
              <a:spLocks noChangeAspect="1" noChangeArrowheads="1"/>
            </p:cNvSpPr>
            <p:nvPr/>
          </p:nvSpPr>
          <p:spPr bwMode="auto">
            <a:xfrm>
              <a:off x="4552" y="1483"/>
              <a:ext cx="505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658" y="1565"/>
              <a:ext cx="293" cy="1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1" name="Arc 57"/>
            <p:cNvSpPr>
              <a:spLocks/>
            </p:cNvSpPr>
            <p:nvPr/>
          </p:nvSpPr>
          <p:spPr bwMode="auto">
            <a:xfrm rot="2981241" flipV="1">
              <a:off x="4716" y="1581"/>
              <a:ext cx="180" cy="214"/>
            </a:xfrm>
            <a:custGeom>
              <a:avLst/>
              <a:gdLst>
                <a:gd name="G0" fmla="+- 8445 0 0"/>
                <a:gd name="G1" fmla="+- 21600 0 0"/>
                <a:gd name="G2" fmla="+- 21600 0 0"/>
                <a:gd name="T0" fmla="*/ 0 w 30045"/>
                <a:gd name="T1" fmla="*/ 1719 h 33262"/>
                <a:gd name="T2" fmla="*/ 26626 w 30045"/>
                <a:gd name="T3" fmla="*/ 33262 h 33262"/>
                <a:gd name="T4" fmla="*/ 8445 w 30045"/>
                <a:gd name="T5" fmla="*/ 21600 h 3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45" h="33262" fill="none" extrusionOk="0">
                  <a:moveTo>
                    <a:pt x="0" y="1719"/>
                  </a:moveTo>
                  <a:cubicBezTo>
                    <a:pt x="2671" y="584"/>
                    <a:pt x="5543" y="-1"/>
                    <a:pt x="8445" y="-1"/>
                  </a:cubicBezTo>
                  <a:cubicBezTo>
                    <a:pt x="20374" y="0"/>
                    <a:pt x="30045" y="9670"/>
                    <a:pt x="30045" y="21600"/>
                  </a:cubicBezTo>
                  <a:cubicBezTo>
                    <a:pt x="30045" y="25734"/>
                    <a:pt x="28858" y="29782"/>
                    <a:pt x="26626" y="33262"/>
                  </a:cubicBezTo>
                </a:path>
                <a:path w="30045" h="33262" stroke="0" extrusionOk="0">
                  <a:moveTo>
                    <a:pt x="0" y="1719"/>
                  </a:moveTo>
                  <a:cubicBezTo>
                    <a:pt x="2671" y="584"/>
                    <a:pt x="5543" y="-1"/>
                    <a:pt x="8445" y="-1"/>
                  </a:cubicBezTo>
                  <a:cubicBezTo>
                    <a:pt x="20374" y="0"/>
                    <a:pt x="30045" y="9670"/>
                    <a:pt x="30045" y="21600"/>
                  </a:cubicBezTo>
                  <a:cubicBezTo>
                    <a:pt x="30045" y="25734"/>
                    <a:pt x="28858" y="29782"/>
                    <a:pt x="26626" y="33262"/>
                  </a:cubicBezTo>
                  <a:lnTo>
                    <a:pt x="8445" y="216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V="1">
              <a:off x="4669" y="1644"/>
              <a:ext cx="109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3" name="Line 59"/>
            <p:cNvSpPr>
              <a:spLocks noChangeShapeType="1"/>
            </p:cNvSpPr>
            <p:nvPr/>
          </p:nvSpPr>
          <p:spPr bwMode="auto">
            <a:xfrm>
              <a:off x="4826" y="1644"/>
              <a:ext cx="114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>
              <a:off x="4778" y="1589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5" name="Line 61"/>
            <p:cNvSpPr>
              <a:spLocks noChangeShapeType="1"/>
            </p:cNvSpPr>
            <p:nvPr/>
          </p:nvSpPr>
          <p:spPr bwMode="auto">
            <a:xfrm>
              <a:off x="4826" y="1589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6" name="Line 62"/>
            <p:cNvSpPr>
              <a:spLocks noChangeShapeType="1"/>
            </p:cNvSpPr>
            <p:nvPr/>
          </p:nvSpPr>
          <p:spPr bwMode="auto">
            <a:xfrm>
              <a:off x="4761" y="1589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653" y="1561"/>
              <a:ext cx="303" cy="2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>
              <a:off x="4501" y="2066"/>
              <a:ext cx="275" cy="2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 flipV="1">
              <a:off x="4776" y="1959"/>
              <a:ext cx="687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H="1" flipV="1">
              <a:off x="4929" y="1750"/>
              <a:ext cx="499" cy="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1" name="AutoShape 68"/>
            <p:cNvSpPr>
              <a:spLocks noChangeArrowheads="1"/>
            </p:cNvSpPr>
            <p:nvPr/>
          </p:nvSpPr>
          <p:spPr bwMode="auto">
            <a:xfrm rot="-10426674">
              <a:off x="4208" y="1800"/>
              <a:ext cx="538" cy="50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9900CC"/>
                </a:gs>
                <a:gs pos="100000">
                  <a:srgbClr val="9900CC">
                    <a:gamma/>
                    <a:shade val="5451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rot="-10426674">
              <a:off x="4237" y="1744"/>
              <a:ext cx="538" cy="95"/>
            </a:xfrm>
            <a:prstGeom prst="ellipse">
              <a:avLst/>
            </a:prstGeom>
            <a:gradFill rotWithShape="0">
              <a:gsLst>
                <a:gs pos="0">
                  <a:srgbClr val="9900CC">
                    <a:gamma/>
                    <a:shade val="46275"/>
                    <a:invGamma/>
                  </a:srgbClr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509" y="1302"/>
              <a:ext cx="2017" cy="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4" name="AutoShape 71"/>
            <p:cNvSpPr>
              <a:spLocks noChangeArrowheads="1"/>
            </p:cNvSpPr>
            <p:nvPr/>
          </p:nvSpPr>
          <p:spPr bwMode="auto">
            <a:xfrm rot="5950770">
              <a:off x="3628" y="1990"/>
              <a:ext cx="1735" cy="83"/>
            </a:xfrm>
            <a:prstGeom prst="rightArrow">
              <a:avLst>
                <a:gd name="adj1" fmla="val 50000"/>
                <a:gd name="adj2" fmla="val 52259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906" y="1570"/>
              <a:ext cx="291" cy="19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6" name="Arc 75"/>
            <p:cNvSpPr>
              <a:spLocks/>
            </p:cNvSpPr>
            <p:nvPr/>
          </p:nvSpPr>
          <p:spPr bwMode="auto">
            <a:xfrm rot="3260352" flipV="1">
              <a:off x="3965" y="1584"/>
              <a:ext cx="174" cy="222"/>
            </a:xfrm>
            <a:custGeom>
              <a:avLst/>
              <a:gdLst>
                <a:gd name="G0" fmla="+- 7853 0 0"/>
                <a:gd name="G1" fmla="+- 21600 0 0"/>
                <a:gd name="G2" fmla="+- 21600 0 0"/>
                <a:gd name="T0" fmla="*/ 0 w 29453"/>
                <a:gd name="T1" fmla="*/ 1478 h 33195"/>
                <a:gd name="T2" fmla="*/ 26077 w 29453"/>
                <a:gd name="T3" fmla="*/ 33195 h 33195"/>
                <a:gd name="T4" fmla="*/ 7853 w 29453"/>
                <a:gd name="T5" fmla="*/ 21600 h 3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53" h="33195" fill="none" extrusionOk="0">
                  <a:moveTo>
                    <a:pt x="0" y="1478"/>
                  </a:moveTo>
                  <a:cubicBezTo>
                    <a:pt x="2502" y="501"/>
                    <a:pt x="5166" y="-1"/>
                    <a:pt x="7853" y="-1"/>
                  </a:cubicBezTo>
                  <a:cubicBezTo>
                    <a:pt x="19782" y="0"/>
                    <a:pt x="29453" y="9670"/>
                    <a:pt x="29453" y="21600"/>
                  </a:cubicBezTo>
                  <a:cubicBezTo>
                    <a:pt x="29453" y="25707"/>
                    <a:pt x="28281" y="29729"/>
                    <a:pt x="26077" y="33195"/>
                  </a:cubicBezTo>
                </a:path>
                <a:path w="29453" h="33195" stroke="0" extrusionOk="0">
                  <a:moveTo>
                    <a:pt x="0" y="1478"/>
                  </a:moveTo>
                  <a:cubicBezTo>
                    <a:pt x="2502" y="501"/>
                    <a:pt x="5166" y="-1"/>
                    <a:pt x="7853" y="-1"/>
                  </a:cubicBezTo>
                  <a:cubicBezTo>
                    <a:pt x="19782" y="0"/>
                    <a:pt x="29453" y="9670"/>
                    <a:pt x="29453" y="21600"/>
                  </a:cubicBezTo>
                  <a:cubicBezTo>
                    <a:pt x="29453" y="25707"/>
                    <a:pt x="28281" y="29729"/>
                    <a:pt x="26077" y="33195"/>
                  </a:cubicBezTo>
                  <a:lnTo>
                    <a:pt x="7853" y="216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7" name="Line 76"/>
            <p:cNvSpPr>
              <a:spLocks noChangeShapeType="1"/>
            </p:cNvSpPr>
            <p:nvPr/>
          </p:nvSpPr>
          <p:spPr bwMode="auto">
            <a:xfrm flipV="1">
              <a:off x="3917" y="1649"/>
              <a:ext cx="108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8" name="Line 77"/>
            <p:cNvSpPr>
              <a:spLocks noChangeShapeType="1"/>
            </p:cNvSpPr>
            <p:nvPr/>
          </p:nvSpPr>
          <p:spPr bwMode="auto">
            <a:xfrm>
              <a:off x="4073" y="1649"/>
              <a:ext cx="113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>
              <a:off x="4025" y="159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0" name="Line 79"/>
            <p:cNvSpPr>
              <a:spLocks noChangeShapeType="1"/>
            </p:cNvSpPr>
            <p:nvPr/>
          </p:nvSpPr>
          <p:spPr bwMode="auto">
            <a:xfrm>
              <a:off x="4073" y="159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1" name="Line 80"/>
            <p:cNvSpPr>
              <a:spLocks noChangeShapeType="1"/>
            </p:cNvSpPr>
            <p:nvPr/>
          </p:nvSpPr>
          <p:spPr bwMode="auto">
            <a:xfrm>
              <a:off x="4009" y="1594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901" y="1566"/>
              <a:ext cx="301" cy="2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3" name="Line 82"/>
            <p:cNvSpPr>
              <a:spLocks noChangeShapeType="1"/>
            </p:cNvSpPr>
            <p:nvPr/>
          </p:nvSpPr>
          <p:spPr bwMode="auto">
            <a:xfrm>
              <a:off x="4938" y="2908"/>
              <a:ext cx="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4" name="Line 83"/>
            <p:cNvSpPr>
              <a:spLocks noChangeShapeType="1"/>
            </p:cNvSpPr>
            <p:nvPr/>
          </p:nvSpPr>
          <p:spPr bwMode="auto">
            <a:xfrm flipH="1" flipV="1">
              <a:off x="3518" y="2908"/>
              <a:ext cx="1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5" name="Text Box 84"/>
            <p:cNvSpPr txBox="1">
              <a:spLocks noChangeArrowheads="1"/>
            </p:cNvSpPr>
            <p:nvPr/>
          </p:nvSpPr>
          <p:spPr bwMode="auto">
            <a:xfrm>
              <a:off x="4614" y="2751"/>
              <a:ext cx="38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Times" charset="0"/>
                </a:rPr>
                <a:t>2 m</a:t>
              </a:r>
            </a:p>
          </p:txBody>
        </p:sp>
        <p:sp>
          <p:nvSpPr>
            <p:cNvPr id="36" name="Line 85"/>
            <p:cNvSpPr>
              <a:spLocks noChangeShapeType="1"/>
            </p:cNvSpPr>
            <p:nvPr/>
          </p:nvSpPr>
          <p:spPr bwMode="auto">
            <a:xfrm>
              <a:off x="3084" y="2125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7" name="Line 86"/>
            <p:cNvSpPr>
              <a:spLocks noChangeShapeType="1"/>
            </p:cNvSpPr>
            <p:nvPr/>
          </p:nvSpPr>
          <p:spPr bwMode="auto">
            <a:xfrm flipV="1">
              <a:off x="3084" y="1591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38" name="Text Box 87"/>
            <p:cNvSpPr txBox="1">
              <a:spLocks noChangeArrowheads="1"/>
            </p:cNvSpPr>
            <p:nvPr/>
          </p:nvSpPr>
          <p:spPr bwMode="auto">
            <a:xfrm>
              <a:off x="2957" y="1861"/>
              <a:ext cx="51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Times" charset="0"/>
                </a:rPr>
                <a:t>0.9 m</a:t>
              </a:r>
            </a:p>
          </p:txBody>
        </p:sp>
        <p:sp>
          <p:nvSpPr>
            <p:cNvPr id="39" name="Line 88"/>
            <p:cNvSpPr>
              <a:spLocks noChangeShapeType="1"/>
            </p:cNvSpPr>
            <p:nvPr/>
          </p:nvSpPr>
          <p:spPr bwMode="auto">
            <a:xfrm flipH="1">
              <a:off x="3549" y="1876"/>
              <a:ext cx="710" cy="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40" name="Line 89"/>
            <p:cNvSpPr>
              <a:spLocks noChangeShapeType="1"/>
            </p:cNvSpPr>
            <p:nvPr/>
          </p:nvSpPr>
          <p:spPr bwMode="auto">
            <a:xfrm flipV="1">
              <a:off x="3549" y="1627"/>
              <a:ext cx="118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41" name="Text Box 90"/>
            <p:cNvSpPr txBox="1">
              <a:spLocks noChangeArrowheads="1"/>
            </p:cNvSpPr>
            <p:nvPr/>
          </p:nvSpPr>
          <p:spPr bwMode="auto">
            <a:xfrm>
              <a:off x="2720" y="2509"/>
              <a:ext cx="160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latin typeface="Times" charset="0"/>
                </a:rPr>
                <a:t>Diffusely reflecting liner</a:t>
              </a:r>
            </a:p>
          </p:txBody>
        </p:sp>
        <p:sp>
          <p:nvSpPr>
            <p:cNvPr id="42" name="Line 91"/>
            <p:cNvSpPr>
              <a:spLocks noChangeShapeType="1"/>
            </p:cNvSpPr>
            <p:nvPr/>
          </p:nvSpPr>
          <p:spPr bwMode="auto">
            <a:xfrm flipV="1">
              <a:off x="3076" y="2161"/>
              <a:ext cx="473" cy="4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  <p:sp>
          <p:nvSpPr>
            <p:cNvPr id="43" name="Text Box 92"/>
            <p:cNvSpPr txBox="1">
              <a:spLocks noChangeArrowheads="1"/>
            </p:cNvSpPr>
            <p:nvPr/>
          </p:nvSpPr>
          <p:spPr bwMode="auto">
            <a:xfrm>
              <a:off x="3864" y="2090"/>
              <a:ext cx="30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600" dirty="0">
                  <a:latin typeface="Times New Roman" charset="0"/>
                </a:rPr>
                <a:t>ice</a:t>
              </a:r>
            </a:p>
          </p:txBody>
        </p:sp>
        <p:sp>
          <p:nvSpPr>
            <p:cNvPr id="44" name="Text Box 93"/>
            <p:cNvSpPr txBox="1">
              <a:spLocks noChangeArrowheads="1"/>
            </p:cNvSpPr>
            <p:nvPr/>
          </p:nvSpPr>
          <p:spPr bwMode="auto">
            <a:xfrm>
              <a:off x="5015" y="1361"/>
              <a:ext cx="5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600">
                  <a:latin typeface="Times New Roman" charset="0"/>
                </a:rPr>
                <a:t>perlite</a:t>
              </a:r>
            </a:p>
          </p:txBody>
        </p:sp>
        <p:sp>
          <p:nvSpPr>
            <p:cNvPr id="45" name="Line 94"/>
            <p:cNvSpPr>
              <a:spLocks noChangeShapeType="1"/>
            </p:cNvSpPr>
            <p:nvPr/>
          </p:nvSpPr>
          <p:spPr bwMode="auto">
            <a:xfrm>
              <a:off x="3707" y="1662"/>
              <a:ext cx="197" cy="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3855" y="1366974"/>
                <a:ext cx="7924800" cy="5029200"/>
              </a:xfrm>
            </p:spPr>
            <p:txBody>
              <a:bodyPr/>
              <a:lstStyle/>
              <a:p>
                <a:r>
                  <a:rPr lang="en-US" dirty="0" smtClean="0"/>
                  <a:t>Signal:</a:t>
                </a:r>
              </a:p>
              <a:p>
                <a:pPr lvl="1"/>
                <a:r>
                  <a:rPr lang="en-US" dirty="0"/>
                  <a:t>C-yield: 150</a:t>
                </a:r>
                <a:r>
                  <a:rPr lang="en-US" dirty="0">
                    <a:latin typeface="Symbol" panose="05050102010706020507" pitchFamily="18" charset="2"/>
                  </a:rPr>
                  <a:t>g </a:t>
                </a:r>
                <a:r>
                  <a:rPr lang="en-US" dirty="0"/>
                  <a:t>/ MeV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collection efficiency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⋅10</m:t>
                    </m:r>
                  </m:oMath>
                </a14:m>
                <a:r>
                  <a:rPr lang="en-US" baseline="30000" dirty="0" smtClean="0"/>
                  <a:t>-</a:t>
                </a:r>
                <a:r>
                  <a:rPr lang="en-US" baseline="30000" dirty="0"/>
                  <a:t>3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0.6 </a:t>
                </a:r>
                <a:r>
                  <a:rPr lang="en-US" dirty="0" err="1" smtClean="0"/>
                  <a:t>pe</a:t>
                </a:r>
                <a:r>
                  <a:rPr lang="en-US" dirty="0" smtClean="0"/>
                  <a:t> / MeV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VEM</a:t>
                </a:r>
                <a:endParaRPr lang="en-US" dirty="0"/>
              </a:p>
              <a:p>
                <a:pPr marL="457154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30000 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0" smtClean="0">
                        <a:latin typeface="Cambria Math"/>
                      </a:rPr>
                      <m:t>130 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pe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rad component</a:t>
                </a:r>
              </a:p>
              <a:p>
                <a:pPr marL="457154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0" smtClean="0">
                        <a:latin typeface="Cambria Math"/>
                      </a:rPr>
                      <m:t>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pe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30 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MeV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154" lvl="1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855" y="1366974"/>
                <a:ext cx="7924800" cy="5029200"/>
              </a:xfrm>
              <a:blipFill rotWithShape="1">
                <a:blip r:embed="rId2"/>
                <a:stretch>
                  <a:fillRect l="-1385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7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light yield: scintillator.</a:t>
                </a:r>
              </a:p>
              <a:p>
                <a:pPr lvl="1"/>
                <a:r>
                  <a:rPr lang="en-US" sz="2000" dirty="0"/>
                  <a:t>liquid: </a:t>
                </a:r>
                <a:r>
                  <a:rPr lang="en-US" sz="2000" dirty="0" err="1"/>
                  <a:t>anthracene</a:t>
                </a:r>
                <a:r>
                  <a:rPr lang="en-US" sz="2000" dirty="0"/>
                  <a:t> 17400/MeV</a:t>
                </a:r>
              </a:p>
              <a:p>
                <a:pPr lvl="2"/>
                <a:r>
                  <a:rPr lang="en-US" sz="1800" dirty="0" err="1"/>
                  <a:t>NOvA</a:t>
                </a:r>
                <a:r>
                  <a:rPr lang="en-US" sz="1800" dirty="0"/>
                  <a:t>:  0.2 x </a:t>
                </a:r>
                <a:r>
                  <a:rPr lang="en-US" sz="1800" dirty="0" err="1"/>
                  <a:t>anthracene</a:t>
                </a:r>
                <a:r>
                  <a:rPr lang="en-US" sz="1800" dirty="0"/>
                  <a:t> = 25 x Cerenkov </a:t>
                </a:r>
              </a:p>
              <a:p>
                <a:pPr lvl="1"/>
                <a:r>
                  <a:rPr lang="en-US" sz="2000" dirty="0"/>
                  <a:t>solid (?)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collection:</a:t>
                </a:r>
              </a:p>
              <a:p>
                <a:pPr lvl="1"/>
                <a:r>
                  <a:rPr lang="en-US" sz="2000" dirty="0"/>
                  <a:t>wavelength shifting to beat Louisville</a:t>
                </a:r>
              </a:p>
              <a:p>
                <a:pPr lvl="2"/>
                <a:r>
                  <a:rPr lang="en-US" sz="1800" dirty="0"/>
                  <a:t>fiber</a:t>
                </a:r>
              </a:p>
              <a:p>
                <a:pPr lvl="2"/>
                <a:r>
                  <a:rPr lang="en-US" sz="1800" dirty="0"/>
                  <a:t>sheet</a:t>
                </a:r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Quantum efficiency: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pe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PMT, APD, …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77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78" y="3672219"/>
            <a:ext cx="1425323" cy="272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– a fiber/scintillator tracking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029200"/>
          </a:xfrm>
        </p:spPr>
        <p:txBody>
          <a:bodyPr/>
          <a:lstStyle/>
          <a:p>
            <a:r>
              <a:rPr lang="en-US" sz="2000" dirty="0"/>
              <a:t>Technical Design Report (2007)</a:t>
            </a:r>
          </a:p>
          <a:p>
            <a:pPr lvl="1"/>
            <a:r>
              <a:rPr lang="en-US" sz="1800" dirty="0" err="1">
                <a:hlinkClick r:id="rId3"/>
              </a:rPr>
              <a:t>NOvA</a:t>
            </a:r>
            <a:r>
              <a:rPr lang="en-US" sz="1800" dirty="0">
                <a:hlinkClick r:id="rId3"/>
              </a:rPr>
              <a:t> - TDR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Project Overview and Assessment (2014)</a:t>
            </a:r>
          </a:p>
          <a:p>
            <a:pPr lvl="1"/>
            <a:r>
              <a:rPr lang="en-US" sz="1800" dirty="0">
                <a:hlinkClick r:id="rId4"/>
              </a:rPr>
              <a:t>Cooper </a:t>
            </a:r>
            <a:r>
              <a:rPr lang="en-US" sz="1800" dirty="0" err="1">
                <a:hlinkClick r:id="rId4"/>
              </a:rPr>
              <a:t>Derwent</a:t>
            </a:r>
            <a:r>
              <a:rPr lang="en-US" sz="1800" dirty="0">
                <a:hlinkClick r:id="rId4"/>
              </a:rPr>
              <a:t> CD-4 Project Overview and Assessment.pdf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2424112" cy="247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200402"/>
            <a:ext cx="4876800" cy="322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1103"/>
            <a:ext cx="5924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1619250"/>
            <a:ext cx="1876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5029200"/>
          </a:xfrm>
        </p:spPr>
        <p:txBody>
          <a:bodyPr/>
          <a:lstStyle/>
          <a:p>
            <a:r>
              <a:rPr lang="en-US" dirty="0" smtClean="0"/>
              <a:t>Scintillator: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 production</a:t>
            </a:r>
          </a:p>
          <a:p>
            <a:endParaRPr lang="en-US" dirty="0" smtClean="0"/>
          </a:p>
          <a:p>
            <a:r>
              <a:rPr lang="en-US" dirty="0" smtClean="0"/>
              <a:t>WS Fiber: </a:t>
            </a:r>
          </a:p>
          <a:p>
            <a:pPr lvl="1"/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endParaRPr lang="en-US" dirty="0"/>
          </a:p>
          <a:p>
            <a:r>
              <a:rPr lang="en-US" dirty="0" smtClean="0"/>
              <a:t>APD: conversion</a:t>
            </a:r>
          </a:p>
          <a:p>
            <a:pPr lvl="1"/>
            <a:r>
              <a:rPr lang="en-US" dirty="0" smtClean="0"/>
              <a:t>S/N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232216" y="1810440"/>
              <a:ext cx="5167440" cy="1776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416" y="1809720"/>
                <a:ext cx="5171400" cy="17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32" name="Ink 2131"/>
              <p14:cNvContentPartPr/>
              <p14:nvPr/>
            </p14:nvContentPartPr>
            <p14:xfrm>
              <a:off x="1179296" y="4746600"/>
              <a:ext cx="4276800" cy="1408320"/>
            </p14:xfrm>
          </p:contentPart>
        </mc:Choice>
        <mc:Fallback xmlns="">
          <p:pic>
            <p:nvPicPr>
              <p:cNvPr id="2132" name="Ink 21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576" y="4745160"/>
                <a:ext cx="4278240" cy="14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" name="Ink 2149"/>
              <p14:cNvContentPartPr/>
              <p14:nvPr/>
            </p14:nvContentPartPr>
            <p14:xfrm>
              <a:off x="2929616" y="5002200"/>
              <a:ext cx="1314000" cy="30600"/>
            </p14:xfrm>
          </p:contentPart>
        </mc:Choice>
        <mc:Fallback xmlns="">
          <p:pic>
            <p:nvPicPr>
              <p:cNvPr id="2150" name="Ink 21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8536" y="5000400"/>
                <a:ext cx="1316880" cy="33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7" y="1695450"/>
            <a:ext cx="1876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245496" y="5559840"/>
              <a:ext cx="374040" cy="30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4056" y="5558400"/>
                <a:ext cx="37728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5" y="1755968"/>
            <a:ext cx="4891087" cy="161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fiber performance (?)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4114800"/>
            <a:ext cx="280554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22074"/>
            <a:ext cx="3886200" cy="31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2954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index of refraction contrast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shorter fibers</a:t>
            </a:r>
            <a:endParaRPr 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821496" y="1576800"/>
              <a:ext cx="724680" cy="67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0056" y="1576080"/>
                <a:ext cx="7275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1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Concept: </a:t>
                </a:r>
                <a:r>
                  <a:rPr lang="en-US" dirty="0" err="1"/>
                  <a:t>NOvA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Gen-2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38250"/>
            <a:ext cx="84296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Concept: </a:t>
                </a:r>
                <a:r>
                  <a:rPr lang="en-US" dirty="0" err="1" smtClean="0"/>
                  <a:t>NOvA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Gen-2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0589-3CE0-4289-9BD3-89D636FDFC5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1783754"/>
                  </p:ext>
                </p:extLst>
              </p:nvPr>
            </p:nvGraphicFramePr>
            <p:xfrm>
              <a:off x="457200" y="1219200"/>
              <a:ext cx="8233962" cy="54695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2304"/>
                    <a:gridCol w="1154363"/>
                    <a:gridCol w="944733"/>
                    <a:gridCol w="137234"/>
                    <a:gridCol w="116840"/>
                    <a:gridCol w="969488"/>
                    <a:gridCol w="990600"/>
                    <a:gridCol w="1335705"/>
                    <a:gridCol w="110269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item</a:t>
                          </a:r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scaling</a:t>
                          </a:r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NOvA</a:t>
                          </a:r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Gen-2 Concept</a:t>
                          </a:r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48653">
                    <a:tc>
                      <a:txBody>
                        <a:bodyPr/>
                        <a:lstStyle/>
                        <a:p>
                          <a:endParaRPr lang="en-US" sz="18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3"/>
                              </a:solidFill>
                            </a:rPr>
                            <a:t>units</a:t>
                          </a:r>
                          <a:endParaRPr lang="en-US" sz="18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cost</a:t>
                          </a:r>
                          <a:endParaRPr lang="en-US" sz="1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solidFill>
                                <a:schemeClr val="accent3"/>
                              </a:solidFill>
                            </a:rPr>
                            <a:t>extrusion</a:t>
                          </a:r>
                          <a:endParaRPr lang="en-US" sz="18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3"/>
                              </a:solidFill>
                            </a:rPr>
                            <a:t>#</a:t>
                          </a:r>
                          <a:endParaRPr lang="en-US" sz="18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accent3"/>
                              </a:solidFill>
                            </a:rPr>
                            <a:t>cost</a:t>
                          </a:r>
                          <a:endParaRPr lang="en-US" sz="1800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length</a:t>
                          </a:r>
                          <a:endParaRPr lang="en-US" sz="1800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</a:t>
                          </a:r>
                          <a:endParaRPr lang="en-US" sz="1800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15.5</a:t>
                          </a:r>
                          <a:endParaRPr lang="en-US" sz="1800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3.1</a:t>
                          </a:r>
                          <a:endParaRPr lang="en-US" sz="1800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width</a:t>
                          </a: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0.65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3.1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area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</a:t>
                          </a:r>
                          <a:r>
                            <a:rPr lang="en-US" sz="1800" baseline="30000" dirty="0" smtClean="0"/>
                            <a:t>2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depth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cm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extrusion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</a:t>
                          </a:r>
                          <a:r>
                            <a:rPr lang="en-US" sz="1800" baseline="30000" dirty="0" smtClean="0"/>
                            <a:t>2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160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1600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1200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scintillator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</a:t>
                          </a:r>
                          <a:r>
                            <a:rPr lang="en-US" sz="1800" baseline="3000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1" baseline="0" smtClean="0">
                                  <a:latin typeface="Cambria Math"/>
                                </a:rPr>
                                <m:t>⋅</m:t>
                              </m:r>
                            </m:oMath>
                          </a14:m>
                          <a:r>
                            <a:rPr lang="en-US" sz="1800" b="0" baseline="0" dirty="0" smtClean="0"/>
                            <a:t> cm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60*(0.78)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1070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690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fiber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1.22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600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600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electronics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channel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41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16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650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160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integration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module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1750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0.5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880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?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500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Unit cost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4800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3150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Scaling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2*12*896 = 21504</a:t>
                          </a:r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7</a:t>
                          </a:r>
                          <a:r>
                            <a:rPr lang="en-US" sz="1800" baseline="0" dirty="0" smtClean="0"/>
                            <a:t> km</a:t>
                          </a:r>
                          <a:r>
                            <a:rPr lang="en-US" sz="1800" baseline="30000" dirty="0" smtClean="0"/>
                            <a:t>2</a:t>
                          </a:r>
                          <a:r>
                            <a:rPr lang="en-US" sz="1800" baseline="0" dirty="0" smtClean="0"/>
                            <a:t>*100/km</a:t>
                          </a:r>
                          <a:r>
                            <a:rPr lang="en-US" sz="1800" baseline="30000" dirty="0" smtClean="0"/>
                            <a:t>2 </a:t>
                          </a:r>
                          <a:r>
                            <a:rPr lang="en-US" sz="1800" baseline="0" dirty="0" smtClean="0"/>
                            <a:t>= 700</a:t>
                          </a:r>
                          <a:endParaRPr lang="en-US"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Total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$103M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$2.2M</a:t>
                          </a:r>
                          <a:endParaRPr lang="en-US" sz="1800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4032278"/>
                  </p:ext>
                </p:extLst>
              </p:nvPr>
            </p:nvGraphicFramePr>
            <p:xfrm>
              <a:off x="457200" y="1219200"/>
              <a:ext cx="8233962" cy="519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2304"/>
                    <a:gridCol w="1154363"/>
                    <a:gridCol w="944733"/>
                    <a:gridCol w="137234"/>
                    <a:gridCol w="116840"/>
                    <a:gridCol w="969488"/>
                    <a:gridCol w="990600"/>
                    <a:gridCol w="1335705"/>
                    <a:gridCol w="110269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item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scaling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NOvA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Gen-2 Concept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accent3"/>
                              </a:solidFill>
                            </a:rPr>
                            <a:t>units</a:t>
                          </a:r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Arial"/>
                            </a:rPr>
                            <a:t>cost</a:t>
                          </a:r>
                          <a:endParaRPr lang="en-US" sz="1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accent3"/>
                              </a:solidFill>
                            </a:rPr>
                            <a:t>extrusion</a:t>
                          </a:r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+mn-lt"/>
                            </a:rPr>
                            <a:t>cost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accent3"/>
                              </a:solidFill>
                            </a:rPr>
                            <a:t>#</a:t>
                          </a:r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accent3"/>
                              </a:solidFill>
                            </a:rPr>
                            <a:t>cost</a:t>
                          </a:r>
                          <a:endParaRPr lang="en-US" b="1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length</a:t>
                          </a:r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15.5</a:t>
                          </a:r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>
                        <a:lnT w="12700" cmpd="sng">
                          <a:noFill/>
                        </a:lnT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width</a:t>
                          </a:r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3.1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area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r>
                            <a:rPr lang="en-US" baseline="30000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 </a:t>
                          </a:r>
                        </a:p>
                      </a:txBody>
                      <a:tcPr marL="0" marR="0" marT="0" marB="0">
                        <a:solidFill>
                          <a:schemeClr val="accent5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extrusion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r>
                            <a:rPr lang="en-US" baseline="30000" dirty="0" smtClean="0"/>
                            <a:t>2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160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1600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1200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scintillator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7895" t="-706557" r="-483158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60*(0.78)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1070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690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fiber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1.22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electronics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channel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41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650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160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integration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module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</a:rPr>
                            <a:t>1750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880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Unit cost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4800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3150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Scaling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2*12*896 = 21504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r>
                            <a:rPr lang="en-US" baseline="0" dirty="0" smtClean="0"/>
                            <a:t> km</a:t>
                          </a:r>
                          <a:r>
                            <a:rPr lang="en-US" baseline="30000" dirty="0" smtClean="0"/>
                            <a:t>2</a:t>
                          </a:r>
                          <a:r>
                            <a:rPr lang="en-US" baseline="0" dirty="0" smtClean="0"/>
                            <a:t>*100/km</a:t>
                          </a:r>
                          <a:r>
                            <a:rPr lang="en-US" baseline="30000" dirty="0" smtClean="0"/>
                            <a:t>2 </a:t>
                          </a:r>
                          <a:r>
                            <a:rPr lang="en-US" baseline="0" dirty="0" smtClean="0"/>
                            <a:t>= 700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$103M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$2.2M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28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2" y="480710"/>
            <a:ext cx="5065849" cy="592009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77D9-B7BD-3A4A-A7EB-1BF9654573B9}" type="slidenum">
              <a:rPr lang="en-US"/>
              <a:pPr/>
              <a:t>4</a:t>
            </a:fld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101" y="228600"/>
            <a:ext cx="4191000" cy="944562"/>
          </a:xfrm>
        </p:spPr>
        <p:txBody>
          <a:bodyPr>
            <a:noAutofit/>
          </a:bodyPr>
          <a:lstStyle/>
          <a:p>
            <a:r>
              <a:rPr lang="en-US" sz="3200" dirty="0"/>
              <a:t>Cosmic-ray physics with IceCube Gen2</a:t>
            </a:r>
            <a:endParaRPr lang="en-US" sz="3200" dirty="0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4267200" cy="3532188"/>
          </a:xfrm>
        </p:spPr>
        <p:txBody>
          <a:bodyPr/>
          <a:lstStyle/>
          <a:p>
            <a:r>
              <a:rPr lang="en-US" sz="2400" dirty="0"/>
              <a:t>Energy content of CR determines possible sources of neutrinos</a:t>
            </a:r>
          </a:p>
          <a:p>
            <a:r>
              <a:rPr lang="en-US" sz="2400" dirty="0"/>
              <a:t>Extra-galactic origin likely</a:t>
            </a:r>
          </a:p>
          <a:p>
            <a:r>
              <a:rPr lang="en-US" sz="2400" dirty="0"/>
              <a:t>Location of transition from galactic to extra-galactic affects energy estimate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/>
          <a:p>
            <a:pPr eaLnBrk="1" hangingPunct="1"/>
            <a:endParaRPr lang="en-US" sz="2400">
              <a:latin typeface="Symbol" charset="0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662364" y="4568262"/>
            <a:ext cx="184709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/>
          <a:p>
            <a:pPr eaLnBrk="1" hangingPunct="1"/>
            <a:endParaRPr lang="en-US" sz="3200">
              <a:solidFill>
                <a:srgbClr val="660033"/>
              </a:solidFill>
              <a:latin typeface="Palatino" charset="0"/>
            </a:endParaRPr>
          </a:p>
        </p:txBody>
      </p: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5688408" y="1930018"/>
            <a:ext cx="2362200" cy="3352800"/>
            <a:chOff x="3120" y="1152"/>
            <a:chExt cx="1488" cy="2112"/>
          </a:xfrm>
        </p:grpSpPr>
        <p:sp>
          <p:nvSpPr>
            <p:cNvPr id="178184" name="Freeform 8"/>
            <p:cNvSpPr>
              <a:spLocks/>
            </p:cNvSpPr>
            <p:nvPr/>
          </p:nvSpPr>
          <p:spPr bwMode="auto">
            <a:xfrm>
              <a:off x="3120" y="1152"/>
              <a:ext cx="1488" cy="2112"/>
            </a:xfrm>
            <a:custGeom>
              <a:avLst/>
              <a:gdLst>
                <a:gd name="T0" fmla="*/ 0 w 1392"/>
                <a:gd name="T1" fmla="*/ 0 h 1968"/>
                <a:gd name="T2" fmla="*/ 768 w 1392"/>
                <a:gd name="T3" fmla="*/ 672 h 1968"/>
                <a:gd name="T4" fmla="*/ 816 w 1392"/>
                <a:gd name="T5" fmla="*/ 720 h 1968"/>
                <a:gd name="T6" fmla="*/ 1248 w 1392"/>
                <a:gd name="T7" fmla="*/ 1344 h 1968"/>
                <a:gd name="T8" fmla="*/ 1392 w 1392"/>
                <a:gd name="T9" fmla="*/ 19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1968">
                  <a:moveTo>
                    <a:pt x="0" y="0"/>
                  </a:moveTo>
                  <a:cubicBezTo>
                    <a:pt x="316" y="276"/>
                    <a:pt x="632" y="552"/>
                    <a:pt x="768" y="672"/>
                  </a:cubicBezTo>
                  <a:cubicBezTo>
                    <a:pt x="904" y="792"/>
                    <a:pt x="736" y="608"/>
                    <a:pt x="816" y="720"/>
                  </a:cubicBezTo>
                  <a:cubicBezTo>
                    <a:pt x="896" y="832"/>
                    <a:pt x="1152" y="1136"/>
                    <a:pt x="1248" y="1344"/>
                  </a:cubicBezTo>
                  <a:cubicBezTo>
                    <a:pt x="1344" y="1552"/>
                    <a:pt x="1368" y="1760"/>
                    <a:pt x="1392" y="196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3312" y="2016"/>
              <a:ext cx="65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charset="0"/>
                </a:rPr>
                <a:t>Galactic</a:t>
              </a:r>
            </a:p>
          </p:txBody>
        </p:sp>
      </p:grpSp>
      <p:grpSp>
        <p:nvGrpSpPr>
          <p:cNvPr id="178186" name="Group 10"/>
          <p:cNvGrpSpPr>
            <a:grpSpLocks/>
          </p:cNvGrpSpPr>
          <p:nvPr/>
        </p:nvGrpSpPr>
        <p:grpSpPr bwMode="auto">
          <a:xfrm>
            <a:off x="6656787" y="4063617"/>
            <a:ext cx="2090738" cy="1295400"/>
            <a:chOff x="3744" y="2496"/>
            <a:chExt cx="1317" cy="816"/>
          </a:xfrm>
        </p:grpSpPr>
        <p:sp>
          <p:nvSpPr>
            <p:cNvPr id="178187" name="Freeform 11"/>
            <p:cNvSpPr>
              <a:spLocks/>
            </p:cNvSpPr>
            <p:nvPr/>
          </p:nvSpPr>
          <p:spPr bwMode="auto">
            <a:xfrm>
              <a:off x="3744" y="2496"/>
              <a:ext cx="1200" cy="816"/>
            </a:xfrm>
            <a:custGeom>
              <a:avLst/>
              <a:gdLst>
                <a:gd name="T0" fmla="*/ 0 w 1200"/>
                <a:gd name="T1" fmla="*/ 0 h 816"/>
                <a:gd name="T2" fmla="*/ 672 w 1200"/>
                <a:gd name="T3" fmla="*/ 288 h 816"/>
                <a:gd name="T4" fmla="*/ 912 w 1200"/>
                <a:gd name="T5" fmla="*/ 480 h 816"/>
                <a:gd name="T6" fmla="*/ 1200 w 1200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816">
                  <a:moveTo>
                    <a:pt x="0" y="0"/>
                  </a:moveTo>
                  <a:cubicBezTo>
                    <a:pt x="260" y="104"/>
                    <a:pt x="520" y="208"/>
                    <a:pt x="672" y="288"/>
                  </a:cubicBezTo>
                  <a:cubicBezTo>
                    <a:pt x="824" y="368"/>
                    <a:pt x="824" y="392"/>
                    <a:pt x="912" y="480"/>
                  </a:cubicBezTo>
                  <a:cubicBezTo>
                    <a:pt x="1000" y="568"/>
                    <a:pt x="1100" y="692"/>
                    <a:pt x="1200" y="816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3998" y="2928"/>
              <a:ext cx="106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FF"/>
                  </a:solidFill>
                  <a:latin typeface="Courier New" charset="0"/>
                </a:rPr>
                <a:t>Extra-Galactic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2" y="4698437"/>
            <a:ext cx="7502637" cy="1321363"/>
            <a:chOff x="422163" y="4572000"/>
            <a:chExt cx="7502637" cy="1321363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4650154" y="4572000"/>
              <a:ext cx="3274646" cy="3321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3" y="4581782"/>
              <a:ext cx="3829403" cy="64388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67713" y="5431698"/>
              <a:ext cx="3142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400" dirty="0">
                  <a:latin typeface="Baskerville"/>
                  <a:cs typeface="Baskerville"/>
                </a:rPr>
                <a:t>at 10</a:t>
              </a:r>
              <a:r>
                <a:rPr lang="en-US" sz="2400" baseline="30000" dirty="0">
                  <a:latin typeface="Baskerville"/>
                  <a:cs typeface="Baskerville"/>
                </a:rPr>
                <a:t>10 </a:t>
              </a:r>
              <a:r>
                <a:rPr lang="en-US" sz="2400" dirty="0">
                  <a:latin typeface="Baskerville"/>
                  <a:cs typeface="Baskerville"/>
                </a:rPr>
                <a:t>GeV (10</a:t>
              </a:r>
              <a:r>
                <a:rPr lang="en-US" sz="2400" baseline="30000" dirty="0">
                  <a:latin typeface="Baskerville"/>
                  <a:cs typeface="Baskerville"/>
                </a:rPr>
                <a:t>19</a:t>
              </a:r>
              <a:r>
                <a:rPr lang="en-US" sz="2400" dirty="0">
                  <a:latin typeface="Baskerville"/>
                  <a:cs typeface="Baskerville"/>
                </a:rPr>
                <a:t> eV)</a:t>
              </a:r>
              <a:endParaRPr lang="en-US" sz="2400" dirty="0">
                <a:latin typeface="Baskerville"/>
                <a:cs typeface="Baskervil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2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1" y="896574"/>
            <a:ext cx="8066808" cy="5567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7001" y="19346"/>
            <a:ext cx="7389091" cy="95410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2800" dirty="0"/>
              <a:t>Auger suggestion of change in phase in CR anisotropy in transition region </a:t>
            </a:r>
            <a:r>
              <a:rPr lang="en-US" dirty="0" smtClean="0"/>
              <a:t>(from talk by H. </a:t>
            </a:r>
            <a:r>
              <a:rPr lang="en-US" dirty="0" err="1" smtClean="0"/>
              <a:t>Dembinski</a:t>
            </a:r>
            <a:r>
              <a:rPr lang="en-US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91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D7C-9883-5143-873E-3BB481D23C19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200" y="0"/>
            <a:ext cx="8432800" cy="1023938"/>
          </a:xfrm>
        </p:spPr>
        <p:txBody>
          <a:bodyPr>
            <a:normAutofit/>
          </a:bodyPr>
          <a:lstStyle/>
          <a:p>
            <a:r>
              <a:rPr lang="en-US" dirty="0" smtClean="0"/>
              <a:t>Primary spectrum from IceTop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1447802"/>
            <a:ext cx="4529072" cy="2998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334" y="971570"/>
            <a:ext cx="2893247" cy="30873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Phys. Rev. D 88, 042004 (2013).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724400"/>
            <a:ext cx="7904821" cy="160043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en-US" sz="2000" dirty="0"/>
              <a:t>IceTop has superior energy resolution</a:t>
            </a:r>
          </a:p>
          <a:p>
            <a:pPr marL="342865" indent="-342865">
              <a:buFont typeface="Arial"/>
              <a:buChar char="•"/>
            </a:pPr>
            <a:endParaRPr lang="en-US" sz="1800" dirty="0">
              <a:cs typeface="Symbol" charset="2"/>
            </a:endParaRPr>
          </a:p>
          <a:p>
            <a:pPr marL="342865" indent="-342865">
              <a:buFont typeface="Arial"/>
              <a:buChar char="•"/>
            </a:pPr>
            <a:r>
              <a:rPr lang="en-US" sz="2000" dirty="0">
                <a:cs typeface="Symbol" charset="2"/>
              </a:rPr>
              <a:t>10</a:t>
            </a:r>
            <a:r>
              <a:rPr lang="en-US" sz="2000" baseline="30000" dirty="0">
                <a:cs typeface="Symbol" charset="2"/>
              </a:rPr>
              <a:t>7</a:t>
            </a:r>
            <a:r>
              <a:rPr lang="en-US" sz="2000" dirty="0">
                <a:cs typeface="Symbol" charset="2"/>
              </a:rPr>
              <a:t> – 10</a:t>
            </a:r>
            <a:r>
              <a:rPr lang="en-US" sz="2000" baseline="30000" dirty="0">
                <a:cs typeface="Symbol" charset="2"/>
              </a:rPr>
              <a:t>9 </a:t>
            </a:r>
            <a:r>
              <a:rPr lang="en-US" sz="2000" dirty="0">
                <a:cs typeface="Symbol" charset="2"/>
              </a:rPr>
              <a:t>GeV: transition from galactic to extragalactic </a:t>
            </a:r>
          </a:p>
          <a:p>
            <a:pPr marL="342865" indent="-342865">
              <a:buFont typeface="Arial"/>
              <a:buChar char="•"/>
            </a:pPr>
            <a:endParaRPr lang="en-US" sz="2000" dirty="0">
              <a:cs typeface="Symbol" charset="2"/>
            </a:endParaRPr>
          </a:p>
          <a:p>
            <a:pPr marL="342865" indent="-342865">
              <a:buFont typeface="Arial"/>
              <a:buChar char="•"/>
            </a:pPr>
            <a:r>
              <a:rPr lang="en-US" sz="2000" dirty="0">
                <a:cs typeface="Symbol" charset="2"/>
              </a:rPr>
              <a:t>Can we extend to EeV with Gen2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77732"/>
            <a:ext cx="4335538" cy="27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5701" y="392669"/>
            <a:ext cx="184709" cy="30873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9987" y="223391"/>
            <a:ext cx="7493000" cy="108779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200" dirty="0">
                <a:latin typeface="Windsor Regular"/>
                <a:cs typeface="Windsor Regular"/>
              </a:rPr>
              <a:t>Spectrum measured by IceTop</a:t>
            </a:r>
            <a:endParaRPr lang="en-US" sz="3200" dirty="0">
              <a:latin typeface="Windsor Regular"/>
              <a:cs typeface="Windsor Regular"/>
            </a:endParaRPr>
          </a:p>
          <a:p>
            <a:r>
              <a:rPr lang="en-US" sz="3200" dirty="0">
                <a:latin typeface="Windsor Regular"/>
                <a:cs typeface="Windsor Regular"/>
              </a:rPr>
              <a:t>    2.67 </a:t>
            </a:r>
            <a:r>
              <a:rPr lang="en-US" sz="3200" dirty="0" err="1">
                <a:latin typeface="Windsor Regular"/>
                <a:cs typeface="Windsor Regular"/>
              </a:rPr>
              <a:t>yrs</a:t>
            </a:r>
            <a:r>
              <a:rPr lang="en-US" sz="3200" dirty="0">
                <a:latin typeface="Windsor Regular"/>
                <a:cs typeface="Windsor Regular"/>
              </a:rPr>
              <a:t> </a:t>
            </a:r>
            <a:r>
              <a:rPr lang="en-US" sz="3200" dirty="0" err="1">
                <a:latin typeface="Windsor Regular"/>
                <a:cs typeface="Windsor Regular"/>
              </a:rPr>
              <a:t>livetime</a:t>
            </a:r>
            <a:endParaRPr lang="en-US" sz="3200" dirty="0">
              <a:latin typeface="Windsor Regular"/>
              <a:cs typeface="Windsor Regular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7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55496" y="1405354"/>
            <a:ext cx="8576815" cy="4939979"/>
            <a:chOff x="-80363" y="1100554"/>
            <a:chExt cx="9224363" cy="5312947"/>
          </a:xfrm>
        </p:grpSpPr>
        <p:grpSp>
          <p:nvGrpSpPr>
            <p:cNvPr id="35" name="Group 34"/>
            <p:cNvGrpSpPr/>
            <p:nvPr/>
          </p:nvGrpSpPr>
          <p:grpSpPr>
            <a:xfrm>
              <a:off x="-80363" y="1168401"/>
              <a:ext cx="9224363" cy="5245100"/>
              <a:chOff x="-80363" y="1168401"/>
              <a:chExt cx="9224363" cy="5245100"/>
            </a:xfrm>
          </p:grpSpPr>
          <p:pic>
            <p:nvPicPr>
              <p:cNvPr id="6" name="Picture 5" descr="3Year_Spectra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363" y="1168401"/>
                <a:ext cx="9224363" cy="52451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238461" y="5294672"/>
                <a:ext cx="3659877" cy="49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ourier"/>
                    <a:cs typeface="Courier"/>
                  </a:rPr>
                  <a:t>(2010-2011 + 2011-2012 + 2012-2013)</a:t>
                </a:r>
                <a:endParaRPr lang="en-US" sz="1200" b="1" dirty="0">
                  <a:latin typeface="Courier"/>
                  <a:cs typeface="Courier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5103171" y="2397453"/>
                <a:ext cx="626168" cy="331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4226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5276868" y="2368093"/>
                <a:ext cx="710453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2739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448673" y="2537756"/>
                <a:ext cx="710453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1613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5663241" y="2622040"/>
                <a:ext cx="710453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963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5932818" y="2768421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608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6167768" y="2965272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321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6377318" y="3060525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174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6599569" y="3073221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125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6777367" y="3181171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6986918" y="2965273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38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7183768" y="3587572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12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7406018" y="3771724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7609218" y="3447872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7806069" y="3879674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8041018" y="3314522"/>
                <a:ext cx="541167" cy="33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  <a:endParaRPr lang="en-US" dirty="0"/>
              </a:p>
            </p:txBody>
          </p:sp>
        </p:grpSp>
        <p:sp>
          <p:nvSpPr>
            <p:cNvPr id="36" name="Bent Arrow 35"/>
            <p:cNvSpPr/>
            <p:nvPr/>
          </p:nvSpPr>
          <p:spPr>
            <a:xfrm>
              <a:off x="5384800" y="1676400"/>
              <a:ext cx="3022600" cy="635000"/>
            </a:xfrm>
            <a:prstGeom prst="bentArrow">
              <a:avLst>
                <a:gd name="adj1" fmla="val 11885"/>
                <a:gd name="adj2" fmla="val 26231"/>
                <a:gd name="adj3" fmla="val 20961"/>
                <a:gd name="adj4" fmla="val 273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73800" y="1828800"/>
              <a:ext cx="1907121" cy="562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total 10859 events </a:t>
              </a:r>
            </a:p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above 100 </a:t>
              </a:r>
              <a:r>
                <a:rPr lang="en-US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PeV</a:t>
              </a:r>
              <a:endPara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71689" y="2837934"/>
              <a:ext cx="1693342" cy="364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cs typeface="Courier"/>
                </a:rPr>
                <a:t>Δlog</a:t>
              </a:r>
              <a:r>
                <a:rPr lang="en-US" sz="1600" baseline="-25000" dirty="0">
                  <a:solidFill>
                    <a:srgbClr val="000000"/>
                  </a:solidFill>
                  <a:cs typeface="Courier"/>
                </a:rPr>
                <a:t>10</a:t>
              </a:r>
              <a:r>
                <a:rPr lang="en-US" sz="1600" dirty="0">
                  <a:solidFill>
                    <a:srgbClr val="000000"/>
                  </a:solidFill>
                  <a:cs typeface="Courier"/>
                </a:rPr>
                <a:t>E = 0.05 </a:t>
              </a:r>
              <a:endParaRPr lang="en-US" sz="1600" dirty="0">
                <a:cs typeface="Courier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06487" y="3688834"/>
              <a:ext cx="1570935" cy="364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cs typeface="Courier"/>
                </a:rPr>
                <a:t>Δlog</a:t>
              </a:r>
              <a:r>
                <a:rPr lang="en-US" sz="1600" baseline="-25000" dirty="0">
                  <a:solidFill>
                    <a:srgbClr val="000000"/>
                  </a:solidFill>
                  <a:cs typeface="Courier"/>
                </a:rPr>
                <a:t>10</a:t>
              </a:r>
              <a:r>
                <a:rPr lang="en-US" sz="1600" dirty="0">
                  <a:solidFill>
                    <a:srgbClr val="000000"/>
                  </a:solidFill>
                  <a:cs typeface="Courier"/>
                </a:rPr>
                <a:t>E = </a:t>
              </a:r>
              <a:r>
                <a:rPr lang="en-US" sz="1600" dirty="0">
                  <a:solidFill>
                    <a:srgbClr val="000000"/>
                  </a:solidFill>
                  <a:cs typeface="Courier"/>
                </a:rPr>
                <a:t>0.1 </a:t>
              </a:r>
              <a:endParaRPr lang="en-US" sz="1600" dirty="0">
                <a:cs typeface="Courier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86892" y="4023663"/>
              <a:ext cx="7010603" cy="1575626"/>
              <a:chOff x="1486892" y="4023663"/>
              <a:chExt cx="7010603" cy="157562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86892" y="4023663"/>
                <a:ext cx="5146090" cy="496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800000"/>
                    </a:solidFill>
                  </a:rPr>
                  <a:t>Increase IceTop statistics by 2 x 6</a:t>
                </a: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8" name="Straight Arrow Connector 7"/>
              <p:cNvCxnSpPr>
                <a:stCxn id="12" idx="3"/>
              </p:cNvCxnSpPr>
              <p:nvPr/>
            </p:nvCxnSpPr>
            <p:spPr>
              <a:xfrm flipH="1" flipV="1">
                <a:off x="5262368" y="4571865"/>
                <a:ext cx="635971" cy="9710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5676573" y="4471769"/>
                <a:ext cx="523619" cy="5177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171434" y="4912117"/>
                <a:ext cx="2326061" cy="331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Factor 6 increase in area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22739" y="5268275"/>
                <a:ext cx="2238136" cy="331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Factor 2 by going to 60</a:t>
                </a:r>
                <a:r>
                  <a:rPr lang="en-US" baseline="30000" dirty="0" smtClean="0"/>
                  <a:t>o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58059" y="1100554"/>
              <a:ext cx="2912231" cy="43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800000"/>
                  </a:solidFill>
                  <a:sym typeface="Wingdings"/>
                </a:rPr>
                <a:t></a:t>
              </a:r>
              <a:r>
                <a:rPr lang="en-US" sz="2000" dirty="0">
                  <a:solidFill>
                    <a:srgbClr val="800000"/>
                  </a:solidFill>
                </a:rPr>
                <a:t> </a:t>
              </a:r>
              <a:r>
                <a:rPr lang="en-US" sz="2000" b="1" dirty="0">
                  <a:solidFill>
                    <a:srgbClr val="800000"/>
                  </a:solidFill>
                </a:rPr>
                <a:t>100,000 &gt; 100 PeV</a:t>
              </a:r>
              <a:endParaRPr lang="en-US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6097" y="1629465"/>
              <a:ext cx="1824368" cy="43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800000"/>
                  </a:solidFill>
                </a:rPr>
                <a:t>10</a:t>
              </a:r>
              <a:r>
                <a:rPr lang="en-US" sz="2000" b="1" baseline="30000" dirty="0">
                  <a:solidFill>
                    <a:srgbClr val="800000"/>
                  </a:solidFill>
                </a:rPr>
                <a:t>7</a:t>
              </a:r>
              <a:r>
                <a:rPr lang="en-US" sz="2000" b="1" dirty="0">
                  <a:solidFill>
                    <a:srgbClr val="800000"/>
                  </a:solidFill>
                </a:rPr>
                <a:t> &gt; 10 PeV</a:t>
              </a:r>
              <a:endParaRPr lang="en-US" sz="20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4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153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Aperture for coincident events: </a:t>
            </a:r>
            <a:r>
              <a:rPr lang="en-US" dirty="0" smtClean="0">
                <a:latin typeface="Symbol" charset="2"/>
                <a:cs typeface="Symbol" charset="2"/>
              </a:rPr>
              <a:t>n, g, </a:t>
            </a:r>
            <a:r>
              <a:rPr lang="en-US" dirty="0" smtClean="0"/>
              <a:t>cosmic rays</a:t>
            </a:r>
            <a:endParaRPr lang="en-US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81002" y="1814431"/>
            <a:ext cx="2285785" cy="3356708"/>
            <a:chOff x="2496" y="1008"/>
            <a:chExt cx="4355" cy="2976"/>
          </a:xfrm>
        </p:grpSpPr>
        <p:pic>
          <p:nvPicPr>
            <p:cNvPr id="8" name="Picture 12" descr="Array-Publication-cropp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008"/>
              <a:ext cx="3072" cy="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992" y="1488"/>
              <a:ext cx="176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IceTop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088" y="2640"/>
              <a:ext cx="176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1450 m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078" y="3457"/>
              <a:ext cx="176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2450 m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66" y="1814432"/>
            <a:ext cx="6004076" cy="3761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353" y="1352766"/>
            <a:ext cx="1701755" cy="46022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dirty="0"/>
              <a:t>0.26 km</a:t>
            </a:r>
            <a:r>
              <a:rPr lang="en-US" sz="2400" baseline="30000" dirty="0"/>
              <a:t>2 </a:t>
            </a:r>
            <a:r>
              <a:rPr lang="en-US" sz="2400" dirty="0" err="1"/>
              <a:t>sr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1781" y="1352766"/>
            <a:ext cx="1710772" cy="46022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dirty="0"/>
              <a:t>~ 10 km</a:t>
            </a:r>
            <a:r>
              <a:rPr lang="en-US" sz="2400" baseline="30000" dirty="0"/>
              <a:t>2 </a:t>
            </a:r>
            <a:r>
              <a:rPr lang="en-US" sz="2400" dirty="0" err="1"/>
              <a:t>sr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08155" y="1581727"/>
            <a:ext cx="2431473" cy="115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ldf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A8AF3-963B-4FE6-BC3F-6F9A59FD12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2631"/>
            <a:ext cx="7510462" cy="503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6477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53786</TotalTime>
  <Words>1112</Words>
  <Application>Microsoft Office PowerPoint</Application>
  <PresentationFormat>On-screen Show (4:3)</PresentationFormat>
  <Paragraphs>406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Blank Presentation</vt:lpstr>
      <vt:lpstr>White</vt:lpstr>
      <vt:lpstr>1_White</vt:lpstr>
      <vt:lpstr>PowerPoint Presentation</vt:lpstr>
      <vt:lpstr>Surface air showers</vt:lpstr>
      <vt:lpstr>Cosmic Ray Science</vt:lpstr>
      <vt:lpstr>Cosmic-ray physics with IceCube Gen2</vt:lpstr>
      <vt:lpstr>PowerPoint Presentation</vt:lpstr>
      <vt:lpstr>Primary spectrum from IceTop</vt:lpstr>
      <vt:lpstr>PowerPoint Presentation</vt:lpstr>
      <vt:lpstr>Aperture for coincident events: n, g, cosmic rays</vt:lpstr>
      <vt:lpstr>Muon ldf</vt:lpstr>
      <vt:lpstr>Surface muons</vt:lpstr>
      <vt:lpstr>PowerPoint Presentation</vt:lpstr>
      <vt:lpstr>PowerPoint Presentation</vt:lpstr>
      <vt:lpstr>Size matters</vt:lpstr>
      <vt:lpstr>Benefits of dense array</vt:lpstr>
      <vt:lpstr>CR physics with Gen2 IceTop</vt:lpstr>
      <vt:lpstr>IceTop as Veto</vt:lpstr>
      <vt:lpstr>Rates from 1 TeV Paper Flux</vt:lpstr>
      <vt:lpstr>design parameters: m and e,g </vt:lpstr>
      <vt:lpstr>Imagine a slide from sebastian</vt:lpstr>
      <vt:lpstr>Quasi-vertical: em veto </vt:lpstr>
      <vt:lpstr>Some hardware concepts</vt:lpstr>
      <vt:lpstr>                                      NOvA Modular design</vt:lpstr>
      <vt:lpstr>Concept-II</vt:lpstr>
      <vt:lpstr>Fiber collection from diffusing Cerenkov module</vt:lpstr>
      <vt:lpstr>copper free passive modules (for veto) </vt:lpstr>
      <vt:lpstr>Proposal … now ?</vt:lpstr>
      <vt:lpstr>Summary</vt:lpstr>
      <vt:lpstr>PowerPoint Presentation</vt:lpstr>
      <vt:lpstr>Air shower footprints</vt:lpstr>
      <vt:lpstr>Footprints II</vt:lpstr>
      <vt:lpstr>Conditions for veto FAIL</vt:lpstr>
      <vt:lpstr>IceTop – the current detector</vt:lpstr>
      <vt:lpstr>Alternatives</vt:lpstr>
      <vt:lpstr>NOvA – a fiber/scintillator tracking detector</vt:lpstr>
      <vt:lpstr>Modular design</vt:lpstr>
      <vt:lpstr>Signal collection</vt:lpstr>
      <vt:lpstr>Improve fiber performance (?)</vt:lpstr>
      <vt:lpstr>Concept: NOvA → Gen-2</vt:lpstr>
      <vt:lpstr>Concept: NOvA → Gen-2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Samantha Behrens</dc:creator>
  <cp:lastModifiedBy>dseckel</cp:lastModifiedBy>
  <cp:revision>524</cp:revision>
  <cp:lastPrinted>2014-03-03T08:37:50Z</cp:lastPrinted>
  <dcterms:created xsi:type="dcterms:W3CDTF">2001-08-03T18:49:06Z</dcterms:created>
  <dcterms:modified xsi:type="dcterms:W3CDTF">2015-01-27T17:03:22Z</dcterms:modified>
</cp:coreProperties>
</file>