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0" r:id="rId2"/>
    <p:sldMasterId id="2147483651" r:id="rId3"/>
    <p:sldMasterId id="2147483652" r:id="rId4"/>
  </p:sldMasterIdLst>
  <p:notesMasterIdLst>
    <p:notesMasterId r:id="rId50"/>
  </p:notesMasterIdLst>
  <p:sldIdLst>
    <p:sldId id="723" r:id="rId5"/>
    <p:sldId id="834" r:id="rId6"/>
    <p:sldId id="835" r:id="rId7"/>
    <p:sldId id="836" r:id="rId8"/>
    <p:sldId id="837" r:id="rId9"/>
    <p:sldId id="838" r:id="rId10"/>
    <p:sldId id="839" r:id="rId11"/>
    <p:sldId id="840" r:id="rId12"/>
    <p:sldId id="850" r:id="rId13"/>
    <p:sldId id="668" r:id="rId14"/>
    <p:sldId id="657" r:id="rId15"/>
    <p:sldId id="800" r:id="rId16"/>
    <p:sldId id="804" r:id="rId17"/>
    <p:sldId id="795" r:id="rId18"/>
    <p:sldId id="505" r:id="rId19"/>
    <p:sldId id="794" r:id="rId20"/>
    <p:sldId id="786" r:id="rId21"/>
    <p:sldId id="787" r:id="rId22"/>
    <p:sldId id="847" r:id="rId23"/>
    <p:sldId id="783" r:id="rId24"/>
    <p:sldId id="788" r:id="rId25"/>
    <p:sldId id="830" r:id="rId26"/>
    <p:sldId id="753" r:id="rId27"/>
    <p:sldId id="775" r:id="rId28"/>
    <p:sldId id="776" r:id="rId29"/>
    <p:sldId id="777" r:id="rId30"/>
    <p:sldId id="831" r:id="rId31"/>
    <p:sldId id="832" r:id="rId32"/>
    <p:sldId id="746" r:id="rId33"/>
    <p:sldId id="799" r:id="rId34"/>
    <p:sldId id="620" r:id="rId35"/>
    <p:sldId id="848" r:id="rId36"/>
    <p:sldId id="819" r:id="rId37"/>
    <p:sldId id="820" r:id="rId38"/>
    <p:sldId id="849" r:id="rId39"/>
    <p:sldId id="843" r:id="rId40"/>
    <p:sldId id="842" r:id="rId41"/>
    <p:sldId id="845" r:id="rId42"/>
    <p:sldId id="824" r:id="rId43"/>
    <p:sldId id="826" r:id="rId44"/>
    <p:sldId id="827" r:id="rId45"/>
    <p:sldId id="825" r:id="rId46"/>
    <p:sldId id="846" r:id="rId47"/>
    <p:sldId id="807" r:id="rId48"/>
    <p:sldId id="809" r:id="rId49"/>
  </p:sldIdLst>
  <p:sldSz cx="13004800" cy="9753600"/>
  <p:notesSz cx="6858000" cy="9144000"/>
  <p:defaultTextStyle>
    <a:defPPr>
      <a:defRPr lang="en-US"/>
    </a:defPPr>
    <a:lvl1pPr algn="ctr" rtl="0" fontAlgn="base">
      <a:spcBef>
        <a:spcPct val="0"/>
      </a:spcBef>
      <a:spcAft>
        <a:spcPct val="0"/>
      </a:spcAft>
      <a:defRPr sz="58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58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58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58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5800" kern="1200">
        <a:solidFill>
          <a:srgbClr val="000000"/>
        </a:solidFill>
        <a:latin typeface="Gill Sans" charset="0"/>
        <a:ea typeface="ヒラギノ角ゴ ProN W3" charset="0"/>
        <a:cs typeface="ヒラギノ角ゴ ProN W3" charset="0"/>
        <a:sym typeface="Gill Sans" charset="0"/>
      </a:defRPr>
    </a:lvl5pPr>
    <a:lvl6pPr marL="2286000" algn="l" defTabSz="914400" rtl="0" eaLnBrk="1" latinLnBrk="0" hangingPunct="1">
      <a:defRPr sz="5800" kern="1200">
        <a:solidFill>
          <a:srgbClr val="000000"/>
        </a:solidFill>
        <a:latin typeface="Gill Sans" charset="0"/>
        <a:ea typeface="ヒラギノ角ゴ ProN W3" charset="0"/>
        <a:cs typeface="ヒラギノ角ゴ ProN W3" charset="0"/>
        <a:sym typeface="Gill Sans" charset="0"/>
      </a:defRPr>
    </a:lvl6pPr>
    <a:lvl7pPr marL="2743200" algn="l" defTabSz="914400" rtl="0" eaLnBrk="1" latinLnBrk="0" hangingPunct="1">
      <a:defRPr sz="5800" kern="1200">
        <a:solidFill>
          <a:srgbClr val="000000"/>
        </a:solidFill>
        <a:latin typeface="Gill Sans" charset="0"/>
        <a:ea typeface="ヒラギノ角ゴ ProN W3" charset="0"/>
        <a:cs typeface="ヒラギノ角ゴ ProN W3" charset="0"/>
        <a:sym typeface="Gill Sans" charset="0"/>
      </a:defRPr>
    </a:lvl7pPr>
    <a:lvl8pPr marL="3200400" algn="l" defTabSz="914400" rtl="0" eaLnBrk="1" latinLnBrk="0" hangingPunct="1">
      <a:defRPr sz="5800" kern="1200">
        <a:solidFill>
          <a:srgbClr val="000000"/>
        </a:solidFill>
        <a:latin typeface="Gill Sans" charset="0"/>
        <a:ea typeface="ヒラギノ角ゴ ProN W3" charset="0"/>
        <a:cs typeface="ヒラギノ角ゴ ProN W3" charset="0"/>
        <a:sym typeface="Gill Sans" charset="0"/>
      </a:defRPr>
    </a:lvl8pPr>
    <a:lvl9pPr marL="3657600" algn="l" defTabSz="914400" rtl="0" eaLnBrk="1" latinLnBrk="0" hangingPunct="1">
      <a:defRPr sz="5800" kern="1200">
        <a:solidFill>
          <a:srgbClr val="000000"/>
        </a:solidFill>
        <a:latin typeface="Gill Sans" charset="0"/>
        <a:ea typeface="ヒラギノ角ゴ ProN W3" charset="0"/>
        <a:cs typeface="ヒラギノ角ゴ ProN W3" charset="0"/>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6EB"/>
    <a:srgbClr val="080808"/>
    <a:srgbClr val="0066CC"/>
    <a:srgbClr val="C8EFFF"/>
    <a:srgbClr val="FF7C80"/>
    <a:srgbClr val="007DB0"/>
    <a:srgbClr val="000000"/>
    <a:srgbClr val="111111"/>
    <a:srgbClr val="1C1C1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14" autoAdjust="0"/>
    <p:restoredTop sz="97983" autoAdjust="0"/>
  </p:normalViewPr>
  <p:slideViewPr>
    <p:cSldViewPr>
      <p:cViewPr>
        <p:scale>
          <a:sx n="40" d="100"/>
          <a:sy n="40" d="100"/>
        </p:scale>
        <p:origin x="-1482" y="-534"/>
      </p:cViewPr>
      <p:guideLst>
        <p:guide orient="horz" pos="3072"/>
        <p:guide pos="4096"/>
      </p:guideLst>
    </p:cSldViewPr>
  </p:slideViewPr>
  <p:notesTextViewPr>
    <p:cViewPr>
      <p:scale>
        <a:sx n="1" d="1"/>
        <a:sy n="1" d="1"/>
      </p:scale>
      <p:origin x="0" y="0"/>
    </p:cViewPr>
  </p:notesTextViewPr>
  <p:sorterViewPr>
    <p:cViewPr>
      <p:scale>
        <a:sx n="20" d="100"/>
        <a:sy n="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64B8DB8-531E-4A9C-90F5-BF0987D57C04}" type="datetimeFigureOut">
              <a:rPr lang="en-US"/>
              <a:pPr>
                <a:defRPr/>
              </a:pPr>
              <a:t>9/20/2014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7299451-E906-4984-AEBE-E0F244BDB878}" type="slidenum">
              <a:rPr lang="en-US"/>
              <a:pPr>
                <a:defRPr/>
              </a:pPr>
              <a:t>‹Nr.›</a:t>
            </a:fld>
            <a:endParaRPr lang="en-US"/>
          </a:p>
        </p:txBody>
      </p:sp>
    </p:spTree>
    <p:extLst>
      <p:ext uri="{BB962C8B-B14F-4D97-AF65-F5344CB8AC3E}">
        <p14:creationId xmlns:p14="http://schemas.microsoft.com/office/powerpoint/2010/main" val="31051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de-DE"/>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Tree>
    <p:extLst>
      <p:ext uri="{BB962C8B-B14F-4D97-AF65-F5344CB8AC3E}">
        <p14:creationId xmlns:p14="http://schemas.microsoft.com/office/powerpoint/2010/main" val="6281204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6951384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40455940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de-DE"/>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
        <p:nvSpPr>
          <p:cNvPr id="4" name="Text Box 4"/>
          <p:cNvSpPr txBox="1">
            <a:spLocks noGrp="1" noChangeArrowheads="1"/>
          </p:cNvSpPr>
          <p:nvPr>
            <p:ph type="sldNum" sz="quarter" idx="10"/>
          </p:nvPr>
        </p:nvSpPr>
        <p:spPr>
          <a:ln/>
        </p:spPr>
        <p:txBody>
          <a:bodyPr/>
          <a:lstStyle>
            <a:lvl1pPr>
              <a:defRPr/>
            </a:lvl1pPr>
          </a:lstStyle>
          <a:p>
            <a:pPr>
              <a:defRPr/>
            </a:pPr>
            <a:fld id="{75DC3C1B-84FB-42DB-9386-F73245F0323B}" type="slidenum">
              <a:rPr lang="en-US"/>
              <a:pPr>
                <a:defRPr/>
              </a:pPr>
              <a:t>‹Nr.›</a:t>
            </a:fld>
            <a:endParaRPr lang="en-US"/>
          </a:p>
        </p:txBody>
      </p:sp>
    </p:spTree>
    <p:extLst>
      <p:ext uri="{BB962C8B-B14F-4D97-AF65-F5344CB8AC3E}">
        <p14:creationId xmlns:p14="http://schemas.microsoft.com/office/powerpoint/2010/main" val="10774475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de-DE"/>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Box 4"/>
          <p:cNvSpPr txBox="1">
            <a:spLocks noGrp="1" noChangeArrowheads="1"/>
          </p:cNvSpPr>
          <p:nvPr>
            <p:ph type="sldNum" sz="quarter" idx="10"/>
          </p:nvPr>
        </p:nvSpPr>
        <p:spPr>
          <a:ln/>
        </p:spPr>
        <p:txBody>
          <a:bodyPr/>
          <a:lstStyle>
            <a:lvl1pPr>
              <a:defRPr/>
            </a:lvl1pPr>
          </a:lstStyle>
          <a:p>
            <a:pPr>
              <a:defRPr/>
            </a:pPr>
            <a:fld id="{A51B49BC-C430-455F-894F-97A4C20077B7}" type="slidenum">
              <a:rPr lang="en-US"/>
              <a:pPr>
                <a:defRPr/>
              </a:pPr>
              <a:t>‹Nr.›</a:t>
            </a:fld>
            <a:endParaRPr lang="en-US"/>
          </a:p>
        </p:txBody>
      </p:sp>
    </p:spTree>
    <p:extLst>
      <p:ext uri="{BB962C8B-B14F-4D97-AF65-F5344CB8AC3E}">
        <p14:creationId xmlns:p14="http://schemas.microsoft.com/office/powerpoint/2010/main" val="15448825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4"/>
          <p:cNvSpPr txBox="1">
            <a:spLocks noGrp="1" noChangeArrowheads="1"/>
          </p:cNvSpPr>
          <p:nvPr>
            <p:ph type="sldNum" sz="quarter" idx="10"/>
          </p:nvPr>
        </p:nvSpPr>
        <p:spPr>
          <a:ln/>
        </p:spPr>
        <p:txBody>
          <a:bodyPr/>
          <a:lstStyle>
            <a:lvl1pPr>
              <a:defRPr/>
            </a:lvl1pPr>
          </a:lstStyle>
          <a:p>
            <a:pPr>
              <a:defRPr/>
            </a:pPr>
            <a:fld id="{091F2057-D061-41AF-A3FF-ABB9B9C0E84F}" type="slidenum">
              <a:rPr lang="en-US"/>
              <a:pPr>
                <a:defRPr/>
              </a:pPr>
              <a:t>‹Nr.›</a:t>
            </a:fld>
            <a:endParaRPr lang="en-US"/>
          </a:p>
        </p:txBody>
      </p:sp>
    </p:spTree>
    <p:extLst>
      <p:ext uri="{BB962C8B-B14F-4D97-AF65-F5344CB8AC3E}">
        <p14:creationId xmlns:p14="http://schemas.microsoft.com/office/powerpoint/2010/main" val="18724309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de-DE"/>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Box 4"/>
          <p:cNvSpPr txBox="1">
            <a:spLocks noGrp="1" noChangeArrowheads="1"/>
          </p:cNvSpPr>
          <p:nvPr>
            <p:ph type="sldNum" sz="quarter" idx="10"/>
          </p:nvPr>
        </p:nvSpPr>
        <p:spPr>
          <a:ln/>
        </p:spPr>
        <p:txBody>
          <a:bodyPr/>
          <a:lstStyle>
            <a:lvl1pPr>
              <a:defRPr/>
            </a:lvl1pPr>
          </a:lstStyle>
          <a:p>
            <a:pPr>
              <a:defRPr/>
            </a:pPr>
            <a:fld id="{8427F0ED-453E-4535-B650-E20179F12FB1}" type="slidenum">
              <a:rPr lang="en-US"/>
              <a:pPr>
                <a:defRPr/>
              </a:pPr>
              <a:t>‹Nr.›</a:t>
            </a:fld>
            <a:endParaRPr lang="en-US"/>
          </a:p>
        </p:txBody>
      </p:sp>
    </p:spTree>
    <p:extLst>
      <p:ext uri="{BB962C8B-B14F-4D97-AF65-F5344CB8AC3E}">
        <p14:creationId xmlns:p14="http://schemas.microsoft.com/office/powerpoint/2010/main" val="34822150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Text Box 4"/>
          <p:cNvSpPr txBox="1">
            <a:spLocks noGrp="1" noChangeArrowheads="1"/>
          </p:cNvSpPr>
          <p:nvPr>
            <p:ph type="sldNum" sz="quarter" idx="10"/>
          </p:nvPr>
        </p:nvSpPr>
        <p:spPr>
          <a:ln/>
        </p:spPr>
        <p:txBody>
          <a:bodyPr/>
          <a:lstStyle>
            <a:lvl1pPr>
              <a:defRPr/>
            </a:lvl1pPr>
          </a:lstStyle>
          <a:p>
            <a:pPr>
              <a:defRPr/>
            </a:pPr>
            <a:fld id="{68E3AE1B-4EE8-474C-9C3B-96DD6C79B97A}" type="slidenum">
              <a:rPr lang="en-US"/>
              <a:pPr>
                <a:defRPr/>
              </a:pPr>
              <a:t>‹Nr.›</a:t>
            </a:fld>
            <a:endParaRPr lang="en-US"/>
          </a:p>
        </p:txBody>
      </p:sp>
    </p:spTree>
    <p:extLst>
      <p:ext uri="{BB962C8B-B14F-4D97-AF65-F5344CB8AC3E}">
        <p14:creationId xmlns:p14="http://schemas.microsoft.com/office/powerpoint/2010/main" val="9408910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de-DE"/>
          </a:p>
        </p:txBody>
      </p:sp>
      <p:sp>
        <p:nvSpPr>
          <p:cNvPr id="3" name="Text Box 4"/>
          <p:cNvSpPr txBox="1">
            <a:spLocks noGrp="1" noChangeArrowheads="1"/>
          </p:cNvSpPr>
          <p:nvPr>
            <p:ph type="sldNum" sz="quarter" idx="10"/>
          </p:nvPr>
        </p:nvSpPr>
        <p:spPr>
          <a:ln/>
        </p:spPr>
        <p:txBody>
          <a:bodyPr/>
          <a:lstStyle>
            <a:lvl1pPr>
              <a:defRPr/>
            </a:lvl1pPr>
          </a:lstStyle>
          <a:p>
            <a:pPr>
              <a:defRPr/>
            </a:pPr>
            <a:fld id="{DC1579B0-A1D5-4CA5-92AD-91CC05AF49A4}" type="slidenum">
              <a:rPr lang="en-US"/>
              <a:pPr>
                <a:defRPr/>
              </a:pPr>
              <a:t>‹Nr.›</a:t>
            </a:fld>
            <a:endParaRPr lang="en-US"/>
          </a:p>
        </p:txBody>
      </p:sp>
    </p:spTree>
    <p:extLst>
      <p:ext uri="{BB962C8B-B14F-4D97-AF65-F5344CB8AC3E}">
        <p14:creationId xmlns:p14="http://schemas.microsoft.com/office/powerpoint/2010/main" val="2636849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pPr>
              <a:defRPr/>
            </a:pPr>
            <a:fld id="{6BC5EEA5-ACA3-4B0E-8025-D9850C68A141}" type="slidenum">
              <a:rPr lang="en-US"/>
              <a:pPr>
                <a:defRPr/>
              </a:pPr>
              <a:t>‹Nr.›</a:t>
            </a:fld>
            <a:endParaRPr lang="en-US"/>
          </a:p>
        </p:txBody>
      </p:sp>
    </p:spTree>
    <p:extLst>
      <p:ext uri="{BB962C8B-B14F-4D97-AF65-F5344CB8AC3E}">
        <p14:creationId xmlns:p14="http://schemas.microsoft.com/office/powerpoint/2010/main" val="3871630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pPr>
              <a:defRPr/>
            </a:pPr>
            <a:fld id="{8D77F0C1-F8AE-44AB-9641-BF2A6D0AFA36}" type="slidenum">
              <a:rPr lang="en-US"/>
              <a:pPr>
                <a:defRPr/>
              </a:pPr>
              <a:t>‹Nr.›</a:t>
            </a:fld>
            <a:endParaRPr lang="en-US"/>
          </a:p>
        </p:txBody>
      </p:sp>
    </p:spTree>
    <p:extLst>
      <p:ext uri="{BB962C8B-B14F-4D97-AF65-F5344CB8AC3E}">
        <p14:creationId xmlns:p14="http://schemas.microsoft.com/office/powerpoint/2010/main" val="31447619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bwMode="auto">
          <a:xfrm>
            <a:off x="0" y="0"/>
            <a:ext cx="13004800" cy="1219200"/>
          </a:xfrm>
          <a:prstGeom prst="rect">
            <a:avLst/>
          </a:prstGeom>
          <a:solidFill>
            <a:schemeClr val="accent1"/>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 name="Title 1"/>
          <p:cNvSpPr>
            <a:spLocks noGrp="1"/>
          </p:cNvSpPr>
          <p:nvPr>
            <p:ph type="title" hasCustomPrompt="1"/>
          </p:nvPr>
        </p:nvSpPr>
        <p:spPr>
          <a:xfrm>
            <a:off x="177800" y="228600"/>
            <a:ext cx="12827000" cy="762000"/>
          </a:xfrm>
          <a:prstGeom prst="rect">
            <a:avLst/>
          </a:prstGeom>
          <a:solidFill>
            <a:schemeClr val="accent1"/>
          </a:solidFill>
          <a:ln>
            <a:solidFill>
              <a:schemeClr val="accent1"/>
            </a:solidFill>
          </a:ln>
        </p:spPr>
        <p:txBody>
          <a:bodyPr/>
          <a:lstStyle>
            <a:lvl1pPr>
              <a:defRPr b="1">
                <a:latin typeface="Calibri" pitchFamily="34" charset="0"/>
                <a:cs typeface="Calibri" pitchFamily="34" charset="0"/>
              </a:defRPr>
            </a:lvl1pPr>
          </a:lstStyle>
          <a:p>
            <a:r>
              <a:rPr lang="en-US" dirty="0" smtClean="0"/>
              <a:t> Click to edit Master title style</a:t>
            </a:r>
            <a:endParaRPr lang="de-DE" dirty="0"/>
          </a:p>
        </p:txBody>
      </p:sp>
      <p:sp>
        <p:nvSpPr>
          <p:cNvPr id="3" name="Content Placeholder 2"/>
          <p:cNvSpPr>
            <a:spLocks noGrp="1"/>
          </p:cNvSpPr>
          <p:nvPr>
            <p:ph idx="1"/>
          </p:nvPr>
        </p:nvSpPr>
        <p:spPr>
          <a:xfrm>
            <a:off x="406400" y="1676400"/>
            <a:ext cx="11703050" cy="7467600"/>
          </a:xfrm>
          <a:prstGeom prst="rect">
            <a:avLst/>
          </a:prstGeom>
        </p:spPr>
        <p:txBody>
          <a:bodyPr/>
          <a:lstStyle>
            <a:lvl1pPr marL="457200" indent="-457200">
              <a:buClr>
                <a:srgbClr val="FFC000"/>
              </a:buClr>
              <a:buSzPct val="120000"/>
              <a:buFont typeface="Wingdings" pitchFamily="2" charset="2"/>
              <a:buChar char="§"/>
              <a:defRPr sz="3200" b="1">
                <a:solidFill>
                  <a:schemeClr val="accent1">
                    <a:lumMod val="75000"/>
                  </a:schemeClr>
                </a:solidFill>
                <a:latin typeface="Calibri" pitchFamily="34" charset="0"/>
                <a:cs typeface="Calibri" pitchFamily="34" charset="0"/>
              </a:defRPr>
            </a:lvl1pPr>
            <a:lvl2pPr>
              <a:defRPr sz="2800" b="1">
                <a:solidFill>
                  <a:schemeClr val="accent1">
                    <a:lumMod val="75000"/>
                  </a:schemeClr>
                </a:solidFill>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smtClean="0"/>
              <a:t>Click to edit Master text styles</a:t>
            </a:r>
          </a:p>
          <a:p>
            <a:pPr lvl="1"/>
            <a:r>
              <a:rPr lang="en-US" dirty="0" smtClean="0"/>
              <a:t>   Second level</a:t>
            </a:r>
          </a:p>
        </p:txBody>
      </p:sp>
    </p:spTree>
    <p:extLst>
      <p:ext uri="{BB962C8B-B14F-4D97-AF65-F5344CB8AC3E}">
        <p14:creationId xmlns:p14="http://schemas.microsoft.com/office/powerpoint/2010/main" val="34917505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sym typeface="Helvetica"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pPr>
              <a:defRPr/>
            </a:pPr>
            <a:fld id="{07D010D5-0478-426E-8E67-DA6C010CE818}" type="slidenum">
              <a:rPr lang="en-US"/>
              <a:pPr>
                <a:defRPr/>
              </a:pPr>
              <a:t>‹Nr.›</a:t>
            </a:fld>
            <a:endParaRPr lang="en-US"/>
          </a:p>
        </p:txBody>
      </p:sp>
    </p:spTree>
    <p:extLst>
      <p:ext uri="{BB962C8B-B14F-4D97-AF65-F5344CB8AC3E}">
        <p14:creationId xmlns:p14="http://schemas.microsoft.com/office/powerpoint/2010/main" val="34984201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Box 4"/>
          <p:cNvSpPr txBox="1">
            <a:spLocks noGrp="1" noChangeArrowheads="1"/>
          </p:cNvSpPr>
          <p:nvPr>
            <p:ph type="sldNum" sz="quarter" idx="10"/>
          </p:nvPr>
        </p:nvSpPr>
        <p:spPr>
          <a:ln/>
        </p:spPr>
        <p:txBody>
          <a:bodyPr/>
          <a:lstStyle>
            <a:lvl1pPr>
              <a:defRPr/>
            </a:lvl1pPr>
          </a:lstStyle>
          <a:p>
            <a:pPr>
              <a:defRPr/>
            </a:pPr>
            <a:fld id="{1E1A4703-143B-4859-992A-0F6AD819A8A3}" type="slidenum">
              <a:rPr lang="en-US"/>
              <a:pPr>
                <a:defRPr/>
              </a:pPr>
              <a:t>‹Nr.›</a:t>
            </a:fld>
            <a:endParaRPr lang="en-US"/>
          </a:p>
        </p:txBody>
      </p:sp>
    </p:spTree>
    <p:extLst>
      <p:ext uri="{BB962C8B-B14F-4D97-AF65-F5344CB8AC3E}">
        <p14:creationId xmlns:p14="http://schemas.microsoft.com/office/powerpoint/2010/main" val="22657555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Box 4"/>
          <p:cNvSpPr txBox="1">
            <a:spLocks noGrp="1" noChangeArrowheads="1"/>
          </p:cNvSpPr>
          <p:nvPr>
            <p:ph type="sldNum" sz="quarter" idx="10"/>
          </p:nvPr>
        </p:nvSpPr>
        <p:spPr>
          <a:ln/>
        </p:spPr>
        <p:txBody>
          <a:bodyPr/>
          <a:lstStyle>
            <a:lvl1pPr>
              <a:defRPr/>
            </a:lvl1pPr>
          </a:lstStyle>
          <a:p>
            <a:pPr>
              <a:defRPr/>
            </a:pPr>
            <a:fld id="{2C7B9B63-FEC4-4763-8CD5-B8BA00967F99}" type="slidenum">
              <a:rPr lang="en-US"/>
              <a:pPr>
                <a:defRPr/>
              </a:pPr>
              <a:t>‹Nr.›</a:t>
            </a:fld>
            <a:endParaRPr lang="en-US"/>
          </a:p>
        </p:txBody>
      </p:sp>
    </p:spTree>
    <p:extLst>
      <p:ext uri="{BB962C8B-B14F-4D97-AF65-F5344CB8AC3E}">
        <p14:creationId xmlns:p14="http://schemas.microsoft.com/office/powerpoint/2010/main" val="9564583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de-DE"/>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
        <p:nvSpPr>
          <p:cNvPr id="4" name="Text Box 5"/>
          <p:cNvSpPr txBox="1">
            <a:spLocks noGrp="1" noChangeArrowheads="1"/>
          </p:cNvSpPr>
          <p:nvPr>
            <p:ph type="sldNum" sz="quarter" idx="10"/>
          </p:nvPr>
        </p:nvSpPr>
        <p:spPr>
          <a:ln/>
        </p:spPr>
        <p:txBody>
          <a:bodyPr/>
          <a:lstStyle>
            <a:lvl1pPr>
              <a:defRPr/>
            </a:lvl1pPr>
          </a:lstStyle>
          <a:p>
            <a:pPr>
              <a:defRPr/>
            </a:pPr>
            <a:fld id="{9A334B5C-940E-4D33-BDC8-78F6A7CAA199}" type="slidenum">
              <a:rPr lang="en-US"/>
              <a:pPr>
                <a:defRPr/>
              </a:pPr>
              <a:t>‹Nr.›</a:t>
            </a:fld>
            <a:endParaRPr lang="en-US"/>
          </a:p>
        </p:txBody>
      </p:sp>
    </p:spTree>
    <p:extLst>
      <p:ext uri="{BB962C8B-B14F-4D97-AF65-F5344CB8AC3E}">
        <p14:creationId xmlns:p14="http://schemas.microsoft.com/office/powerpoint/2010/main" val="17795784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Box 5"/>
          <p:cNvSpPr txBox="1">
            <a:spLocks noGrp="1" noChangeArrowheads="1"/>
          </p:cNvSpPr>
          <p:nvPr>
            <p:ph type="sldNum" sz="quarter" idx="10"/>
          </p:nvPr>
        </p:nvSpPr>
        <p:spPr>
          <a:ln/>
        </p:spPr>
        <p:txBody>
          <a:bodyPr/>
          <a:lstStyle>
            <a:lvl1pPr>
              <a:defRPr/>
            </a:lvl1pPr>
          </a:lstStyle>
          <a:p>
            <a:pPr>
              <a:defRPr/>
            </a:pPr>
            <a:fld id="{157D8FBF-845C-434D-91B6-6B38B171BC85}" type="slidenum">
              <a:rPr lang="en-US"/>
              <a:pPr>
                <a:defRPr/>
              </a:pPr>
              <a:t>‹Nr.›</a:t>
            </a:fld>
            <a:endParaRPr lang="en-US"/>
          </a:p>
        </p:txBody>
      </p:sp>
    </p:spTree>
    <p:extLst>
      <p:ext uri="{BB962C8B-B14F-4D97-AF65-F5344CB8AC3E}">
        <p14:creationId xmlns:p14="http://schemas.microsoft.com/office/powerpoint/2010/main" val="14191375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5"/>
          <p:cNvSpPr txBox="1">
            <a:spLocks noGrp="1" noChangeArrowheads="1"/>
          </p:cNvSpPr>
          <p:nvPr>
            <p:ph type="sldNum" sz="quarter" idx="10"/>
          </p:nvPr>
        </p:nvSpPr>
        <p:spPr>
          <a:ln/>
        </p:spPr>
        <p:txBody>
          <a:bodyPr/>
          <a:lstStyle>
            <a:lvl1pPr>
              <a:defRPr/>
            </a:lvl1pPr>
          </a:lstStyle>
          <a:p>
            <a:pPr>
              <a:defRPr/>
            </a:pPr>
            <a:fld id="{E9D0556D-A8F9-4C8B-B47B-312F3F94FCD9}" type="slidenum">
              <a:rPr lang="en-US"/>
              <a:pPr>
                <a:defRPr/>
              </a:pPr>
              <a:t>‹Nr.›</a:t>
            </a:fld>
            <a:endParaRPr lang="en-US"/>
          </a:p>
        </p:txBody>
      </p:sp>
    </p:spTree>
    <p:extLst>
      <p:ext uri="{BB962C8B-B14F-4D97-AF65-F5344CB8AC3E}">
        <p14:creationId xmlns:p14="http://schemas.microsoft.com/office/powerpoint/2010/main" val="4467127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de-DE"/>
          </a:p>
        </p:txBody>
      </p:sp>
      <p:sp>
        <p:nvSpPr>
          <p:cNvPr id="3" name="Content Placeholder 2"/>
          <p:cNvSpPr>
            <a:spLocks noGrp="1"/>
          </p:cNvSpPr>
          <p:nvPr>
            <p:ph sz="half" idx="1"/>
          </p:nvPr>
        </p:nvSpPr>
        <p:spPr>
          <a:xfrm>
            <a:off x="247650" y="6883400"/>
            <a:ext cx="6191250" cy="2095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6591300" y="6883400"/>
            <a:ext cx="6191250" cy="2095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Box 5"/>
          <p:cNvSpPr txBox="1">
            <a:spLocks noGrp="1" noChangeArrowheads="1"/>
          </p:cNvSpPr>
          <p:nvPr>
            <p:ph type="sldNum" sz="quarter" idx="10"/>
          </p:nvPr>
        </p:nvSpPr>
        <p:spPr>
          <a:ln/>
        </p:spPr>
        <p:txBody>
          <a:bodyPr/>
          <a:lstStyle>
            <a:lvl1pPr>
              <a:defRPr/>
            </a:lvl1pPr>
          </a:lstStyle>
          <a:p>
            <a:pPr>
              <a:defRPr/>
            </a:pPr>
            <a:fld id="{4157A6C8-EBC0-476A-B7C4-EBAEA4B0D2BF}" type="slidenum">
              <a:rPr lang="en-US"/>
              <a:pPr>
                <a:defRPr/>
              </a:pPr>
              <a:t>‹Nr.›</a:t>
            </a:fld>
            <a:endParaRPr lang="en-US"/>
          </a:p>
        </p:txBody>
      </p:sp>
    </p:spTree>
    <p:extLst>
      <p:ext uri="{BB962C8B-B14F-4D97-AF65-F5344CB8AC3E}">
        <p14:creationId xmlns:p14="http://schemas.microsoft.com/office/powerpoint/2010/main" val="20329968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Text Box 5"/>
          <p:cNvSpPr txBox="1">
            <a:spLocks noGrp="1" noChangeArrowheads="1"/>
          </p:cNvSpPr>
          <p:nvPr>
            <p:ph type="sldNum" sz="quarter" idx="10"/>
          </p:nvPr>
        </p:nvSpPr>
        <p:spPr>
          <a:ln/>
        </p:spPr>
        <p:txBody>
          <a:bodyPr/>
          <a:lstStyle>
            <a:lvl1pPr>
              <a:defRPr/>
            </a:lvl1pPr>
          </a:lstStyle>
          <a:p>
            <a:pPr>
              <a:defRPr/>
            </a:pPr>
            <a:fld id="{9CEC6F9A-6FD6-4D3A-8140-4830276EDBA5}" type="slidenum">
              <a:rPr lang="en-US"/>
              <a:pPr>
                <a:defRPr/>
              </a:pPr>
              <a:t>‹Nr.›</a:t>
            </a:fld>
            <a:endParaRPr lang="en-US"/>
          </a:p>
        </p:txBody>
      </p:sp>
    </p:spTree>
    <p:extLst>
      <p:ext uri="{BB962C8B-B14F-4D97-AF65-F5344CB8AC3E}">
        <p14:creationId xmlns:p14="http://schemas.microsoft.com/office/powerpoint/2010/main" val="12133268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de-DE"/>
          </a:p>
        </p:txBody>
      </p:sp>
      <p:sp>
        <p:nvSpPr>
          <p:cNvPr id="3" name="Text Box 5"/>
          <p:cNvSpPr txBox="1">
            <a:spLocks noGrp="1" noChangeArrowheads="1"/>
          </p:cNvSpPr>
          <p:nvPr>
            <p:ph type="sldNum" sz="quarter" idx="10"/>
          </p:nvPr>
        </p:nvSpPr>
        <p:spPr>
          <a:ln/>
        </p:spPr>
        <p:txBody>
          <a:bodyPr/>
          <a:lstStyle>
            <a:lvl1pPr>
              <a:defRPr/>
            </a:lvl1pPr>
          </a:lstStyle>
          <a:p>
            <a:pPr>
              <a:defRPr/>
            </a:pPr>
            <a:fld id="{EB17D36E-EBA1-4C42-B30E-D1AC93F3F743}" type="slidenum">
              <a:rPr lang="en-US"/>
              <a:pPr>
                <a:defRPr/>
              </a:pPr>
              <a:t>‹Nr.›</a:t>
            </a:fld>
            <a:endParaRPr lang="en-US"/>
          </a:p>
        </p:txBody>
      </p:sp>
    </p:spTree>
    <p:extLst>
      <p:ext uri="{BB962C8B-B14F-4D97-AF65-F5344CB8AC3E}">
        <p14:creationId xmlns:p14="http://schemas.microsoft.com/office/powerpoint/2010/main" val="30046780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5"/>
          <p:cNvSpPr txBox="1">
            <a:spLocks noGrp="1" noChangeArrowheads="1"/>
          </p:cNvSpPr>
          <p:nvPr>
            <p:ph type="sldNum" sz="quarter" idx="10"/>
          </p:nvPr>
        </p:nvSpPr>
        <p:spPr>
          <a:ln/>
        </p:spPr>
        <p:txBody>
          <a:bodyPr/>
          <a:lstStyle>
            <a:lvl1pPr>
              <a:defRPr/>
            </a:lvl1pPr>
          </a:lstStyle>
          <a:p>
            <a:pPr>
              <a:defRPr/>
            </a:pPr>
            <a:fld id="{F4E871BF-907E-4D22-9203-0BC625F7736C}" type="slidenum">
              <a:rPr lang="en-US"/>
              <a:pPr>
                <a:defRPr/>
              </a:pPr>
              <a:t>‹Nr.›</a:t>
            </a:fld>
            <a:endParaRPr lang="en-US"/>
          </a:p>
        </p:txBody>
      </p:sp>
    </p:spTree>
    <p:extLst>
      <p:ext uri="{BB962C8B-B14F-4D97-AF65-F5344CB8AC3E}">
        <p14:creationId xmlns:p14="http://schemas.microsoft.com/office/powerpoint/2010/main" val="8938167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6000" y="3962400"/>
            <a:ext cx="11053762" cy="1936750"/>
          </a:xfrm>
          <a:prstGeom prst="rect">
            <a:avLst/>
          </a:prstGeom>
        </p:spPr>
        <p:txBody>
          <a:bodyPr anchor="t"/>
          <a:lstStyle>
            <a:lvl1pPr algn="l">
              <a:defRPr sz="5400" b="1" cap="all">
                <a:solidFill>
                  <a:schemeClr val="accent1"/>
                </a:solidFill>
              </a:defRPr>
            </a:lvl1pPr>
          </a:lstStyle>
          <a:p>
            <a:r>
              <a:rPr lang="en-US" dirty="0" smtClean="0"/>
              <a:t>Click to edit Master title style</a:t>
            </a:r>
            <a:endParaRPr lang="de-DE" dirty="0"/>
          </a:p>
        </p:txBody>
      </p:sp>
    </p:spTree>
    <p:extLst>
      <p:ext uri="{BB962C8B-B14F-4D97-AF65-F5344CB8AC3E}">
        <p14:creationId xmlns:p14="http://schemas.microsoft.com/office/powerpoint/2010/main" val="42603919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5"/>
          <p:cNvSpPr txBox="1">
            <a:spLocks noGrp="1" noChangeArrowheads="1"/>
          </p:cNvSpPr>
          <p:nvPr>
            <p:ph type="sldNum" sz="quarter" idx="10"/>
          </p:nvPr>
        </p:nvSpPr>
        <p:spPr>
          <a:ln/>
        </p:spPr>
        <p:txBody>
          <a:bodyPr/>
          <a:lstStyle>
            <a:lvl1pPr>
              <a:defRPr/>
            </a:lvl1pPr>
          </a:lstStyle>
          <a:p>
            <a:pPr>
              <a:defRPr/>
            </a:pPr>
            <a:fld id="{1EFEE542-EFA7-4DC7-BB8D-C990C0D880F4}" type="slidenum">
              <a:rPr lang="en-US"/>
              <a:pPr>
                <a:defRPr/>
              </a:pPr>
              <a:t>‹Nr.›</a:t>
            </a:fld>
            <a:endParaRPr lang="en-US"/>
          </a:p>
        </p:txBody>
      </p:sp>
    </p:spTree>
    <p:extLst>
      <p:ext uri="{BB962C8B-B14F-4D97-AF65-F5344CB8AC3E}">
        <p14:creationId xmlns:p14="http://schemas.microsoft.com/office/powerpoint/2010/main" val="967000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sym typeface="Helvetica"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5"/>
          <p:cNvSpPr txBox="1">
            <a:spLocks noGrp="1" noChangeArrowheads="1"/>
          </p:cNvSpPr>
          <p:nvPr>
            <p:ph type="sldNum" sz="quarter" idx="10"/>
          </p:nvPr>
        </p:nvSpPr>
        <p:spPr>
          <a:ln/>
        </p:spPr>
        <p:txBody>
          <a:bodyPr/>
          <a:lstStyle>
            <a:lvl1pPr>
              <a:defRPr/>
            </a:lvl1pPr>
          </a:lstStyle>
          <a:p>
            <a:pPr>
              <a:defRPr/>
            </a:pPr>
            <a:fld id="{69D4C371-120E-4811-9C6D-E8F988313811}" type="slidenum">
              <a:rPr lang="en-US"/>
              <a:pPr>
                <a:defRPr/>
              </a:pPr>
              <a:t>‹Nr.›</a:t>
            </a:fld>
            <a:endParaRPr lang="en-US"/>
          </a:p>
        </p:txBody>
      </p:sp>
    </p:spTree>
    <p:extLst>
      <p:ext uri="{BB962C8B-B14F-4D97-AF65-F5344CB8AC3E}">
        <p14:creationId xmlns:p14="http://schemas.microsoft.com/office/powerpoint/2010/main" val="41879036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Box 5"/>
          <p:cNvSpPr txBox="1">
            <a:spLocks noGrp="1" noChangeArrowheads="1"/>
          </p:cNvSpPr>
          <p:nvPr>
            <p:ph type="sldNum" sz="quarter" idx="10"/>
          </p:nvPr>
        </p:nvSpPr>
        <p:spPr>
          <a:ln/>
        </p:spPr>
        <p:txBody>
          <a:bodyPr/>
          <a:lstStyle>
            <a:lvl1pPr>
              <a:defRPr/>
            </a:lvl1pPr>
          </a:lstStyle>
          <a:p>
            <a:pPr>
              <a:defRPr/>
            </a:pPr>
            <a:fld id="{C8A35D27-2325-4FE4-A2D3-4F849CEB1636}" type="slidenum">
              <a:rPr lang="en-US"/>
              <a:pPr>
                <a:defRPr/>
              </a:pPr>
              <a:t>‹Nr.›</a:t>
            </a:fld>
            <a:endParaRPr lang="en-US"/>
          </a:p>
        </p:txBody>
      </p:sp>
    </p:spTree>
    <p:extLst>
      <p:ext uri="{BB962C8B-B14F-4D97-AF65-F5344CB8AC3E}">
        <p14:creationId xmlns:p14="http://schemas.microsoft.com/office/powerpoint/2010/main" val="24065150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48825" y="390525"/>
            <a:ext cx="3133725" cy="8588375"/>
          </a:xfrm>
          <a:prstGeom prst="rect">
            <a:avLst/>
          </a:prstGeo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247650" y="390525"/>
            <a:ext cx="9248775" cy="8588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Box 5"/>
          <p:cNvSpPr txBox="1">
            <a:spLocks noGrp="1" noChangeArrowheads="1"/>
          </p:cNvSpPr>
          <p:nvPr>
            <p:ph type="sldNum" sz="quarter" idx="10"/>
          </p:nvPr>
        </p:nvSpPr>
        <p:spPr>
          <a:ln/>
        </p:spPr>
        <p:txBody>
          <a:bodyPr/>
          <a:lstStyle>
            <a:lvl1pPr>
              <a:defRPr/>
            </a:lvl1pPr>
          </a:lstStyle>
          <a:p>
            <a:pPr>
              <a:defRPr/>
            </a:pPr>
            <a:fld id="{743BECB9-086D-4F6C-84AF-CD5FEAE31AD7}" type="slidenum">
              <a:rPr lang="en-US"/>
              <a:pPr>
                <a:defRPr/>
              </a:pPr>
              <a:t>‹Nr.›</a:t>
            </a:fld>
            <a:endParaRPr lang="en-US"/>
          </a:p>
        </p:txBody>
      </p:sp>
    </p:spTree>
    <p:extLst>
      <p:ext uri="{BB962C8B-B14F-4D97-AF65-F5344CB8AC3E}">
        <p14:creationId xmlns:p14="http://schemas.microsoft.com/office/powerpoint/2010/main" val="5199775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de-DE"/>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
        <p:nvSpPr>
          <p:cNvPr id="4" name="Text Box 5"/>
          <p:cNvSpPr txBox="1">
            <a:spLocks noGrp="1" noChangeArrowheads="1"/>
          </p:cNvSpPr>
          <p:nvPr>
            <p:ph type="sldNum" sz="quarter" idx="10"/>
          </p:nvPr>
        </p:nvSpPr>
        <p:spPr>
          <a:ln/>
        </p:spPr>
        <p:txBody>
          <a:bodyPr/>
          <a:lstStyle>
            <a:lvl1pPr>
              <a:defRPr/>
            </a:lvl1pPr>
          </a:lstStyle>
          <a:p>
            <a:pPr>
              <a:defRPr/>
            </a:pPr>
            <a:fld id="{224AB998-58A8-497A-8398-D6773495E14E}" type="slidenum">
              <a:rPr lang="en-US"/>
              <a:pPr>
                <a:defRPr/>
              </a:pPr>
              <a:t>‹Nr.›</a:t>
            </a:fld>
            <a:endParaRPr lang="en-US"/>
          </a:p>
        </p:txBody>
      </p:sp>
    </p:spTree>
    <p:extLst>
      <p:ext uri="{BB962C8B-B14F-4D97-AF65-F5344CB8AC3E}">
        <p14:creationId xmlns:p14="http://schemas.microsoft.com/office/powerpoint/2010/main" val="4827928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Box 5"/>
          <p:cNvSpPr txBox="1">
            <a:spLocks noGrp="1" noChangeArrowheads="1"/>
          </p:cNvSpPr>
          <p:nvPr>
            <p:ph type="sldNum" sz="quarter" idx="10"/>
          </p:nvPr>
        </p:nvSpPr>
        <p:spPr>
          <a:ln/>
        </p:spPr>
        <p:txBody>
          <a:bodyPr/>
          <a:lstStyle>
            <a:lvl1pPr>
              <a:defRPr/>
            </a:lvl1pPr>
          </a:lstStyle>
          <a:p>
            <a:pPr>
              <a:defRPr/>
            </a:pPr>
            <a:fld id="{ABE64D7C-08E2-4072-9FB8-5F04DB84C592}" type="slidenum">
              <a:rPr lang="en-US"/>
              <a:pPr>
                <a:defRPr/>
              </a:pPr>
              <a:t>‹Nr.›</a:t>
            </a:fld>
            <a:endParaRPr lang="en-US"/>
          </a:p>
        </p:txBody>
      </p:sp>
    </p:spTree>
    <p:extLst>
      <p:ext uri="{BB962C8B-B14F-4D97-AF65-F5344CB8AC3E}">
        <p14:creationId xmlns:p14="http://schemas.microsoft.com/office/powerpoint/2010/main" val="27368106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5"/>
          <p:cNvSpPr txBox="1">
            <a:spLocks noGrp="1" noChangeArrowheads="1"/>
          </p:cNvSpPr>
          <p:nvPr>
            <p:ph type="sldNum" sz="quarter" idx="10"/>
          </p:nvPr>
        </p:nvSpPr>
        <p:spPr>
          <a:ln/>
        </p:spPr>
        <p:txBody>
          <a:bodyPr/>
          <a:lstStyle>
            <a:lvl1pPr>
              <a:defRPr/>
            </a:lvl1pPr>
          </a:lstStyle>
          <a:p>
            <a:pPr>
              <a:defRPr/>
            </a:pPr>
            <a:fld id="{0602856C-BC2C-4D8F-8301-11CADA97E3A4}" type="slidenum">
              <a:rPr lang="en-US"/>
              <a:pPr>
                <a:defRPr/>
              </a:pPr>
              <a:t>‹Nr.›</a:t>
            </a:fld>
            <a:endParaRPr lang="en-US"/>
          </a:p>
        </p:txBody>
      </p:sp>
    </p:spTree>
    <p:extLst>
      <p:ext uri="{BB962C8B-B14F-4D97-AF65-F5344CB8AC3E}">
        <p14:creationId xmlns:p14="http://schemas.microsoft.com/office/powerpoint/2010/main" val="39116211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de-DE"/>
          </a:p>
        </p:txBody>
      </p:sp>
      <p:sp>
        <p:nvSpPr>
          <p:cNvPr id="3" name="Content Placeholder 2"/>
          <p:cNvSpPr>
            <a:spLocks noGrp="1"/>
          </p:cNvSpPr>
          <p:nvPr>
            <p:ph sz="half" idx="1"/>
          </p:nvPr>
        </p:nvSpPr>
        <p:spPr>
          <a:xfrm>
            <a:off x="298450" y="6527800"/>
            <a:ext cx="6165850" cy="245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6616700" y="6527800"/>
            <a:ext cx="6165850" cy="245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Box 5"/>
          <p:cNvSpPr txBox="1">
            <a:spLocks noGrp="1" noChangeArrowheads="1"/>
          </p:cNvSpPr>
          <p:nvPr>
            <p:ph type="sldNum" sz="quarter" idx="10"/>
          </p:nvPr>
        </p:nvSpPr>
        <p:spPr>
          <a:ln/>
        </p:spPr>
        <p:txBody>
          <a:bodyPr/>
          <a:lstStyle>
            <a:lvl1pPr>
              <a:defRPr/>
            </a:lvl1pPr>
          </a:lstStyle>
          <a:p>
            <a:pPr>
              <a:defRPr/>
            </a:pPr>
            <a:fld id="{D497526E-7CEE-4581-9648-D9F6DEAFF49C}" type="slidenum">
              <a:rPr lang="en-US"/>
              <a:pPr>
                <a:defRPr/>
              </a:pPr>
              <a:t>‹Nr.›</a:t>
            </a:fld>
            <a:endParaRPr lang="en-US"/>
          </a:p>
        </p:txBody>
      </p:sp>
    </p:spTree>
    <p:extLst>
      <p:ext uri="{BB962C8B-B14F-4D97-AF65-F5344CB8AC3E}">
        <p14:creationId xmlns:p14="http://schemas.microsoft.com/office/powerpoint/2010/main" val="683077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Text Box 5"/>
          <p:cNvSpPr txBox="1">
            <a:spLocks noGrp="1" noChangeArrowheads="1"/>
          </p:cNvSpPr>
          <p:nvPr>
            <p:ph type="sldNum" sz="quarter" idx="10"/>
          </p:nvPr>
        </p:nvSpPr>
        <p:spPr>
          <a:ln/>
        </p:spPr>
        <p:txBody>
          <a:bodyPr/>
          <a:lstStyle>
            <a:lvl1pPr>
              <a:defRPr/>
            </a:lvl1pPr>
          </a:lstStyle>
          <a:p>
            <a:pPr>
              <a:defRPr/>
            </a:pPr>
            <a:fld id="{25E81D9C-2FCA-4BCF-99DE-E48E2D3BEA40}" type="slidenum">
              <a:rPr lang="en-US"/>
              <a:pPr>
                <a:defRPr/>
              </a:pPr>
              <a:t>‹Nr.›</a:t>
            </a:fld>
            <a:endParaRPr lang="en-US"/>
          </a:p>
        </p:txBody>
      </p:sp>
    </p:spTree>
    <p:extLst>
      <p:ext uri="{BB962C8B-B14F-4D97-AF65-F5344CB8AC3E}">
        <p14:creationId xmlns:p14="http://schemas.microsoft.com/office/powerpoint/2010/main" val="6300777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de-DE"/>
          </a:p>
        </p:txBody>
      </p:sp>
      <p:sp>
        <p:nvSpPr>
          <p:cNvPr id="3" name="Text Box 5"/>
          <p:cNvSpPr txBox="1">
            <a:spLocks noGrp="1" noChangeArrowheads="1"/>
          </p:cNvSpPr>
          <p:nvPr>
            <p:ph type="sldNum" sz="quarter" idx="10"/>
          </p:nvPr>
        </p:nvSpPr>
        <p:spPr>
          <a:ln/>
        </p:spPr>
        <p:txBody>
          <a:bodyPr/>
          <a:lstStyle>
            <a:lvl1pPr>
              <a:defRPr/>
            </a:lvl1pPr>
          </a:lstStyle>
          <a:p>
            <a:pPr>
              <a:defRPr/>
            </a:pPr>
            <a:fld id="{C9DFEAA9-0C08-4ADE-98C7-3078198459CF}" type="slidenum">
              <a:rPr lang="en-US"/>
              <a:pPr>
                <a:defRPr/>
              </a:pPr>
              <a:t>‹Nr.›</a:t>
            </a:fld>
            <a:endParaRPr lang="en-US"/>
          </a:p>
        </p:txBody>
      </p:sp>
    </p:spTree>
    <p:extLst>
      <p:ext uri="{BB962C8B-B14F-4D97-AF65-F5344CB8AC3E}">
        <p14:creationId xmlns:p14="http://schemas.microsoft.com/office/powerpoint/2010/main" val="6375520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de-DE"/>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22459070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5"/>
          <p:cNvSpPr txBox="1">
            <a:spLocks noGrp="1" noChangeArrowheads="1"/>
          </p:cNvSpPr>
          <p:nvPr>
            <p:ph type="sldNum" sz="quarter" idx="10"/>
          </p:nvPr>
        </p:nvSpPr>
        <p:spPr>
          <a:ln/>
        </p:spPr>
        <p:txBody>
          <a:bodyPr/>
          <a:lstStyle>
            <a:lvl1pPr>
              <a:defRPr/>
            </a:lvl1pPr>
          </a:lstStyle>
          <a:p>
            <a:pPr>
              <a:defRPr/>
            </a:pPr>
            <a:fld id="{DC8E467E-920E-4BAE-87F6-2641690AE1F4}" type="slidenum">
              <a:rPr lang="en-US"/>
              <a:pPr>
                <a:defRPr/>
              </a:pPr>
              <a:t>‹Nr.›</a:t>
            </a:fld>
            <a:endParaRPr lang="en-US"/>
          </a:p>
        </p:txBody>
      </p:sp>
    </p:spTree>
    <p:extLst>
      <p:ext uri="{BB962C8B-B14F-4D97-AF65-F5344CB8AC3E}">
        <p14:creationId xmlns:p14="http://schemas.microsoft.com/office/powerpoint/2010/main" val="41941257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5"/>
          <p:cNvSpPr txBox="1">
            <a:spLocks noGrp="1" noChangeArrowheads="1"/>
          </p:cNvSpPr>
          <p:nvPr>
            <p:ph type="sldNum" sz="quarter" idx="10"/>
          </p:nvPr>
        </p:nvSpPr>
        <p:spPr>
          <a:ln/>
        </p:spPr>
        <p:txBody>
          <a:bodyPr/>
          <a:lstStyle>
            <a:lvl1pPr>
              <a:defRPr/>
            </a:lvl1pPr>
          </a:lstStyle>
          <a:p>
            <a:pPr>
              <a:defRPr/>
            </a:pPr>
            <a:fld id="{70B66AC9-3643-4F11-A112-9332D24B35A3}" type="slidenum">
              <a:rPr lang="en-US"/>
              <a:pPr>
                <a:defRPr/>
              </a:pPr>
              <a:t>‹Nr.›</a:t>
            </a:fld>
            <a:endParaRPr lang="en-US"/>
          </a:p>
        </p:txBody>
      </p:sp>
    </p:spTree>
    <p:extLst>
      <p:ext uri="{BB962C8B-B14F-4D97-AF65-F5344CB8AC3E}">
        <p14:creationId xmlns:p14="http://schemas.microsoft.com/office/powerpoint/2010/main" val="30054127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sym typeface="Helvetica"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5"/>
          <p:cNvSpPr txBox="1">
            <a:spLocks noGrp="1" noChangeArrowheads="1"/>
          </p:cNvSpPr>
          <p:nvPr>
            <p:ph type="sldNum" sz="quarter" idx="10"/>
          </p:nvPr>
        </p:nvSpPr>
        <p:spPr>
          <a:ln/>
        </p:spPr>
        <p:txBody>
          <a:bodyPr/>
          <a:lstStyle>
            <a:lvl1pPr>
              <a:defRPr/>
            </a:lvl1pPr>
          </a:lstStyle>
          <a:p>
            <a:pPr>
              <a:defRPr/>
            </a:pPr>
            <a:fld id="{170779B0-08A6-4910-9CB8-BEE07205D11C}" type="slidenum">
              <a:rPr lang="en-US"/>
              <a:pPr>
                <a:defRPr/>
              </a:pPr>
              <a:t>‹Nr.›</a:t>
            </a:fld>
            <a:endParaRPr lang="en-US"/>
          </a:p>
        </p:txBody>
      </p:sp>
    </p:spTree>
    <p:extLst>
      <p:ext uri="{BB962C8B-B14F-4D97-AF65-F5344CB8AC3E}">
        <p14:creationId xmlns:p14="http://schemas.microsoft.com/office/powerpoint/2010/main" val="18188767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Box 5"/>
          <p:cNvSpPr txBox="1">
            <a:spLocks noGrp="1" noChangeArrowheads="1"/>
          </p:cNvSpPr>
          <p:nvPr>
            <p:ph type="sldNum" sz="quarter" idx="10"/>
          </p:nvPr>
        </p:nvSpPr>
        <p:spPr>
          <a:ln/>
        </p:spPr>
        <p:txBody>
          <a:bodyPr/>
          <a:lstStyle>
            <a:lvl1pPr>
              <a:defRPr/>
            </a:lvl1pPr>
          </a:lstStyle>
          <a:p>
            <a:pPr>
              <a:defRPr/>
            </a:pPr>
            <a:fld id="{CCC5BB25-EE28-43C5-9402-2CFE54D7F25E}" type="slidenum">
              <a:rPr lang="en-US"/>
              <a:pPr>
                <a:defRPr/>
              </a:pPr>
              <a:t>‹Nr.›</a:t>
            </a:fld>
            <a:endParaRPr lang="en-US"/>
          </a:p>
        </p:txBody>
      </p:sp>
    </p:spTree>
    <p:extLst>
      <p:ext uri="{BB962C8B-B14F-4D97-AF65-F5344CB8AC3E}">
        <p14:creationId xmlns:p14="http://schemas.microsoft.com/office/powerpoint/2010/main" val="33896575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61525" y="390525"/>
            <a:ext cx="3121025" cy="8588375"/>
          </a:xfrm>
          <a:prstGeom prst="rect">
            <a:avLst/>
          </a:prstGeo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298450" y="390525"/>
            <a:ext cx="9210675" cy="8588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Box 5"/>
          <p:cNvSpPr txBox="1">
            <a:spLocks noGrp="1" noChangeArrowheads="1"/>
          </p:cNvSpPr>
          <p:nvPr>
            <p:ph type="sldNum" sz="quarter" idx="10"/>
          </p:nvPr>
        </p:nvSpPr>
        <p:spPr>
          <a:ln/>
        </p:spPr>
        <p:txBody>
          <a:bodyPr/>
          <a:lstStyle>
            <a:lvl1pPr>
              <a:defRPr/>
            </a:lvl1pPr>
          </a:lstStyle>
          <a:p>
            <a:pPr>
              <a:defRPr/>
            </a:pPr>
            <a:fld id="{2C0C511F-B5D5-4D5F-B8A1-E61EEEC78A38}" type="slidenum">
              <a:rPr lang="en-US"/>
              <a:pPr>
                <a:defRPr/>
              </a:pPr>
              <a:t>‹Nr.›</a:t>
            </a:fld>
            <a:endParaRPr lang="en-US"/>
          </a:p>
        </p:txBody>
      </p:sp>
    </p:spTree>
    <p:extLst>
      <p:ext uri="{BB962C8B-B14F-4D97-AF65-F5344CB8AC3E}">
        <p14:creationId xmlns:p14="http://schemas.microsoft.com/office/powerpoint/2010/main" val="24280779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30906091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de-DE"/>
          </a:p>
        </p:txBody>
      </p:sp>
    </p:spTree>
    <p:extLst>
      <p:ext uri="{BB962C8B-B14F-4D97-AF65-F5344CB8AC3E}">
        <p14:creationId xmlns:p14="http://schemas.microsoft.com/office/powerpoint/2010/main" val="36194302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30208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048265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sym typeface="Arial Bold"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670379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rtl="0" eaLnBrk="0" fontAlgn="base" hangingPunct="0">
        <a:lnSpc>
          <a:spcPct val="80000"/>
        </a:lnSpc>
        <a:spcBef>
          <a:spcPct val="0"/>
        </a:spcBef>
        <a:spcAft>
          <a:spcPct val="0"/>
        </a:spcAft>
        <a:defRPr sz="5600">
          <a:solidFill>
            <a:srgbClr val="FFFFFF"/>
          </a:solidFill>
          <a:latin typeface="+mj-lt"/>
          <a:ea typeface="+mj-ea"/>
          <a:cs typeface="+mj-cs"/>
          <a:sym typeface="Arial Bold" charset="0"/>
        </a:defRPr>
      </a:lvl1pPr>
      <a:lvl2pPr algn="l" rtl="0" eaLnBrk="0" fontAlgn="base" hangingPunct="0">
        <a:lnSpc>
          <a:spcPct val="80000"/>
        </a:lnSpc>
        <a:spcBef>
          <a:spcPct val="0"/>
        </a:spcBef>
        <a:spcAft>
          <a:spcPct val="0"/>
        </a:spcAft>
        <a:defRPr sz="5600">
          <a:solidFill>
            <a:srgbClr val="FFFFFF"/>
          </a:solidFill>
          <a:latin typeface="Arial Bold" charset="0"/>
          <a:ea typeface="ヒラギノ角ゴ ProN W6" charset="0"/>
          <a:cs typeface="ヒラギノ角ゴ ProN W6" charset="0"/>
          <a:sym typeface="Arial Bold" charset="0"/>
        </a:defRPr>
      </a:lvl2pPr>
      <a:lvl3pPr algn="l" rtl="0" eaLnBrk="0" fontAlgn="base" hangingPunct="0">
        <a:lnSpc>
          <a:spcPct val="80000"/>
        </a:lnSpc>
        <a:spcBef>
          <a:spcPct val="0"/>
        </a:spcBef>
        <a:spcAft>
          <a:spcPct val="0"/>
        </a:spcAft>
        <a:defRPr sz="5600">
          <a:solidFill>
            <a:srgbClr val="FFFFFF"/>
          </a:solidFill>
          <a:latin typeface="Arial Bold" charset="0"/>
          <a:ea typeface="ヒラギノ角ゴ ProN W6" charset="0"/>
          <a:cs typeface="ヒラギノ角ゴ ProN W6" charset="0"/>
          <a:sym typeface="Arial Bold" charset="0"/>
        </a:defRPr>
      </a:lvl3pPr>
      <a:lvl4pPr algn="l" rtl="0" eaLnBrk="0" fontAlgn="base" hangingPunct="0">
        <a:lnSpc>
          <a:spcPct val="80000"/>
        </a:lnSpc>
        <a:spcBef>
          <a:spcPct val="0"/>
        </a:spcBef>
        <a:spcAft>
          <a:spcPct val="0"/>
        </a:spcAft>
        <a:defRPr sz="5600">
          <a:solidFill>
            <a:srgbClr val="FFFFFF"/>
          </a:solidFill>
          <a:latin typeface="Arial Bold" charset="0"/>
          <a:ea typeface="ヒラギノ角ゴ ProN W6" charset="0"/>
          <a:cs typeface="ヒラギノ角ゴ ProN W6" charset="0"/>
          <a:sym typeface="Arial Bold" charset="0"/>
        </a:defRPr>
      </a:lvl4pPr>
      <a:lvl5pPr algn="l" rtl="0" eaLnBrk="0" fontAlgn="base" hangingPunct="0">
        <a:lnSpc>
          <a:spcPct val="80000"/>
        </a:lnSpc>
        <a:spcBef>
          <a:spcPct val="0"/>
        </a:spcBef>
        <a:spcAft>
          <a:spcPct val="0"/>
        </a:spcAft>
        <a:defRPr sz="5600">
          <a:solidFill>
            <a:srgbClr val="FFFFFF"/>
          </a:solidFill>
          <a:latin typeface="Arial Bold" charset="0"/>
          <a:ea typeface="ヒラギノ角ゴ ProN W6" charset="0"/>
          <a:cs typeface="ヒラギノ角ゴ ProN W6" charset="0"/>
          <a:sym typeface="Arial Bold" charset="0"/>
        </a:defRPr>
      </a:lvl5pPr>
      <a:lvl6pPr marL="457200" algn="l" rtl="0" fontAlgn="base">
        <a:lnSpc>
          <a:spcPct val="80000"/>
        </a:lnSpc>
        <a:spcBef>
          <a:spcPct val="0"/>
        </a:spcBef>
        <a:spcAft>
          <a:spcPct val="0"/>
        </a:spcAft>
        <a:defRPr sz="5600">
          <a:solidFill>
            <a:srgbClr val="FFFFFF"/>
          </a:solidFill>
          <a:latin typeface="Arial Bold" charset="0"/>
          <a:ea typeface="ヒラギノ角ゴ ProN W6" charset="0"/>
          <a:cs typeface="ヒラギノ角ゴ ProN W6" charset="0"/>
          <a:sym typeface="Arial Bold" charset="0"/>
        </a:defRPr>
      </a:lvl6pPr>
      <a:lvl7pPr marL="914400" algn="l" rtl="0" fontAlgn="base">
        <a:lnSpc>
          <a:spcPct val="80000"/>
        </a:lnSpc>
        <a:spcBef>
          <a:spcPct val="0"/>
        </a:spcBef>
        <a:spcAft>
          <a:spcPct val="0"/>
        </a:spcAft>
        <a:defRPr sz="5600">
          <a:solidFill>
            <a:srgbClr val="FFFFFF"/>
          </a:solidFill>
          <a:latin typeface="Arial Bold" charset="0"/>
          <a:ea typeface="ヒラギノ角ゴ ProN W6" charset="0"/>
          <a:cs typeface="ヒラギノ角ゴ ProN W6" charset="0"/>
          <a:sym typeface="Arial Bold" charset="0"/>
        </a:defRPr>
      </a:lvl7pPr>
      <a:lvl8pPr marL="1371600" algn="l" rtl="0" fontAlgn="base">
        <a:lnSpc>
          <a:spcPct val="80000"/>
        </a:lnSpc>
        <a:spcBef>
          <a:spcPct val="0"/>
        </a:spcBef>
        <a:spcAft>
          <a:spcPct val="0"/>
        </a:spcAft>
        <a:defRPr sz="5600">
          <a:solidFill>
            <a:srgbClr val="FFFFFF"/>
          </a:solidFill>
          <a:latin typeface="Arial Bold" charset="0"/>
          <a:ea typeface="ヒラギノ角ゴ ProN W6" charset="0"/>
          <a:cs typeface="ヒラギノ角ゴ ProN W6" charset="0"/>
          <a:sym typeface="Arial Bold" charset="0"/>
        </a:defRPr>
      </a:lvl8pPr>
      <a:lvl9pPr marL="1828800" algn="l" rtl="0" fontAlgn="base">
        <a:lnSpc>
          <a:spcPct val="80000"/>
        </a:lnSpc>
        <a:spcBef>
          <a:spcPct val="0"/>
        </a:spcBef>
        <a:spcAft>
          <a:spcPct val="0"/>
        </a:spcAft>
        <a:defRPr sz="5600">
          <a:solidFill>
            <a:srgbClr val="FFFFFF"/>
          </a:solidFill>
          <a:latin typeface="Arial Bold" charset="0"/>
          <a:ea typeface="ヒラギノ角ゴ ProN W6" charset="0"/>
          <a:cs typeface="ヒラギノ角ゴ ProN W6" charset="0"/>
          <a:sym typeface="Arial Bold" charset="0"/>
        </a:defRPr>
      </a:lvl9pPr>
    </p:titleStyle>
    <p:bodyStyle>
      <a:lvl1pPr marL="342900" indent="-342900" algn="l" rtl="0" eaLnBrk="0" fontAlgn="base" hangingPunct="0">
        <a:spcBef>
          <a:spcPts val="1700"/>
        </a:spcBef>
        <a:spcAft>
          <a:spcPct val="0"/>
        </a:spcAft>
        <a:defRPr sz="2800">
          <a:solidFill>
            <a:srgbClr val="F28E00"/>
          </a:solidFill>
          <a:latin typeface="+mn-lt"/>
          <a:ea typeface="+mn-ea"/>
          <a:cs typeface="+mn-cs"/>
          <a:sym typeface="Arial Bold" charset="0"/>
        </a:defRPr>
      </a:lvl1pPr>
      <a:lvl2pPr marL="628650" indent="-184150" algn="l" rtl="0" eaLnBrk="0" fontAlgn="base" hangingPunct="0">
        <a:spcBef>
          <a:spcPts val="1400"/>
        </a:spcBef>
        <a:spcAft>
          <a:spcPct val="0"/>
        </a:spcAft>
        <a:buClr>
          <a:srgbClr val="808080"/>
        </a:buClr>
        <a:buSzPct val="100000"/>
        <a:buFont typeface="Wingdings" pitchFamily="2" charset="2"/>
        <a:buChar char="§"/>
        <a:defRPr sz="2200">
          <a:solidFill>
            <a:schemeClr val="tx1"/>
          </a:solidFill>
          <a:latin typeface="Arial" charset="0"/>
          <a:ea typeface="ヒラギノ角ゴ ProN W3" charset="0"/>
          <a:cs typeface="ヒラギノ角ゴ ProN W3" charset="0"/>
          <a:sym typeface="Arial" pitchFamily="34" charset="0"/>
        </a:defRPr>
      </a:lvl2pPr>
      <a:lvl3pPr marL="1433513" indent="-519113" algn="l" rtl="0" eaLnBrk="0" fontAlgn="base" hangingPunct="0">
        <a:spcBef>
          <a:spcPct val="0"/>
        </a:spcBef>
        <a:spcAft>
          <a:spcPct val="0"/>
        </a:spcAft>
        <a:buClr>
          <a:srgbClr val="808080"/>
        </a:buClr>
        <a:buSzPct val="100000"/>
        <a:buFont typeface="Wingdings" pitchFamily="2" charset="2"/>
        <a:defRPr sz="1600">
          <a:solidFill>
            <a:schemeClr val="tx1"/>
          </a:solidFill>
          <a:latin typeface="Arial" charset="0"/>
          <a:ea typeface="ヒラギノ角ゴ ProN W3" charset="0"/>
          <a:cs typeface="ヒラギノ角ゴ ProN W3" charset="0"/>
          <a:sym typeface="Arial" pitchFamily="34" charset="0"/>
        </a:defRPr>
      </a:lvl3pPr>
      <a:lvl4pPr marL="1644650" indent="-228600" algn="l" rtl="0" eaLnBrk="0" fontAlgn="base" hangingPunct="0">
        <a:spcBef>
          <a:spcPct val="0"/>
        </a:spcBef>
        <a:spcAft>
          <a:spcPct val="0"/>
        </a:spcAft>
        <a:buClr>
          <a:srgbClr val="000000"/>
        </a:buClr>
        <a:buSzPct val="100000"/>
        <a:buFont typeface="Wingdings" pitchFamily="2" charset="2"/>
        <a:buChar char="§"/>
        <a:defRPr>
          <a:solidFill>
            <a:schemeClr val="tx1"/>
          </a:solidFill>
          <a:latin typeface="Arial" charset="0"/>
          <a:ea typeface="ヒラギノ角ゴ ProN W3" charset="0"/>
          <a:cs typeface="ヒラギノ角ゴ ProN W3" charset="0"/>
          <a:sym typeface="Arial" pitchFamily="34" charset="0"/>
        </a:defRPr>
      </a:lvl4pPr>
      <a:lvl5pPr marL="2603500" indent="-774700" algn="l" rtl="0" eaLnBrk="0" fontAlgn="base" hangingPunct="0">
        <a:spcBef>
          <a:spcPts val="700"/>
        </a:spcBef>
        <a:spcAft>
          <a:spcPct val="0"/>
        </a:spcAft>
        <a:buClr>
          <a:srgbClr val="000000"/>
        </a:buClr>
        <a:buSzPct val="100000"/>
        <a:buFont typeface="Wingdings" pitchFamily="2" charset="2"/>
        <a:defRPr sz="2800">
          <a:solidFill>
            <a:schemeClr val="tx1"/>
          </a:solidFill>
          <a:latin typeface="Arial" charset="0"/>
          <a:ea typeface="ヒラギノ角ゴ ProN W3" charset="0"/>
          <a:cs typeface="ヒラギノ角ゴ ProN W3" charset="0"/>
          <a:sym typeface="Arial" pitchFamily="34" charset="0"/>
        </a:defRPr>
      </a:lvl5pPr>
      <a:lvl6pPr marL="3060700" algn="l" rtl="0" fontAlgn="base">
        <a:spcBef>
          <a:spcPts val="700"/>
        </a:spcBef>
        <a:spcAft>
          <a:spcPct val="0"/>
        </a:spcAft>
        <a:buClr>
          <a:srgbClr val="000000"/>
        </a:buClr>
        <a:buSzPct val="100000"/>
        <a:buFont typeface="Wingdings" charset="2"/>
        <a:defRPr sz="2800">
          <a:solidFill>
            <a:schemeClr val="tx1"/>
          </a:solidFill>
          <a:latin typeface="Arial" charset="0"/>
          <a:ea typeface="ヒラギノ角ゴ ProN W3" charset="0"/>
          <a:cs typeface="ヒラギノ角ゴ ProN W3" charset="0"/>
          <a:sym typeface="Arial" charset="0"/>
        </a:defRPr>
      </a:lvl6pPr>
      <a:lvl7pPr marL="3517900" algn="l" rtl="0" fontAlgn="base">
        <a:spcBef>
          <a:spcPts val="700"/>
        </a:spcBef>
        <a:spcAft>
          <a:spcPct val="0"/>
        </a:spcAft>
        <a:buClr>
          <a:srgbClr val="000000"/>
        </a:buClr>
        <a:buSzPct val="100000"/>
        <a:buFont typeface="Wingdings" charset="2"/>
        <a:defRPr sz="2800">
          <a:solidFill>
            <a:schemeClr val="tx1"/>
          </a:solidFill>
          <a:latin typeface="Arial" charset="0"/>
          <a:ea typeface="ヒラギノ角ゴ ProN W3" charset="0"/>
          <a:cs typeface="ヒラギノ角ゴ ProN W3" charset="0"/>
          <a:sym typeface="Arial" charset="0"/>
        </a:defRPr>
      </a:lvl7pPr>
      <a:lvl8pPr marL="3975100" algn="l" rtl="0" fontAlgn="base">
        <a:spcBef>
          <a:spcPts val="700"/>
        </a:spcBef>
        <a:spcAft>
          <a:spcPct val="0"/>
        </a:spcAft>
        <a:buClr>
          <a:srgbClr val="000000"/>
        </a:buClr>
        <a:buSzPct val="100000"/>
        <a:buFont typeface="Wingdings" charset="2"/>
        <a:defRPr sz="2800">
          <a:solidFill>
            <a:schemeClr val="tx1"/>
          </a:solidFill>
          <a:latin typeface="Arial" charset="0"/>
          <a:ea typeface="ヒラギノ角ゴ ProN W3" charset="0"/>
          <a:cs typeface="ヒラギノ角ゴ ProN W3" charset="0"/>
          <a:sym typeface="Arial" charset="0"/>
        </a:defRPr>
      </a:lvl8pPr>
      <a:lvl9pPr marL="4432300" algn="l" rtl="0" fontAlgn="base">
        <a:spcBef>
          <a:spcPts val="700"/>
        </a:spcBef>
        <a:spcAft>
          <a:spcPct val="0"/>
        </a:spcAft>
        <a:buClr>
          <a:srgbClr val="000000"/>
        </a:buClr>
        <a:buSzPct val="100000"/>
        <a:buFont typeface="Wingdings" charset="2"/>
        <a:defRPr sz="2800">
          <a:solidFill>
            <a:schemeClr val="tx1"/>
          </a:solidFill>
          <a:latin typeface="Arial" charset="0"/>
          <a:ea typeface="ヒラギノ角ゴ ProN W3" charset="0"/>
          <a:cs typeface="ヒラギノ角ゴ ProN W3" charset="0"/>
          <a:sym typeface="Arial"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p:cNvSpPr>
          <p:nvPr/>
        </p:nvSpPr>
        <p:spPr bwMode="auto">
          <a:xfrm>
            <a:off x="0" y="-225425"/>
            <a:ext cx="13017500" cy="1052513"/>
          </a:xfrm>
          <a:prstGeom prst="rect">
            <a:avLst/>
          </a:pr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p>
            <a:endParaRPr lang="de-DE"/>
          </a:p>
        </p:txBody>
      </p:sp>
      <p:sp>
        <p:nvSpPr>
          <p:cNvPr id="2051" name="Rectangle 2"/>
          <p:cNvSpPr>
            <a:spLocks/>
          </p:cNvSpPr>
          <p:nvPr/>
        </p:nvSpPr>
        <p:spPr bwMode="auto">
          <a:xfrm>
            <a:off x="1147763" y="9239250"/>
            <a:ext cx="106807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lIns="0" tIns="0" rIns="0" bIns="0" anchor="ctr"/>
          <a:lstStyle/>
          <a:p>
            <a:pPr algn="r"/>
            <a:r>
              <a:rPr lang="en-US" sz="1200">
                <a:solidFill>
                  <a:srgbClr val="777777"/>
                </a:solidFill>
                <a:latin typeface="Arial Bold" charset="0"/>
                <a:cs typeface="Arial Bold" charset="0"/>
                <a:sym typeface="Arial Bold" charset="0"/>
              </a:rPr>
              <a:t>First and Last Name </a:t>
            </a:r>
            <a:r>
              <a:rPr lang="en-US" sz="1200">
                <a:solidFill>
                  <a:srgbClr val="777777"/>
                </a:solidFill>
                <a:latin typeface="Arial" pitchFamily="34" charset="0"/>
                <a:cs typeface="Arial" pitchFamily="34" charset="0"/>
                <a:sym typeface="Arial" pitchFamily="34" charset="0"/>
              </a:rPr>
              <a:t> |  Title of Presentation  |  Date  |  </a:t>
            </a:r>
            <a:r>
              <a:rPr lang="en-US" sz="1200">
                <a:solidFill>
                  <a:srgbClr val="777777"/>
                </a:solidFill>
                <a:latin typeface="Arial Bold" charset="0"/>
                <a:cs typeface="Arial Bold" charset="0"/>
                <a:sym typeface="Arial Bold" charset="0"/>
              </a:rPr>
              <a:t>Page  </a:t>
            </a:r>
          </a:p>
        </p:txBody>
      </p:sp>
      <p:pic>
        <p:nvPicPr>
          <p:cNvPr id="2052"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147550" y="9012238"/>
            <a:ext cx="633413"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3076" name="Text Box 4"/>
          <p:cNvSpPr txBox="1">
            <a:spLocks noGrp="1" noChangeArrowheads="1"/>
          </p:cNvSpPr>
          <p:nvPr>
            <p:ph type="sldNum" sz="quarter" idx="4"/>
          </p:nvPr>
        </p:nvSpPr>
        <p:spPr bwMode="auto">
          <a:xfrm>
            <a:off x="11828463" y="9193213"/>
            <a:ext cx="282575"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l">
              <a:defRPr sz="1200">
                <a:solidFill>
                  <a:srgbClr val="777777"/>
                </a:solidFill>
                <a:latin typeface="+mj-lt"/>
                <a:cs typeface="Arial Bold" charset="0"/>
                <a:sym typeface="Arial Bold"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defRPr/>
            </a:pPr>
            <a:fld id="{271027E5-25B8-458E-81DD-BA4D8C4A945D}" type="slidenum">
              <a:rPr lang="en-US"/>
              <a:pPr>
                <a:defRPr/>
              </a:pPr>
              <a:t>‹Nr.›</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hf hdr="0" ftr="0" dt="0"/>
  <p:txStyles>
    <p:titleStyle>
      <a:lvl1pPr algn="l" rtl="0" eaLnBrk="0" fontAlgn="base" hangingPunct="0">
        <a:spcBef>
          <a:spcPct val="0"/>
        </a:spcBef>
        <a:spcAft>
          <a:spcPct val="0"/>
        </a:spcAft>
        <a:defRPr sz="3400">
          <a:solidFill>
            <a:srgbClr val="FFFFFF"/>
          </a:solidFill>
          <a:latin typeface="+mj-lt"/>
          <a:ea typeface="+mj-ea"/>
          <a:cs typeface="+mj-cs"/>
          <a:sym typeface="Arial Bold" charset="0"/>
        </a:defRPr>
      </a:lvl1pPr>
      <a:lvl2pPr algn="l" rtl="0" eaLnBrk="0" fontAlgn="base" hangingPunct="0">
        <a:spcBef>
          <a:spcPct val="0"/>
        </a:spcBef>
        <a:spcAft>
          <a:spcPct val="0"/>
        </a:spcAft>
        <a:defRPr sz="3400">
          <a:solidFill>
            <a:srgbClr val="FFFFFF"/>
          </a:solidFill>
          <a:latin typeface="Arial Bold" charset="0"/>
          <a:ea typeface="ヒラギノ角ゴ ProN W6" charset="0"/>
          <a:cs typeface="ヒラギノ角ゴ ProN W6" charset="0"/>
          <a:sym typeface="Arial Bold" charset="0"/>
        </a:defRPr>
      </a:lvl2pPr>
      <a:lvl3pPr algn="l" rtl="0" eaLnBrk="0" fontAlgn="base" hangingPunct="0">
        <a:spcBef>
          <a:spcPct val="0"/>
        </a:spcBef>
        <a:spcAft>
          <a:spcPct val="0"/>
        </a:spcAft>
        <a:defRPr sz="3400">
          <a:solidFill>
            <a:srgbClr val="FFFFFF"/>
          </a:solidFill>
          <a:latin typeface="Arial Bold" charset="0"/>
          <a:ea typeface="ヒラギノ角ゴ ProN W6" charset="0"/>
          <a:cs typeface="ヒラギノ角ゴ ProN W6" charset="0"/>
          <a:sym typeface="Arial Bold" charset="0"/>
        </a:defRPr>
      </a:lvl3pPr>
      <a:lvl4pPr algn="l" rtl="0" eaLnBrk="0" fontAlgn="base" hangingPunct="0">
        <a:spcBef>
          <a:spcPct val="0"/>
        </a:spcBef>
        <a:spcAft>
          <a:spcPct val="0"/>
        </a:spcAft>
        <a:defRPr sz="3400">
          <a:solidFill>
            <a:srgbClr val="FFFFFF"/>
          </a:solidFill>
          <a:latin typeface="Arial Bold" charset="0"/>
          <a:ea typeface="ヒラギノ角ゴ ProN W6" charset="0"/>
          <a:cs typeface="ヒラギノ角ゴ ProN W6" charset="0"/>
          <a:sym typeface="Arial Bold" charset="0"/>
        </a:defRPr>
      </a:lvl4pPr>
      <a:lvl5pPr algn="l" rtl="0" eaLnBrk="0" fontAlgn="base" hangingPunct="0">
        <a:spcBef>
          <a:spcPct val="0"/>
        </a:spcBef>
        <a:spcAft>
          <a:spcPct val="0"/>
        </a:spcAft>
        <a:defRPr sz="3400">
          <a:solidFill>
            <a:srgbClr val="FFFFFF"/>
          </a:solidFill>
          <a:latin typeface="Arial Bold" charset="0"/>
          <a:ea typeface="ヒラギノ角ゴ ProN W6" charset="0"/>
          <a:cs typeface="ヒラギノ角ゴ ProN W6" charset="0"/>
          <a:sym typeface="Arial Bold" charset="0"/>
        </a:defRPr>
      </a:lvl5pPr>
      <a:lvl6pPr marL="457200" algn="l" rtl="0" fontAlgn="base">
        <a:spcBef>
          <a:spcPct val="0"/>
        </a:spcBef>
        <a:spcAft>
          <a:spcPct val="0"/>
        </a:spcAft>
        <a:defRPr sz="3400">
          <a:solidFill>
            <a:srgbClr val="FFFFFF"/>
          </a:solidFill>
          <a:latin typeface="Arial Bold" charset="0"/>
          <a:ea typeface="ヒラギノ角ゴ ProN W6" charset="0"/>
          <a:cs typeface="ヒラギノ角ゴ ProN W6" charset="0"/>
          <a:sym typeface="Arial Bold" charset="0"/>
        </a:defRPr>
      </a:lvl6pPr>
      <a:lvl7pPr marL="914400" algn="l" rtl="0" fontAlgn="base">
        <a:spcBef>
          <a:spcPct val="0"/>
        </a:spcBef>
        <a:spcAft>
          <a:spcPct val="0"/>
        </a:spcAft>
        <a:defRPr sz="3400">
          <a:solidFill>
            <a:srgbClr val="FFFFFF"/>
          </a:solidFill>
          <a:latin typeface="Arial Bold" charset="0"/>
          <a:ea typeface="ヒラギノ角ゴ ProN W6" charset="0"/>
          <a:cs typeface="ヒラギノ角ゴ ProN W6" charset="0"/>
          <a:sym typeface="Arial Bold" charset="0"/>
        </a:defRPr>
      </a:lvl7pPr>
      <a:lvl8pPr marL="1371600" algn="l" rtl="0" fontAlgn="base">
        <a:spcBef>
          <a:spcPct val="0"/>
        </a:spcBef>
        <a:spcAft>
          <a:spcPct val="0"/>
        </a:spcAft>
        <a:defRPr sz="3400">
          <a:solidFill>
            <a:srgbClr val="FFFFFF"/>
          </a:solidFill>
          <a:latin typeface="Arial Bold" charset="0"/>
          <a:ea typeface="ヒラギノ角ゴ ProN W6" charset="0"/>
          <a:cs typeface="ヒラギノ角ゴ ProN W6" charset="0"/>
          <a:sym typeface="Arial Bold" charset="0"/>
        </a:defRPr>
      </a:lvl8pPr>
      <a:lvl9pPr marL="1828800" algn="l" rtl="0" fontAlgn="base">
        <a:spcBef>
          <a:spcPct val="0"/>
        </a:spcBef>
        <a:spcAft>
          <a:spcPct val="0"/>
        </a:spcAft>
        <a:defRPr sz="3400">
          <a:solidFill>
            <a:srgbClr val="FFFFFF"/>
          </a:solidFill>
          <a:latin typeface="Arial Bold" charset="0"/>
          <a:ea typeface="ヒラギノ角ゴ ProN W6" charset="0"/>
          <a:cs typeface="ヒラギノ角ゴ ProN W6" charset="0"/>
          <a:sym typeface="Arial Bold" charset="0"/>
        </a:defRPr>
      </a:lvl9pPr>
    </p:titleStyle>
    <p:bodyStyle>
      <a:lvl1pPr marL="379413" indent="-341313" algn="l" rtl="0" eaLnBrk="0" fontAlgn="base" hangingPunct="0">
        <a:spcBef>
          <a:spcPts val="1200"/>
        </a:spcBef>
        <a:spcAft>
          <a:spcPct val="0"/>
        </a:spcAft>
        <a:buClr>
          <a:srgbClr val="F28E00"/>
        </a:buClr>
        <a:buSzPct val="110000"/>
        <a:buFont typeface="Helvetica" charset="0"/>
        <a:buChar char="&gt;"/>
        <a:defRPr sz="2600">
          <a:solidFill>
            <a:schemeClr val="tx1"/>
          </a:solidFill>
          <a:latin typeface="+mn-lt"/>
          <a:ea typeface="+mn-ea"/>
          <a:cs typeface="+mn-cs"/>
          <a:sym typeface="Helvetica" charset="0"/>
        </a:defRPr>
      </a:lvl1pPr>
      <a:lvl2pPr marL="895350" indent="-260350" algn="l" rtl="0" eaLnBrk="0" fontAlgn="base" hangingPunct="0">
        <a:spcBef>
          <a:spcPts val="1000"/>
        </a:spcBef>
        <a:spcAft>
          <a:spcPct val="0"/>
        </a:spcAft>
        <a:buClr>
          <a:srgbClr val="000000"/>
        </a:buClr>
        <a:buSzPct val="80000"/>
        <a:buFont typeface="Lucida Grande" charset="0"/>
        <a:buChar char="▪"/>
        <a:defRPr sz="2200">
          <a:solidFill>
            <a:schemeClr val="tx1"/>
          </a:solidFill>
          <a:latin typeface="+mn-lt"/>
          <a:ea typeface="+mn-ea"/>
          <a:cs typeface="+mn-cs"/>
          <a:sym typeface="Helvetica" charset="0"/>
        </a:defRPr>
      </a:lvl2pPr>
      <a:lvl3pPr marL="1687513" indent="-254000" algn="l" rtl="0" eaLnBrk="0" fontAlgn="base" hangingPunct="0">
        <a:spcBef>
          <a:spcPts val="700"/>
        </a:spcBef>
        <a:spcAft>
          <a:spcPct val="0"/>
        </a:spcAft>
        <a:buSzPct val="60000"/>
        <a:buFont typeface="Lucida Grande" charset="0"/>
        <a:buChar char="▪"/>
        <a:defRPr sz="2200">
          <a:solidFill>
            <a:srgbClr val="777777"/>
          </a:solidFill>
          <a:latin typeface="+mn-lt"/>
          <a:ea typeface="+mn-ea"/>
          <a:cs typeface="+mn-cs"/>
          <a:sym typeface="Helvetica" charset="0"/>
        </a:defRPr>
      </a:lvl3pPr>
      <a:lvl4pPr marL="1016000" indent="-254000" algn="l" rtl="0" eaLnBrk="0" fontAlgn="base" hangingPunct="0">
        <a:spcBef>
          <a:spcPts val="700"/>
        </a:spcBef>
        <a:spcAft>
          <a:spcPct val="0"/>
        </a:spcAft>
        <a:buSzPct val="60000"/>
        <a:buFont typeface="Lucida Grande" charset="0"/>
        <a:buChar char="▪"/>
        <a:defRPr sz="2200">
          <a:solidFill>
            <a:srgbClr val="777777"/>
          </a:solidFill>
          <a:latin typeface="+mn-lt"/>
          <a:ea typeface="+mn-ea"/>
          <a:cs typeface="+mn-cs"/>
          <a:sym typeface="Helvetica" charset="0"/>
        </a:defRPr>
      </a:lvl4pPr>
      <a:lvl5pPr marL="2781300" indent="-177800" algn="l" rtl="0" eaLnBrk="0" fontAlgn="base" hangingPunct="0">
        <a:spcBef>
          <a:spcPct val="0"/>
        </a:spcBef>
        <a:spcAft>
          <a:spcPct val="0"/>
        </a:spcAft>
        <a:buSzPct val="60000"/>
        <a:buFont typeface="Lucida Grande" charset="0"/>
        <a:buChar char="▪"/>
        <a:defRPr sz="2200">
          <a:solidFill>
            <a:srgbClr val="777777"/>
          </a:solidFill>
          <a:latin typeface="+mn-lt"/>
          <a:ea typeface="+mn-ea"/>
          <a:cs typeface="+mn-cs"/>
          <a:sym typeface="Helvetica" charset="0"/>
        </a:defRPr>
      </a:lvl5pPr>
      <a:lvl6pPr marL="3238500" indent="-177800" algn="l" rtl="0" fontAlgn="base">
        <a:spcBef>
          <a:spcPct val="0"/>
        </a:spcBef>
        <a:spcAft>
          <a:spcPct val="0"/>
        </a:spcAft>
        <a:buSzPct val="60000"/>
        <a:buFont typeface="Lucida Grande" charset="0"/>
        <a:buChar char="▪"/>
        <a:defRPr sz="2200">
          <a:solidFill>
            <a:srgbClr val="777777"/>
          </a:solidFill>
          <a:latin typeface="+mn-lt"/>
          <a:ea typeface="+mn-ea"/>
          <a:cs typeface="+mn-cs"/>
          <a:sym typeface="Helvetica" charset="0"/>
        </a:defRPr>
      </a:lvl6pPr>
      <a:lvl7pPr marL="3695700" indent="-177800" algn="l" rtl="0" fontAlgn="base">
        <a:spcBef>
          <a:spcPct val="0"/>
        </a:spcBef>
        <a:spcAft>
          <a:spcPct val="0"/>
        </a:spcAft>
        <a:buSzPct val="60000"/>
        <a:buFont typeface="Lucida Grande" charset="0"/>
        <a:buChar char="▪"/>
        <a:defRPr sz="2200">
          <a:solidFill>
            <a:srgbClr val="777777"/>
          </a:solidFill>
          <a:latin typeface="+mn-lt"/>
          <a:ea typeface="+mn-ea"/>
          <a:cs typeface="+mn-cs"/>
          <a:sym typeface="Helvetica" charset="0"/>
        </a:defRPr>
      </a:lvl7pPr>
      <a:lvl8pPr marL="4152900" indent="-177800" algn="l" rtl="0" fontAlgn="base">
        <a:spcBef>
          <a:spcPct val="0"/>
        </a:spcBef>
        <a:spcAft>
          <a:spcPct val="0"/>
        </a:spcAft>
        <a:buSzPct val="60000"/>
        <a:buFont typeface="Lucida Grande" charset="0"/>
        <a:buChar char="▪"/>
        <a:defRPr sz="2200">
          <a:solidFill>
            <a:srgbClr val="777777"/>
          </a:solidFill>
          <a:latin typeface="+mn-lt"/>
          <a:ea typeface="+mn-ea"/>
          <a:cs typeface="+mn-cs"/>
          <a:sym typeface="Helvetica" charset="0"/>
        </a:defRPr>
      </a:lvl8pPr>
      <a:lvl9pPr marL="4610100" indent="-177800" algn="l" rtl="0" fontAlgn="base">
        <a:spcBef>
          <a:spcPct val="0"/>
        </a:spcBef>
        <a:spcAft>
          <a:spcPct val="0"/>
        </a:spcAft>
        <a:buSzPct val="60000"/>
        <a:buFont typeface="Lucida Grande" charset="0"/>
        <a:buChar char="▪"/>
        <a:defRPr sz="2200">
          <a:solidFill>
            <a:srgbClr val="777777"/>
          </a:solidFill>
          <a:latin typeface="+mn-lt"/>
          <a:ea typeface="+mn-ea"/>
          <a:cs typeface="+mn-cs"/>
          <a:sym typeface="Helvetica"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
          <p:cNvSpPr>
            <a:spLocks/>
          </p:cNvSpPr>
          <p:nvPr/>
        </p:nvSpPr>
        <p:spPr bwMode="auto">
          <a:xfrm>
            <a:off x="0" y="-225425"/>
            <a:ext cx="13017500" cy="1052513"/>
          </a:xfrm>
          <a:prstGeom prst="rect">
            <a:avLst/>
          </a:pr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p>
            <a:endParaRPr lang="de-DE"/>
          </a:p>
        </p:txBody>
      </p:sp>
      <p:sp>
        <p:nvSpPr>
          <p:cNvPr id="3075" name="Rectangle 2"/>
          <p:cNvSpPr>
            <a:spLocks/>
          </p:cNvSpPr>
          <p:nvPr/>
        </p:nvSpPr>
        <p:spPr bwMode="auto">
          <a:xfrm>
            <a:off x="1147763" y="9239250"/>
            <a:ext cx="106807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lIns="0" tIns="0" rIns="0" bIns="0" anchor="ctr"/>
          <a:lstStyle/>
          <a:p>
            <a:pPr algn="r"/>
            <a:r>
              <a:rPr lang="en-US" sz="1200">
                <a:solidFill>
                  <a:srgbClr val="777777"/>
                </a:solidFill>
                <a:latin typeface="Arial Bold" charset="0"/>
                <a:cs typeface="Arial Bold" charset="0"/>
                <a:sym typeface="Arial Bold" charset="0"/>
              </a:rPr>
              <a:t>First and Last Name </a:t>
            </a:r>
            <a:r>
              <a:rPr lang="en-US" sz="1200">
                <a:solidFill>
                  <a:srgbClr val="777777"/>
                </a:solidFill>
                <a:latin typeface="Arial" pitchFamily="34" charset="0"/>
                <a:cs typeface="Arial" pitchFamily="34" charset="0"/>
                <a:sym typeface="Arial" pitchFamily="34" charset="0"/>
              </a:rPr>
              <a:t> |  Title of Presentation  |  Date  |  </a:t>
            </a:r>
            <a:r>
              <a:rPr lang="en-US" sz="1200">
                <a:solidFill>
                  <a:srgbClr val="777777"/>
                </a:solidFill>
                <a:latin typeface="Arial Bold" charset="0"/>
                <a:cs typeface="Arial Bold" charset="0"/>
                <a:sym typeface="Arial Bold" charset="0"/>
              </a:rPr>
              <a:t>Page  </a:t>
            </a:r>
          </a:p>
        </p:txBody>
      </p:sp>
      <p:pic>
        <p:nvPicPr>
          <p:cNvPr id="3076"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147550" y="9012238"/>
            <a:ext cx="633413"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3077" name="Rectangle 4"/>
          <p:cNvSpPr>
            <a:spLocks noGrp="1" noChangeArrowheads="1"/>
          </p:cNvSpPr>
          <p:nvPr>
            <p:ph type="body" idx="1"/>
          </p:nvPr>
        </p:nvSpPr>
        <p:spPr bwMode="auto">
          <a:xfrm>
            <a:off x="247650" y="6883400"/>
            <a:ext cx="12534900" cy="209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smtClean="0">
                <a:sym typeface="Helvetica" charset="0"/>
              </a:rPr>
              <a:t>Click to edit Master text styles</a:t>
            </a:r>
          </a:p>
          <a:p>
            <a:pPr lvl="1"/>
            <a:r>
              <a:rPr lang="en-US" smtClean="0">
                <a:sym typeface="Helvetica" charset="0"/>
              </a:rPr>
              <a:t>Second level</a:t>
            </a:r>
          </a:p>
          <a:p>
            <a:pPr lvl="2"/>
            <a:r>
              <a:rPr lang="en-US" smtClean="0">
                <a:sym typeface="Helvetica" charset="0"/>
              </a:rPr>
              <a:t>Third level</a:t>
            </a:r>
          </a:p>
          <a:p>
            <a:pPr lvl="3"/>
            <a:r>
              <a:rPr lang="en-US" smtClean="0">
                <a:sym typeface="Helvetica" charset="0"/>
              </a:rPr>
              <a:t>Fourth level</a:t>
            </a:r>
          </a:p>
          <a:p>
            <a:pPr lvl="4"/>
            <a:r>
              <a:rPr lang="en-US" smtClean="0">
                <a:sym typeface="Helvetica" charset="0"/>
              </a:rPr>
              <a:t>Fifth level</a:t>
            </a:r>
          </a:p>
        </p:txBody>
      </p:sp>
      <p:sp>
        <p:nvSpPr>
          <p:cNvPr id="4101" name="Text Box 5"/>
          <p:cNvSpPr txBox="1">
            <a:spLocks noGrp="1" noChangeArrowheads="1"/>
          </p:cNvSpPr>
          <p:nvPr>
            <p:ph type="sldNum" sz="quarter" idx="4"/>
          </p:nvPr>
        </p:nvSpPr>
        <p:spPr bwMode="auto">
          <a:xfrm>
            <a:off x="11828463" y="9193213"/>
            <a:ext cx="282575"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l">
              <a:defRPr sz="1200">
                <a:solidFill>
                  <a:srgbClr val="777777"/>
                </a:solidFill>
                <a:latin typeface="+mj-lt"/>
                <a:cs typeface="Arial Bold" charset="0"/>
                <a:sym typeface="Arial Bold"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defRPr/>
            </a:pPr>
            <a:fld id="{8A77764D-5311-4C8E-9076-91B5F9202F1D}" type="slidenum">
              <a:rPr lang="en-US"/>
              <a:pPr>
                <a:defRPr/>
              </a:pPr>
              <a:t>‹Nr.›</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txStyles>
    <p:titleStyle>
      <a:lvl1pPr algn="l" rtl="0" eaLnBrk="0" fontAlgn="base" hangingPunct="0">
        <a:spcBef>
          <a:spcPct val="0"/>
        </a:spcBef>
        <a:spcAft>
          <a:spcPct val="0"/>
        </a:spcAft>
        <a:defRPr sz="3400">
          <a:solidFill>
            <a:srgbClr val="FFFFFF"/>
          </a:solidFill>
          <a:latin typeface="+mj-lt"/>
          <a:ea typeface="+mj-ea"/>
          <a:cs typeface="+mj-cs"/>
          <a:sym typeface="Arial Bold" charset="0"/>
        </a:defRPr>
      </a:lvl1pPr>
      <a:lvl2pPr algn="l" rtl="0" eaLnBrk="0" fontAlgn="base" hangingPunct="0">
        <a:spcBef>
          <a:spcPct val="0"/>
        </a:spcBef>
        <a:spcAft>
          <a:spcPct val="0"/>
        </a:spcAft>
        <a:defRPr sz="3400">
          <a:solidFill>
            <a:srgbClr val="FFFFFF"/>
          </a:solidFill>
          <a:latin typeface="Arial Bold" charset="0"/>
          <a:ea typeface="ヒラギノ角ゴ ProN W6" charset="0"/>
          <a:cs typeface="ヒラギノ角ゴ ProN W6" charset="0"/>
          <a:sym typeface="Arial Bold" charset="0"/>
        </a:defRPr>
      </a:lvl2pPr>
      <a:lvl3pPr algn="l" rtl="0" eaLnBrk="0" fontAlgn="base" hangingPunct="0">
        <a:spcBef>
          <a:spcPct val="0"/>
        </a:spcBef>
        <a:spcAft>
          <a:spcPct val="0"/>
        </a:spcAft>
        <a:defRPr sz="3400">
          <a:solidFill>
            <a:srgbClr val="FFFFFF"/>
          </a:solidFill>
          <a:latin typeface="Arial Bold" charset="0"/>
          <a:ea typeface="ヒラギノ角ゴ ProN W6" charset="0"/>
          <a:cs typeface="ヒラギノ角ゴ ProN W6" charset="0"/>
          <a:sym typeface="Arial Bold" charset="0"/>
        </a:defRPr>
      </a:lvl3pPr>
      <a:lvl4pPr algn="l" rtl="0" eaLnBrk="0" fontAlgn="base" hangingPunct="0">
        <a:spcBef>
          <a:spcPct val="0"/>
        </a:spcBef>
        <a:spcAft>
          <a:spcPct val="0"/>
        </a:spcAft>
        <a:defRPr sz="3400">
          <a:solidFill>
            <a:srgbClr val="FFFFFF"/>
          </a:solidFill>
          <a:latin typeface="Arial Bold" charset="0"/>
          <a:ea typeface="ヒラギノ角ゴ ProN W6" charset="0"/>
          <a:cs typeface="ヒラギノ角ゴ ProN W6" charset="0"/>
          <a:sym typeface="Arial Bold" charset="0"/>
        </a:defRPr>
      </a:lvl4pPr>
      <a:lvl5pPr algn="l" rtl="0" eaLnBrk="0" fontAlgn="base" hangingPunct="0">
        <a:spcBef>
          <a:spcPct val="0"/>
        </a:spcBef>
        <a:spcAft>
          <a:spcPct val="0"/>
        </a:spcAft>
        <a:defRPr sz="3400">
          <a:solidFill>
            <a:srgbClr val="FFFFFF"/>
          </a:solidFill>
          <a:latin typeface="Arial Bold" charset="0"/>
          <a:ea typeface="ヒラギノ角ゴ ProN W6" charset="0"/>
          <a:cs typeface="ヒラギノ角ゴ ProN W6" charset="0"/>
          <a:sym typeface="Arial Bold" charset="0"/>
        </a:defRPr>
      </a:lvl5pPr>
      <a:lvl6pPr marL="457200" algn="l" rtl="0" fontAlgn="base">
        <a:spcBef>
          <a:spcPct val="0"/>
        </a:spcBef>
        <a:spcAft>
          <a:spcPct val="0"/>
        </a:spcAft>
        <a:defRPr sz="3400">
          <a:solidFill>
            <a:srgbClr val="FFFFFF"/>
          </a:solidFill>
          <a:latin typeface="Arial Bold" charset="0"/>
          <a:ea typeface="ヒラギノ角ゴ ProN W6" charset="0"/>
          <a:cs typeface="ヒラギノ角ゴ ProN W6" charset="0"/>
          <a:sym typeface="Arial Bold" charset="0"/>
        </a:defRPr>
      </a:lvl6pPr>
      <a:lvl7pPr marL="914400" algn="l" rtl="0" fontAlgn="base">
        <a:spcBef>
          <a:spcPct val="0"/>
        </a:spcBef>
        <a:spcAft>
          <a:spcPct val="0"/>
        </a:spcAft>
        <a:defRPr sz="3400">
          <a:solidFill>
            <a:srgbClr val="FFFFFF"/>
          </a:solidFill>
          <a:latin typeface="Arial Bold" charset="0"/>
          <a:ea typeface="ヒラギノ角ゴ ProN W6" charset="0"/>
          <a:cs typeface="ヒラギノ角ゴ ProN W6" charset="0"/>
          <a:sym typeface="Arial Bold" charset="0"/>
        </a:defRPr>
      </a:lvl7pPr>
      <a:lvl8pPr marL="1371600" algn="l" rtl="0" fontAlgn="base">
        <a:spcBef>
          <a:spcPct val="0"/>
        </a:spcBef>
        <a:spcAft>
          <a:spcPct val="0"/>
        </a:spcAft>
        <a:defRPr sz="3400">
          <a:solidFill>
            <a:srgbClr val="FFFFFF"/>
          </a:solidFill>
          <a:latin typeface="Arial Bold" charset="0"/>
          <a:ea typeface="ヒラギノ角ゴ ProN W6" charset="0"/>
          <a:cs typeface="ヒラギノ角ゴ ProN W6" charset="0"/>
          <a:sym typeface="Arial Bold" charset="0"/>
        </a:defRPr>
      </a:lvl8pPr>
      <a:lvl9pPr marL="1828800" algn="l" rtl="0" fontAlgn="base">
        <a:spcBef>
          <a:spcPct val="0"/>
        </a:spcBef>
        <a:spcAft>
          <a:spcPct val="0"/>
        </a:spcAft>
        <a:defRPr sz="3400">
          <a:solidFill>
            <a:srgbClr val="FFFFFF"/>
          </a:solidFill>
          <a:latin typeface="Arial Bold" charset="0"/>
          <a:ea typeface="ヒラギノ角ゴ ProN W6" charset="0"/>
          <a:cs typeface="ヒラギノ角ゴ ProN W6" charset="0"/>
          <a:sym typeface="Arial Bold" charset="0"/>
        </a:defRPr>
      </a:lvl9pPr>
    </p:titleStyle>
    <p:bodyStyle>
      <a:lvl1pPr marL="379413" indent="-341313" algn="l" rtl="0" eaLnBrk="0" fontAlgn="base" hangingPunct="0">
        <a:spcBef>
          <a:spcPts val="1200"/>
        </a:spcBef>
        <a:spcAft>
          <a:spcPct val="0"/>
        </a:spcAft>
        <a:buClr>
          <a:srgbClr val="F28E00"/>
        </a:buClr>
        <a:buSzPct val="110000"/>
        <a:buFont typeface="Helvetica" charset="0"/>
        <a:buChar char="&gt;"/>
        <a:defRPr sz="2600">
          <a:solidFill>
            <a:schemeClr val="tx1"/>
          </a:solidFill>
          <a:latin typeface="+mn-lt"/>
          <a:ea typeface="+mn-ea"/>
          <a:cs typeface="+mn-cs"/>
          <a:sym typeface="Helvetica" charset="0"/>
        </a:defRPr>
      </a:lvl1pPr>
      <a:lvl2pPr marL="895350" indent="-260350" algn="l" rtl="0" eaLnBrk="0" fontAlgn="base" hangingPunct="0">
        <a:spcBef>
          <a:spcPts val="1000"/>
        </a:spcBef>
        <a:spcAft>
          <a:spcPct val="0"/>
        </a:spcAft>
        <a:buClr>
          <a:srgbClr val="000000"/>
        </a:buClr>
        <a:buSzPct val="80000"/>
        <a:buFont typeface="Lucida Grande" charset="0"/>
        <a:buChar char="▪"/>
        <a:defRPr sz="2200">
          <a:solidFill>
            <a:schemeClr val="tx1"/>
          </a:solidFill>
          <a:latin typeface="+mn-lt"/>
          <a:ea typeface="+mn-ea"/>
          <a:cs typeface="+mn-cs"/>
          <a:sym typeface="Helvetica" charset="0"/>
        </a:defRPr>
      </a:lvl2pPr>
      <a:lvl3pPr marL="1611313" indent="-177800" algn="l" rtl="0" eaLnBrk="0" fontAlgn="base" hangingPunct="0">
        <a:spcBef>
          <a:spcPts val="700"/>
        </a:spcBef>
        <a:spcAft>
          <a:spcPct val="0"/>
        </a:spcAft>
        <a:buSzPct val="60000"/>
        <a:buFont typeface="Lucida Grande" charset="0"/>
        <a:buChar char="▪"/>
        <a:defRPr sz="2200">
          <a:solidFill>
            <a:srgbClr val="777777"/>
          </a:solidFill>
          <a:latin typeface="+mn-lt"/>
          <a:ea typeface="+mn-ea"/>
          <a:cs typeface="+mn-cs"/>
          <a:sym typeface="Helvetica" charset="0"/>
        </a:defRPr>
      </a:lvl3pPr>
      <a:lvl4pPr marL="1016000" indent="-254000" algn="l" rtl="0" eaLnBrk="0" fontAlgn="base" hangingPunct="0">
        <a:spcBef>
          <a:spcPct val="0"/>
        </a:spcBef>
        <a:spcAft>
          <a:spcPct val="0"/>
        </a:spcAft>
        <a:buSzPct val="60000"/>
        <a:buFont typeface="Lucida Grande" charset="0"/>
        <a:buChar char="▪"/>
        <a:defRPr sz="2200">
          <a:solidFill>
            <a:srgbClr val="777777"/>
          </a:solidFill>
          <a:latin typeface="+mn-lt"/>
          <a:ea typeface="+mn-ea"/>
          <a:cs typeface="+mn-cs"/>
          <a:sym typeface="Helvetica" charset="0"/>
        </a:defRPr>
      </a:lvl4pPr>
      <a:lvl5pPr marL="2781300" indent="-177800" algn="l" rtl="0" eaLnBrk="0" fontAlgn="base" hangingPunct="0">
        <a:spcBef>
          <a:spcPts val="700"/>
        </a:spcBef>
        <a:spcAft>
          <a:spcPct val="0"/>
        </a:spcAft>
        <a:buSzPct val="60000"/>
        <a:buFont typeface="Lucida Grande" charset="0"/>
        <a:buChar char="▪"/>
        <a:defRPr sz="2200">
          <a:solidFill>
            <a:srgbClr val="777777"/>
          </a:solidFill>
          <a:latin typeface="+mn-lt"/>
          <a:ea typeface="+mn-ea"/>
          <a:cs typeface="+mn-cs"/>
          <a:sym typeface="Helvetica" charset="0"/>
        </a:defRPr>
      </a:lvl5pPr>
      <a:lvl6pPr marL="3238500" indent="-177800" algn="l" rtl="0" fontAlgn="base">
        <a:spcBef>
          <a:spcPts val="700"/>
        </a:spcBef>
        <a:spcAft>
          <a:spcPct val="0"/>
        </a:spcAft>
        <a:buSzPct val="60000"/>
        <a:buFont typeface="Lucida Grande" charset="0"/>
        <a:buChar char="▪"/>
        <a:defRPr sz="2200">
          <a:solidFill>
            <a:srgbClr val="777777"/>
          </a:solidFill>
          <a:latin typeface="+mn-lt"/>
          <a:ea typeface="+mn-ea"/>
          <a:cs typeface="+mn-cs"/>
          <a:sym typeface="Helvetica" charset="0"/>
        </a:defRPr>
      </a:lvl6pPr>
      <a:lvl7pPr marL="3695700" indent="-177800" algn="l" rtl="0" fontAlgn="base">
        <a:spcBef>
          <a:spcPts val="700"/>
        </a:spcBef>
        <a:spcAft>
          <a:spcPct val="0"/>
        </a:spcAft>
        <a:buSzPct val="60000"/>
        <a:buFont typeface="Lucida Grande" charset="0"/>
        <a:buChar char="▪"/>
        <a:defRPr sz="2200">
          <a:solidFill>
            <a:srgbClr val="777777"/>
          </a:solidFill>
          <a:latin typeface="+mn-lt"/>
          <a:ea typeface="+mn-ea"/>
          <a:cs typeface="+mn-cs"/>
          <a:sym typeface="Helvetica" charset="0"/>
        </a:defRPr>
      </a:lvl7pPr>
      <a:lvl8pPr marL="4152900" indent="-177800" algn="l" rtl="0" fontAlgn="base">
        <a:spcBef>
          <a:spcPts val="700"/>
        </a:spcBef>
        <a:spcAft>
          <a:spcPct val="0"/>
        </a:spcAft>
        <a:buSzPct val="60000"/>
        <a:buFont typeface="Lucida Grande" charset="0"/>
        <a:buChar char="▪"/>
        <a:defRPr sz="2200">
          <a:solidFill>
            <a:srgbClr val="777777"/>
          </a:solidFill>
          <a:latin typeface="+mn-lt"/>
          <a:ea typeface="+mn-ea"/>
          <a:cs typeface="+mn-cs"/>
          <a:sym typeface="Helvetica" charset="0"/>
        </a:defRPr>
      </a:lvl8pPr>
      <a:lvl9pPr marL="4610100" indent="-177800" algn="l" rtl="0" fontAlgn="base">
        <a:spcBef>
          <a:spcPts val="700"/>
        </a:spcBef>
        <a:spcAft>
          <a:spcPct val="0"/>
        </a:spcAft>
        <a:buSzPct val="60000"/>
        <a:buFont typeface="Lucida Grande" charset="0"/>
        <a:buChar char="▪"/>
        <a:defRPr sz="2200">
          <a:solidFill>
            <a:srgbClr val="777777"/>
          </a:solidFill>
          <a:latin typeface="+mn-lt"/>
          <a:ea typeface="+mn-ea"/>
          <a:cs typeface="+mn-cs"/>
          <a:sym typeface="Helvetica"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p:cNvSpPr>
          <p:nvPr/>
        </p:nvSpPr>
        <p:spPr bwMode="auto">
          <a:xfrm>
            <a:off x="0" y="-225425"/>
            <a:ext cx="13017500" cy="1052513"/>
          </a:xfrm>
          <a:prstGeom prst="rect">
            <a:avLst/>
          </a:pr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p>
            <a:endParaRPr lang="de-DE"/>
          </a:p>
        </p:txBody>
      </p:sp>
      <p:sp>
        <p:nvSpPr>
          <p:cNvPr id="4099" name="Rectangle 2"/>
          <p:cNvSpPr>
            <a:spLocks/>
          </p:cNvSpPr>
          <p:nvPr/>
        </p:nvSpPr>
        <p:spPr bwMode="auto">
          <a:xfrm>
            <a:off x="1147763" y="9239250"/>
            <a:ext cx="106807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lIns="0" tIns="0" rIns="0" bIns="0" anchor="ctr"/>
          <a:lstStyle/>
          <a:p>
            <a:pPr algn="r"/>
            <a:r>
              <a:rPr lang="en-US" sz="1200">
                <a:solidFill>
                  <a:srgbClr val="777777"/>
                </a:solidFill>
                <a:latin typeface="Arial Bold" charset="0"/>
                <a:cs typeface="Arial Bold" charset="0"/>
                <a:sym typeface="Arial Bold" charset="0"/>
              </a:rPr>
              <a:t>First and Last Name </a:t>
            </a:r>
            <a:r>
              <a:rPr lang="en-US" sz="1200">
                <a:solidFill>
                  <a:srgbClr val="777777"/>
                </a:solidFill>
                <a:latin typeface="Arial" pitchFamily="34" charset="0"/>
                <a:cs typeface="Arial" pitchFamily="34" charset="0"/>
                <a:sym typeface="Arial" pitchFamily="34" charset="0"/>
              </a:rPr>
              <a:t> |  Title of Presentation  |  Date  |  </a:t>
            </a:r>
            <a:r>
              <a:rPr lang="en-US" sz="1200">
                <a:solidFill>
                  <a:srgbClr val="777777"/>
                </a:solidFill>
                <a:latin typeface="Arial Bold" charset="0"/>
                <a:cs typeface="Arial Bold" charset="0"/>
                <a:sym typeface="Arial Bold" charset="0"/>
              </a:rPr>
              <a:t>Page  </a:t>
            </a:r>
          </a:p>
        </p:txBody>
      </p:sp>
      <p:pic>
        <p:nvPicPr>
          <p:cNvPr id="4100"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147550" y="9012238"/>
            <a:ext cx="633413"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4101" name="Rectangle 4"/>
          <p:cNvSpPr>
            <a:spLocks noGrp="1" noChangeArrowheads="1"/>
          </p:cNvSpPr>
          <p:nvPr>
            <p:ph type="body" idx="1"/>
          </p:nvPr>
        </p:nvSpPr>
        <p:spPr bwMode="auto">
          <a:xfrm>
            <a:off x="298450" y="6527800"/>
            <a:ext cx="12484100" cy="2451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smtClean="0">
                <a:sym typeface="Helvetica" charset="0"/>
              </a:rPr>
              <a:t>Click to edit Master text styles</a:t>
            </a:r>
          </a:p>
          <a:p>
            <a:pPr lvl="1"/>
            <a:r>
              <a:rPr lang="en-US" smtClean="0">
                <a:sym typeface="Helvetica" charset="0"/>
              </a:rPr>
              <a:t>Second level</a:t>
            </a:r>
          </a:p>
          <a:p>
            <a:pPr lvl="2"/>
            <a:r>
              <a:rPr lang="en-US" smtClean="0">
                <a:sym typeface="Helvetica" charset="0"/>
              </a:rPr>
              <a:t>Third level</a:t>
            </a:r>
          </a:p>
          <a:p>
            <a:pPr lvl="3"/>
            <a:r>
              <a:rPr lang="en-US" smtClean="0">
                <a:sym typeface="Helvetica" charset="0"/>
              </a:rPr>
              <a:t>Fourth level</a:t>
            </a:r>
          </a:p>
          <a:p>
            <a:pPr lvl="4"/>
            <a:r>
              <a:rPr lang="en-US" smtClean="0">
                <a:sym typeface="Helvetica" charset="0"/>
              </a:rPr>
              <a:t>Fifth level</a:t>
            </a:r>
          </a:p>
        </p:txBody>
      </p:sp>
      <p:sp>
        <p:nvSpPr>
          <p:cNvPr id="5125" name="Text Box 5"/>
          <p:cNvSpPr txBox="1">
            <a:spLocks noGrp="1" noChangeArrowheads="1"/>
          </p:cNvSpPr>
          <p:nvPr>
            <p:ph type="sldNum" sz="quarter" idx="4"/>
          </p:nvPr>
        </p:nvSpPr>
        <p:spPr bwMode="auto">
          <a:xfrm>
            <a:off x="11828463" y="9193213"/>
            <a:ext cx="282575"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l">
              <a:defRPr sz="1200">
                <a:solidFill>
                  <a:srgbClr val="777777"/>
                </a:solidFill>
                <a:latin typeface="+mj-lt"/>
                <a:cs typeface="Arial Bold" charset="0"/>
                <a:sym typeface="Arial Bold"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defRPr/>
            </a:pPr>
            <a:fld id="{9F64A4AF-4903-4CF4-9943-07A26A93E03A}" type="slidenum">
              <a:rPr lang="en-US"/>
              <a:pPr>
                <a:defRPr/>
              </a:pPr>
              <a:t>‹Nr.›</a:t>
            </a:fld>
            <a:endParaRPr lang="en-US"/>
          </a:p>
        </p:txBody>
      </p:sp>
      <p:graphicFrame>
        <p:nvGraphicFramePr>
          <p:cNvPr id="5126" name="Group 6"/>
          <p:cNvGraphicFramePr>
            <a:graphicFrameLocks noGrp="1"/>
          </p:cNvGraphicFramePr>
          <p:nvPr/>
        </p:nvGraphicFramePr>
        <p:xfrm>
          <a:off x="279400" y="1079500"/>
          <a:ext cx="11110913" cy="5181600"/>
        </p:xfrm>
        <a:graphic>
          <a:graphicData uri="http://schemas.openxmlformats.org/drawingml/2006/table">
            <a:tbl>
              <a:tblPr/>
              <a:tblGrid>
                <a:gridCol w="3703638"/>
                <a:gridCol w="3703637"/>
                <a:gridCol w="3703638"/>
              </a:tblGrid>
              <a:tr h="863600">
                <a:tc>
                  <a:txBody>
                    <a:bodyPr/>
                    <a:lstStyle/>
                    <a:p>
                      <a:pPr marL="0" marR="0" lvl="0" indent="0" algn="l" defTabSz="914400" rtl="0" eaLnBrk="1" fontAlgn="base" latinLnBrk="0" hangingPunct="1">
                        <a:lnSpc>
                          <a:spcPct val="100000"/>
                        </a:lnSpc>
                        <a:spcBef>
                          <a:spcPct val="0"/>
                        </a:spcBef>
                        <a:spcAft>
                          <a:spcPct val="0"/>
                        </a:spcAft>
                        <a:buClr>
                          <a:srgbClr val="F28E00"/>
                        </a:buClr>
                        <a:buSzPct val="110000"/>
                        <a:buFont typeface="Helvetica" charset="0"/>
                        <a:buNone/>
                        <a:tabLst>
                          <a:tab pos="1295400" algn="l"/>
                        </a:tabLst>
                      </a:pPr>
                      <a:endParaRPr kumimoji="0" lang="en-US" sz="2400" b="1" i="0" u="none" strike="noStrike" cap="none" normalizeH="0" baseline="0" smtClean="0">
                        <a:ln>
                          <a:noFill/>
                        </a:ln>
                        <a:solidFill>
                          <a:srgbClr val="FFFFFF"/>
                        </a:solidFill>
                        <a:effectLst/>
                        <a:latin typeface="Helvetica" charset="0"/>
                        <a:ea typeface="ヒラギノ角ゴ ProN W6" charset="0"/>
                        <a:cs typeface="ヒラギノ角ゴ ProN W6" charset="0"/>
                        <a:sym typeface="Helvetica" charset="0"/>
                      </a:endParaRPr>
                    </a:p>
                  </a:txBody>
                  <a:tcPr marL="50800" marR="50800" marT="50800" marB="50800" anchor="ctr" horzOverflow="overflow">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A5EB"/>
                    </a:solidFill>
                  </a:tcPr>
                </a:tc>
                <a:tc>
                  <a:txBody>
                    <a:bodyPr/>
                    <a:lstStyle/>
                    <a:p>
                      <a:pPr marL="0" marR="0" lvl="0" indent="0" algn="l" defTabSz="914400" rtl="0" eaLnBrk="1" fontAlgn="base" latinLnBrk="0" hangingPunct="1">
                        <a:lnSpc>
                          <a:spcPct val="100000"/>
                        </a:lnSpc>
                        <a:spcBef>
                          <a:spcPct val="0"/>
                        </a:spcBef>
                        <a:spcAft>
                          <a:spcPct val="0"/>
                        </a:spcAft>
                        <a:buClr>
                          <a:srgbClr val="F28E00"/>
                        </a:buClr>
                        <a:buSzPct val="110000"/>
                        <a:buFont typeface="Helvetica" charset="0"/>
                        <a:buNone/>
                        <a:tabLst>
                          <a:tab pos="1295400" algn="l"/>
                        </a:tabLst>
                      </a:pPr>
                      <a:endParaRPr kumimoji="0" lang="en-US" sz="2400" b="1" i="0" u="none" strike="noStrike" cap="none" normalizeH="0" baseline="0" smtClean="0">
                        <a:ln>
                          <a:noFill/>
                        </a:ln>
                        <a:solidFill>
                          <a:srgbClr val="FFFFFF"/>
                        </a:solidFill>
                        <a:effectLst/>
                        <a:latin typeface="Helvetica" charset="0"/>
                        <a:ea typeface="ヒラギノ角ゴ ProN W6" charset="0"/>
                        <a:cs typeface="ヒラギノ角ゴ ProN W6" charset="0"/>
                        <a:sym typeface="Helvetica" charset="0"/>
                      </a:endParaRPr>
                    </a:p>
                  </a:txBody>
                  <a:tcPr marL="50800" marR="50800" marT="50800" marB="5080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A5EB"/>
                    </a:solidFill>
                  </a:tcPr>
                </a:tc>
                <a:tc>
                  <a:txBody>
                    <a:bodyPr/>
                    <a:lstStyle/>
                    <a:p>
                      <a:pPr marL="0" marR="0" lvl="0" indent="0" algn="l" defTabSz="914400" rtl="0" eaLnBrk="1" fontAlgn="base" latinLnBrk="0" hangingPunct="1">
                        <a:lnSpc>
                          <a:spcPct val="100000"/>
                        </a:lnSpc>
                        <a:spcBef>
                          <a:spcPct val="0"/>
                        </a:spcBef>
                        <a:spcAft>
                          <a:spcPct val="0"/>
                        </a:spcAft>
                        <a:buClr>
                          <a:srgbClr val="F28E00"/>
                        </a:buClr>
                        <a:buSzPct val="110000"/>
                        <a:buFont typeface="Helvetica" charset="0"/>
                        <a:buNone/>
                        <a:tabLst>
                          <a:tab pos="1295400" algn="l"/>
                        </a:tabLst>
                      </a:pPr>
                      <a:endParaRPr kumimoji="0" lang="en-US" sz="2400" b="1" i="0" u="none" strike="noStrike" cap="none" normalizeH="0" baseline="0" smtClean="0">
                        <a:ln>
                          <a:noFill/>
                        </a:ln>
                        <a:solidFill>
                          <a:srgbClr val="FFFFFF"/>
                        </a:solidFill>
                        <a:effectLst/>
                        <a:latin typeface="Helvetica" charset="0"/>
                        <a:ea typeface="ヒラギノ角ゴ ProN W6" charset="0"/>
                        <a:cs typeface="ヒラギノ角ゴ ProN W6" charset="0"/>
                        <a:sym typeface="Helvetica" charset="0"/>
                      </a:endParaRPr>
                    </a:p>
                  </a:txBody>
                  <a:tcPr marL="50800" marR="50800" marT="50800" marB="50800" anchor="ctr" horzOverflow="overflow">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A5EB"/>
                    </a:solidFill>
                  </a:tcPr>
                </a:tc>
              </a:tr>
              <a:tr h="863600">
                <a:tc>
                  <a:txBody>
                    <a:bodyPr/>
                    <a:lstStyle/>
                    <a:p>
                      <a:pPr marL="0" marR="0" lvl="0" indent="0" algn="l" defTabSz="914400" rtl="0" eaLnBrk="1" fontAlgn="base" latinLnBrk="0" hangingPunct="1">
                        <a:lnSpc>
                          <a:spcPct val="100000"/>
                        </a:lnSpc>
                        <a:spcBef>
                          <a:spcPct val="0"/>
                        </a:spcBef>
                        <a:spcAft>
                          <a:spcPct val="0"/>
                        </a:spcAft>
                        <a:buClr>
                          <a:srgbClr val="F28E00"/>
                        </a:buClr>
                        <a:buSzPct val="110000"/>
                        <a:buFont typeface="Helvetica" charset="0"/>
                        <a:buNone/>
                        <a:tabLst>
                          <a:tab pos="1295400" algn="l"/>
                        </a:tabLst>
                      </a:pPr>
                      <a:endParaRPr kumimoji="0" lang="en-US" sz="24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a:txBody>
                  <a:tcPr marL="50800" marR="50800" marT="50800" marB="50800" anchor="ctr" horzOverflow="overflow">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AECFA"/>
                    </a:solidFill>
                  </a:tcPr>
                </a:tc>
                <a:tc>
                  <a:txBody>
                    <a:bodyPr/>
                    <a:lstStyle/>
                    <a:p>
                      <a:pPr marL="0" marR="0" lvl="0" indent="0" algn="l" defTabSz="914400" rtl="0" eaLnBrk="1" fontAlgn="base" latinLnBrk="0" hangingPunct="1">
                        <a:lnSpc>
                          <a:spcPct val="100000"/>
                        </a:lnSpc>
                        <a:spcBef>
                          <a:spcPct val="0"/>
                        </a:spcBef>
                        <a:spcAft>
                          <a:spcPct val="0"/>
                        </a:spcAft>
                        <a:buClr>
                          <a:srgbClr val="F28E00"/>
                        </a:buClr>
                        <a:buSzPct val="110000"/>
                        <a:buFont typeface="Helvetica" charset="0"/>
                        <a:buNone/>
                        <a:tabLst>
                          <a:tab pos="1295400" algn="l"/>
                        </a:tabLst>
                      </a:pPr>
                      <a:endParaRPr kumimoji="0" lang="en-US" sz="24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a:txBody>
                  <a:tcPr marL="50800" marR="50800" marT="50800" marB="5080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AECFA"/>
                    </a:solidFill>
                  </a:tcPr>
                </a:tc>
                <a:tc>
                  <a:txBody>
                    <a:bodyPr/>
                    <a:lstStyle/>
                    <a:p>
                      <a:pPr marL="0" marR="0" lvl="0" indent="0" algn="l" defTabSz="914400" rtl="0" eaLnBrk="1" fontAlgn="base" latinLnBrk="0" hangingPunct="1">
                        <a:lnSpc>
                          <a:spcPct val="100000"/>
                        </a:lnSpc>
                        <a:spcBef>
                          <a:spcPct val="0"/>
                        </a:spcBef>
                        <a:spcAft>
                          <a:spcPct val="0"/>
                        </a:spcAft>
                        <a:buClr>
                          <a:srgbClr val="F28E00"/>
                        </a:buClr>
                        <a:buSzPct val="110000"/>
                        <a:buFont typeface="Helvetica" charset="0"/>
                        <a:buNone/>
                        <a:tabLst>
                          <a:tab pos="1295400" algn="l"/>
                        </a:tabLst>
                      </a:pPr>
                      <a:endParaRPr kumimoji="0" lang="en-US" sz="24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a:txBody>
                  <a:tcPr marL="50800" marR="50800" marT="50800" marB="50800" anchor="ctr" horzOverflow="overflow">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AECFA"/>
                    </a:solidFill>
                  </a:tcPr>
                </a:tc>
              </a:tr>
              <a:tr h="863600">
                <a:tc>
                  <a:txBody>
                    <a:bodyPr/>
                    <a:lstStyle/>
                    <a:p>
                      <a:pPr marL="0" marR="0" lvl="0" indent="0" algn="l" defTabSz="914400" rtl="0" eaLnBrk="1" fontAlgn="base" latinLnBrk="0" hangingPunct="1">
                        <a:lnSpc>
                          <a:spcPct val="100000"/>
                        </a:lnSpc>
                        <a:spcBef>
                          <a:spcPct val="0"/>
                        </a:spcBef>
                        <a:spcAft>
                          <a:spcPct val="0"/>
                        </a:spcAft>
                        <a:buClr>
                          <a:srgbClr val="F28E00"/>
                        </a:buClr>
                        <a:buSzPct val="110000"/>
                        <a:buFont typeface="Helvetica" charset="0"/>
                        <a:buNone/>
                        <a:tabLst>
                          <a:tab pos="1295400" algn="l"/>
                        </a:tabLst>
                      </a:pPr>
                      <a:endParaRPr kumimoji="0" lang="en-US" sz="24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a:txBody>
                  <a:tcPr marL="50800" marR="50800" marT="50800" marB="50800" anchor="ctr" horzOverflow="overflow">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AECFA"/>
                    </a:solidFill>
                  </a:tcPr>
                </a:tc>
                <a:tc>
                  <a:txBody>
                    <a:bodyPr/>
                    <a:lstStyle/>
                    <a:p>
                      <a:pPr marL="0" marR="0" lvl="0" indent="0" algn="l" defTabSz="914400" rtl="0" eaLnBrk="1" fontAlgn="base" latinLnBrk="0" hangingPunct="1">
                        <a:lnSpc>
                          <a:spcPct val="100000"/>
                        </a:lnSpc>
                        <a:spcBef>
                          <a:spcPct val="0"/>
                        </a:spcBef>
                        <a:spcAft>
                          <a:spcPct val="0"/>
                        </a:spcAft>
                        <a:buClr>
                          <a:srgbClr val="F28E00"/>
                        </a:buClr>
                        <a:buSzPct val="110000"/>
                        <a:buFont typeface="Helvetica" charset="0"/>
                        <a:buNone/>
                        <a:tabLst>
                          <a:tab pos="1295400" algn="l"/>
                        </a:tabLst>
                      </a:pPr>
                      <a:endParaRPr kumimoji="0" lang="en-US" sz="24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a:txBody>
                  <a:tcPr marL="50800" marR="50800" marT="50800" marB="5080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AECFA"/>
                    </a:solidFill>
                  </a:tcPr>
                </a:tc>
                <a:tc>
                  <a:txBody>
                    <a:bodyPr/>
                    <a:lstStyle/>
                    <a:p>
                      <a:pPr marL="0" marR="0" lvl="0" indent="0" algn="l" defTabSz="914400" rtl="0" eaLnBrk="1" fontAlgn="base" latinLnBrk="0" hangingPunct="1">
                        <a:lnSpc>
                          <a:spcPct val="100000"/>
                        </a:lnSpc>
                        <a:spcBef>
                          <a:spcPct val="0"/>
                        </a:spcBef>
                        <a:spcAft>
                          <a:spcPct val="0"/>
                        </a:spcAft>
                        <a:buClr>
                          <a:srgbClr val="F28E00"/>
                        </a:buClr>
                        <a:buSzPct val="110000"/>
                        <a:buFont typeface="Helvetica" charset="0"/>
                        <a:buNone/>
                        <a:tabLst>
                          <a:tab pos="1295400" algn="l"/>
                        </a:tabLst>
                      </a:pPr>
                      <a:endParaRPr kumimoji="0" lang="en-US" sz="24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a:txBody>
                  <a:tcPr marL="50800" marR="50800" marT="50800" marB="50800" anchor="ctr" horzOverflow="overflow">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AECFA"/>
                    </a:solidFill>
                  </a:tcPr>
                </a:tc>
              </a:tr>
              <a:tr h="863600">
                <a:tc>
                  <a:txBody>
                    <a:bodyPr/>
                    <a:lstStyle/>
                    <a:p>
                      <a:pPr marL="0" marR="0" lvl="0" indent="0" algn="l" defTabSz="914400" rtl="0" eaLnBrk="1" fontAlgn="base" latinLnBrk="0" hangingPunct="1">
                        <a:lnSpc>
                          <a:spcPct val="100000"/>
                        </a:lnSpc>
                        <a:spcBef>
                          <a:spcPct val="0"/>
                        </a:spcBef>
                        <a:spcAft>
                          <a:spcPct val="0"/>
                        </a:spcAft>
                        <a:buClr>
                          <a:srgbClr val="F28E00"/>
                        </a:buClr>
                        <a:buSzPct val="110000"/>
                        <a:buFont typeface="Helvetica" charset="0"/>
                        <a:buNone/>
                        <a:tabLst>
                          <a:tab pos="1295400" algn="l"/>
                        </a:tabLst>
                      </a:pPr>
                      <a:endParaRPr kumimoji="0" lang="en-US" sz="24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a:txBody>
                  <a:tcPr marL="50800" marR="50800" marT="50800" marB="50800" anchor="ctr" horzOverflow="overflow">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AECFA"/>
                    </a:solidFill>
                  </a:tcPr>
                </a:tc>
                <a:tc>
                  <a:txBody>
                    <a:bodyPr/>
                    <a:lstStyle/>
                    <a:p>
                      <a:pPr marL="0" marR="0" lvl="0" indent="0" algn="l" defTabSz="914400" rtl="0" eaLnBrk="1" fontAlgn="base" latinLnBrk="0" hangingPunct="1">
                        <a:lnSpc>
                          <a:spcPct val="100000"/>
                        </a:lnSpc>
                        <a:spcBef>
                          <a:spcPct val="0"/>
                        </a:spcBef>
                        <a:spcAft>
                          <a:spcPct val="0"/>
                        </a:spcAft>
                        <a:buClr>
                          <a:srgbClr val="F28E00"/>
                        </a:buClr>
                        <a:buSzPct val="110000"/>
                        <a:buFont typeface="Helvetica" charset="0"/>
                        <a:buNone/>
                        <a:tabLst>
                          <a:tab pos="1295400" algn="l"/>
                        </a:tabLst>
                      </a:pPr>
                      <a:endParaRPr kumimoji="0" lang="en-US" sz="24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a:txBody>
                  <a:tcPr marL="50800" marR="50800" marT="50800" marB="5080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AECFA"/>
                    </a:solidFill>
                  </a:tcPr>
                </a:tc>
                <a:tc>
                  <a:txBody>
                    <a:bodyPr/>
                    <a:lstStyle/>
                    <a:p>
                      <a:pPr marL="0" marR="0" lvl="0" indent="0" algn="l" defTabSz="914400" rtl="0" eaLnBrk="1" fontAlgn="base" latinLnBrk="0" hangingPunct="1">
                        <a:lnSpc>
                          <a:spcPct val="100000"/>
                        </a:lnSpc>
                        <a:spcBef>
                          <a:spcPct val="0"/>
                        </a:spcBef>
                        <a:spcAft>
                          <a:spcPct val="0"/>
                        </a:spcAft>
                        <a:buClr>
                          <a:srgbClr val="F28E00"/>
                        </a:buClr>
                        <a:buSzPct val="110000"/>
                        <a:buFont typeface="Helvetica" charset="0"/>
                        <a:buNone/>
                        <a:tabLst>
                          <a:tab pos="1295400" algn="l"/>
                        </a:tabLst>
                      </a:pPr>
                      <a:endParaRPr kumimoji="0" lang="en-US" sz="24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a:txBody>
                  <a:tcPr marL="50800" marR="50800" marT="50800" marB="50800" anchor="ctr" horzOverflow="overflow">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AECFA"/>
                    </a:solidFill>
                  </a:tcPr>
                </a:tc>
              </a:tr>
              <a:tr h="863600">
                <a:tc>
                  <a:txBody>
                    <a:bodyPr/>
                    <a:lstStyle/>
                    <a:p>
                      <a:pPr marL="0" marR="0" lvl="0" indent="0" algn="l" defTabSz="914400" rtl="0" eaLnBrk="1" fontAlgn="base" latinLnBrk="0" hangingPunct="1">
                        <a:lnSpc>
                          <a:spcPct val="100000"/>
                        </a:lnSpc>
                        <a:spcBef>
                          <a:spcPct val="0"/>
                        </a:spcBef>
                        <a:spcAft>
                          <a:spcPct val="0"/>
                        </a:spcAft>
                        <a:buClr>
                          <a:srgbClr val="F28E00"/>
                        </a:buClr>
                        <a:buSzPct val="110000"/>
                        <a:buFont typeface="Helvetica" charset="0"/>
                        <a:buNone/>
                        <a:tabLst>
                          <a:tab pos="1295400" algn="l"/>
                        </a:tabLst>
                      </a:pPr>
                      <a:endParaRPr kumimoji="0" lang="en-US" sz="24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a:txBody>
                  <a:tcPr marL="50800" marR="50800" marT="50800" marB="50800" anchor="ctr" horzOverflow="overflow">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AECFA"/>
                    </a:solidFill>
                  </a:tcPr>
                </a:tc>
                <a:tc>
                  <a:txBody>
                    <a:bodyPr/>
                    <a:lstStyle/>
                    <a:p>
                      <a:pPr marL="0" marR="0" lvl="0" indent="0" algn="l" defTabSz="914400" rtl="0" eaLnBrk="1" fontAlgn="base" latinLnBrk="0" hangingPunct="1">
                        <a:lnSpc>
                          <a:spcPct val="100000"/>
                        </a:lnSpc>
                        <a:spcBef>
                          <a:spcPct val="0"/>
                        </a:spcBef>
                        <a:spcAft>
                          <a:spcPct val="0"/>
                        </a:spcAft>
                        <a:buClr>
                          <a:srgbClr val="F28E00"/>
                        </a:buClr>
                        <a:buSzPct val="110000"/>
                        <a:buFont typeface="Helvetica" charset="0"/>
                        <a:buNone/>
                        <a:tabLst>
                          <a:tab pos="1295400" algn="l"/>
                        </a:tabLst>
                      </a:pPr>
                      <a:endParaRPr kumimoji="0" lang="en-US" sz="24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a:txBody>
                  <a:tcPr marL="50800" marR="50800" marT="50800" marB="5080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AECFA"/>
                    </a:solidFill>
                  </a:tcPr>
                </a:tc>
                <a:tc>
                  <a:txBody>
                    <a:bodyPr/>
                    <a:lstStyle/>
                    <a:p>
                      <a:pPr marL="0" marR="0" lvl="0" indent="0" algn="l" defTabSz="914400" rtl="0" eaLnBrk="1" fontAlgn="base" latinLnBrk="0" hangingPunct="1">
                        <a:lnSpc>
                          <a:spcPct val="100000"/>
                        </a:lnSpc>
                        <a:spcBef>
                          <a:spcPct val="0"/>
                        </a:spcBef>
                        <a:spcAft>
                          <a:spcPct val="0"/>
                        </a:spcAft>
                        <a:buClr>
                          <a:srgbClr val="F28E00"/>
                        </a:buClr>
                        <a:buSzPct val="110000"/>
                        <a:buFont typeface="Helvetica" charset="0"/>
                        <a:buNone/>
                        <a:tabLst>
                          <a:tab pos="1295400" algn="l"/>
                        </a:tabLst>
                      </a:pPr>
                      <a:endParaRPr kumimoji="0" lang="en-US" sz="24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a:txBody>
                  <a:tcPr marL="50800" marR="50800" marT="50800" marB="50800" anchor="ctr" horzOverflow="overflow">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AECFA"/>
                    </a:solidFill>
                  </a:tcPr>
                </a:tc>
              </a:tr>
              <a:tr h="863600">
                <a:tc>
                  <a:txBody>
                    <a:bodyPr/>
                    <a:lstStyle/>
                    <a:p>
                      <a:pPr marL="0" marR="0" lvl="0" indent="0" algn="l" defTabSz="914400" rtl="0" eaLnBrk="1" fontAlgn="base" latinLnBrk="0" hangingPunct="1">
                        <a:lnSpc>
                          <a:spcPct val="100000"/>
                        </a:lnSpc>
                        <a:spcBef>
                          <a:spcPct val="0"/>
                        </a:spcBef>
                        <a:spcAft>
                          <a:spcPct val="0"/>
                        </a:spcAft>
                        <a:buClr>
                          <a:srgbClr val="F28E00"/>
                        </a:buClr>
                        <a:buSzPct val="110000"/>
                        <a:buFont typeface="Helvetica" charset="0"/>
                        <a:buNone/>
                        <a:tabLst>
                          <a:tab pos="1295400" algn="l"/>
                        </a:tabLst>
                      </a:pPr>
                      <a:endParaRPr kumimoji="0" lang="en-US" sz="24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a:txBody>
                  <a:tcPr marL="50800" marR="50800" marT="50800" marB="50800" anchor="ctr" horzOverflow="overflow">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AECFA"/>
                    </a:solidFill>
                  </a:tcPr>
                </a:tc>
                <a:tc>
                  <a:txBody>
                    <a:bodyPr/>
                    <a:lstStyle/>
                    <a:p>
                      <a:pPr marL="0" marR="0" lvl="0" indent="0" algn="l" defTabSz="914400" rtl="0" eaLnBrk="1" fontAlgn="base" latinLnBrk="0" hangingPunct="1">
                        <a:lnSpc>
                          <a:spcPct val="100000"/>
                        </a:lnSpc>
                        <a:spcBef>
                          <a:spcPct val="0"/>
                        </a:spcBef>
                        <a:spcAft>
                          <a:spcPct val="0"/>
                        </a:spcAft>
                        <a:buClr>
                          <a:srgbClr val="F28E00"/>
                        </a:buClr>
                        <a:buSzPct val="110000"/>
                        <a:buFont typeface="Helvetica" charset="0"/>
                        <a:buNone/>
                        <a:tabLst>
                          <a:tab pos="1295400" algn="l"/>
                        </a:tabLst>
                      </a:pPr>
                      <a:endParaRPr kumimoji="0" lang="en-US" sz="24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a:txBody>
                  <a:tcPr marL="50800" marR="50800" marT="50800" marB="5080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AECFA"/>
                    </a:solidFill>
                  </a:tcPr>
                </a:tc>
                <a:tc>
                  <a:txBody>
                    <a:bodyPr/>
                    <a:lstStyle/>
                    <a:p>
                      <a:pPr marL="0" marR="0" lvl="0" indent="0" algn="l" defTabSz="914400" rtl="0" eaLnBrk="1" fontAlgn="base" latinLnBrk="0" hangingPunct="1">
                        <a:lnSpc>
                          <a:spcPct val="100000"/>
                        </a:lnSpc>
                        <a:spcBef>
                          <a:spcPct val="0"/>
                        </a:spcBef>
                        <a:spcAft>
                          <a:spcPct val="0"/>
                        </a:spcAft>
                        <a:buClr>
                          <a:srgbClr val="F28E00"/>
                        </a:buClr>
                        <a:buSzPct val="110000"/>
                        <a:buFont typeface="Helvetica" charset="0"/>
                        <a:buNone/>
                        <a:tabLst>
                          <a:tab pos="1295400" algn="l"/>
                        </a:tabLst>
                      </a:pPr>
                      <a:endParaRPr kumimoji="0" lang="en-US" sz="24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a:txBody>
                  <a:tcPr marL="50800" marR="50800" marT="50800" marB="50800" anchor="ctr" horzOverflow="overflow">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AECFA"/>
                    </a:solidFill>
                  </a:tcPr>
                </a:tc>
              </a:tr>
            </a:tbl>
          </a:graphicData>
        </a:graphic>
      </p:graphicFrame>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txStyles>
    <p:titleStyle>
      <a:lvl1pPr algn="l" rtl="0" eaLnBrk="0" fontAlgn="base" hangingPunct="0">
        <a:spcBef>
          <a:spcPct val="0"/>
        </a:spcBef>
        <a:spcAft>
          <a:spcPct val="0"/>
        </a:spcAft>
        <a:defRPr sz="3400">
          <a:solidFill>
            <a:srgbClr val="FFFFFF"/>
          </a:solidFill>
          <a:latin typeface="+mj-lt"/>
          <a:ea typeface="+mj-ea"/>
          <a:cs typeface="+mj-cs"/>
          <a:sym typeface="Arial Bold" charset="0"/>
        </a:defRPr>
      </a:lvl1pPr>
      <a:lvl2pPr algn="l" rtl="0" eaLnBrk="0" fontAlgn="base" hangingPunct="0">
        <a:spcBef>
          <a:spcPct val="0"/>
        </a:spcBef>
        <a:spcAft>
          <a:spcPct val="0"/>
        </a:spcAft>
        <a:defRPr sz="3400">
          <a:solidFill>
            <a:srgbClr val="FFFFFF"/>
          </a:solidFill>
          <a:latin typeface="Arial Bold" charset="0"/>
          <a:ea typeface="ヒラギノ角ゴ ProN W6" charset="0"/>
          <a:cs typeface="ヒラギノ角ゴ ProN W6" charset="0"/>
          <a:sym typeface="Arial Bold" charset="0"/>
        </a:defRPr>
      </a:lvl2pPr>
      <a:lvl3pPr algn="l" rtl="0" eaLnBrk="0" fontAlgn="base" hangingPunct="0">
        <a:spcBef>
          <a:spcPct val="0"/>
        </a:spcBef>
        <a:spcAft>
          <a:spcPct val="0"/>
        </a:spcAft>
        <a:defRPr sz="3400">
          <a:solidFill>
            <a:srgbClr val="FFFFFF"/>
          </a:solidFill>
          <a:latin typeface="Arial Bold" charset="0"/>
          <a:ea typeface="ヒラギノ角ゴ ProN W6" charset="0"/>
          <a:cs typeface="ヒラギノ角ゴ ProN W6" charset="0"/>
          <a:sym typeface="Arial Bold" charset="0"/>
        </a:defRPr>
      </a:lvl3pPr>
      <a:lvl4pPr algn="l" rtl="0" eaLnBrk="0" fontAlgn="base" hangingPunct="0">
        <a:spcBef>
          <a:spcPct val="0"/>
        </a:spcBef>
        <a:spcAft>
          <a:spcPct val="0"/>
        </a:spcAft>
        <a:defRPr sz="3400">
          <a:solidFill>
            <a:srgbClr val="FFFFFF"/>
          </a:solidFill>
          <a:latin typeface="Arial Bold" charset="0"/>
          <a:ea typeface="ヒラギノ角ゴ ProN W6" charset="0"/>
          <a:cs typeface="ヒラギノ角ゴ ProN W6" charset="0"/>
          <a:sym typeface="Arial Bold" charset="0"/>
        </a:defRPr>
      </a:lvl4pPr>
      <a:lvl5pPr algn="l" rtl="0" eaLnBrk="0" fontAlgn="base" hangingPunct="0">
        <a:spcBef>
          <a:spcPct val="0"/>
        </a:spcBef>
        <a:spcAft>
          <a:spcPct val="0"/>
        </a:spcAft>
        <a:defRPr sz="3400">
          <a:solidFill>
            <a:srgbClr val="FFFFFF"/>
          </a:solidFill>
          <a:latin typeface="Arial Bold" charset="0"/>
          <a:ea typeface="ヒラギノ角ゴ ProN W6" charset="0"/>
          <a:cs typeface="ヒラギノ角ゴ ProN W6" charset="0"/>
          <a:sym typeface="Arial Bold" charset="0"/>
        </a:defRPr>
      </a:lvl5pPr>
      <a:lvl6pPr marL="457200" algn="l" rtl="0" fontAlgn="base">
        <a:spcBef>
          <a:spcPct val="0"/>
        </a:spcBef>
        <a:spcAft>
          <a:spcPct val="0"/>
        </a:spcAft>
        <a:defRPr sz="3400">
          <a:solidFill>
            <a:srgbClr val="FFFFFF"/>
          </a:solidFill>
          <a:latin typeface="Arial Bold" charset="0"/>
          <a:ea typeface="ヒラギノ角ゴ ProN W6" charset="0"/>
          <a:cs typeface="ヒラギノ角ゴ ProN W6" charset="0"/>
          <a:sym typeface="Arial Bold" charset="0"/>
        </a:defRPr>
      </a:lvl6pPr>
      <a:lvl7pPr marL="914400" algn="l" rtl="0" fontAlgn="base">
        <a:spcBef>
          <a:spcPct val="0"/>
        </a:spcBef>
        <a:spcAft>
          <a:spcPct val="0"/>
        </a:spcAft>
        <a:defRPr sz="3400">
          <a:solidFill>
            <a:srgbClr val="FFFFFF"/>
          </a:solidFill>
          <a:latin typeface="Arial Bold" charset="0"/>
          <a:ea typeface="ヒラギノ角ゴ ProN W6" charset="0"/>
          <a:cs typeface="ヒラギノ角ゴ ProN W6" charset="0"/>
          <a:sym typeface="Arial Bold" charset="0"/>
        </a:defRPr>
      </a:lvl7pPr>
      <a:lvl8pPr marL="1371600" algn="l" rtl="0" fontAlgn="base">
        <a:spcBef>
          <a:spcPct val="0"/>
        </a:spcBef>
        <a:spcAft>
          <a:spcPct val="0"/>
        </a:spcAft>
        <a:defRPr sz="3400">
          <a:solidFill>
            <a:srgbClr val="FFFFFF"/>
          </a:solidFill>
          <a:latin typeface="Arial Bold" charset="0"/>
          <a:ea typeface="ヒラギノ角ゴ ProN W6" charset="0"/>
          <a:cs typeface="ヒラギノ角ゴ ProN W6" charset="0"/>
          <a:sym typeface="Arial Bold" charset="0"/>
        </a:defRPr>
      </a:lvl8pPr>
      <a:lvl9pPr marL="1828800" algn="l" rtl="0" fontAlgn="base">
        <a:spcBef>
          <a:spcPct val="0"/>
        </a:spcBef>
        <a:spcAft>
          <a:spcPct val="0"/>
        </a:spcAft>
        <a:defRPr sz="3400">
          <a:solidFill>
            <a:srgbClr val="FFFFFF"/>
          </a:solidFill>
          <a:latin typeface="Arial Bold" charset="0"/>
          <a:ea typeface="ヒラギノ角ゴ ProN W6" charset="0"/>
          <a:cs typeface="ヒラギノ角ゴ ProN W6" charset="0"/>
          <a:sym typeface="Arial Bold" charset="0"/>
        </a:defRPr>
      </a:lvl9pPr>
    </p:titleStyle>
    <p:bodyStyle>
      <a:lvl1pPr marL="379413" indent="-341313" algn="l" rtl="0" eaLnBrk="0" fontAlgn="base" hangingPunct="0">
        <a:spcBef>
          <a:spcPts val="1200"/>
        </a:spcBef>
        <a:spcAft>
          <a:spcPct val="0"/>
        </a:spcAft>
        <a:buClr>
          <a:srgbClr val="F28E00"/>
        </a:buClr>
        <a:buSzPct val="110000"/>
        <a:buFont typeface="Helvetica" charset="0"/>
        <a:buChar char="&gt;"/>
        <a:defRPr sz="2600">
          <a:solidFill>
            <a:schemeClr val="tx1"/>
          </a:solidFill>
          <a:latin typeface="+mn-lt"/>
          <a:ea typeface="+mn-ea"/>
          <a:cs typeface="+mn-cs"/>
          <a:sym typeface="Helvetica" charset="0"/>
        </a:defRPr>
      </a:lvl1pPr>
      <a:lvl2pPr marL="895350" indent="-260350" algn="l" rtl="0" eaLnBrk="0" fontAlgn="base" hangingPunct="0">
        <a:spcBef>
          <a:spcPts val="1000"/>
        </a:spcBef>
        <a:spcAft>
          <a:spcPct val="0"/>
        </a:spcAft>
        <a:buClr>
          <a:srgbClr val="000000"/>
        </a:buClr>
        <a:buSzPct val="80000"/>
        <a:buFont typeface="Lucida Grande" charset="0"/>
        <a:buChar char="▪"/>
        <a:defRPr sz="2200">
          <a:solidFill>
            <a:schemeClr val="tx1"/>
          </a:solidFill>
          <a:latin typeface="+mn-lt"/>
          <a:ea typeface="+mn-ea"/>
          <a:cs typeface="+mn-cs"/>
          <a:sym typeface="Helvetica" charset="0"/>
        </a:defRPr>
      </a:lvl2pPr>
      <a:lvl3pPr marL="1611313" indent="-177800" algn="l" rtl="0" eaLnBrk="0" fontAlgn="base" hangingPunct="0">
        <a:spcBef>
          <a:spcPts val="700"/>
        </a:spcBef>
        <a:spcAft>
          <a:spcPct val="0"/>
        </a:spcAft>
        <a:buSzPct val="60000"/>
        <a:buFont typeface="Lucida Grande" charset="0"/>
        <a:buChar char="▪"/>
        <a:defRPr sz="2200">
          <a:solidFill>
            <a:srgbClr val="777777"/>
          </a:solidFill>
          <a:latin typeface="+mn-lt"/>
          <a:ea typeface="+mn-ea"/>
          <a:cs typeface="+mn-cs"/>
          <a:sym typeface="Helvetica" charset="0"/>
        </a:defRPr>
      </a:lvl3pPr>
      <a:lvl4pPr marL="1016000" indent="-254000" algn="l" rtl="0" eaLnBrk="0" fontAlgn="base" hangingPunct="0">
        <a:spcBef>
          <a:spcPct val="0"/>
        </a:spcBef>
        <a:spcAft>
          <a:spcPct val="0"/>
        </a:spcAft>
        <a:buSzPct val="60000"/>
        <a:buFont typeface="Lucida Grande" charset="0"/>
        <a:buChar char="▪"/>
        <a:defRPr sz="2200">
          <a:solidFill>
            <a:srgbClr val="777777"/>
          </a:solidFill>
          <a:latin typeface="+mn-lt"/>
          <a:ea typeface="+mn-ea"/>
          <a:cs typeface="+mn-cs"/>
          <a:sym typeface="Helvetica" charset="0"/>
        </a:defRPr>
      </a:lvl4pPr>
      <a:lvl5pPr marL="2781300" indent="-177800" algn="l" rtl="0" eaLnBrk="0" fontAlgn="base" hangingPunct="0">
        <a:spcBef>
          <a:spcPts val="700"/>
        </a:spcBef>
        <a:spcAft>
          <a:spcPct val="0"/>
        </a:spcAft>
        <a:buSzPct val="60000"/>
        <a:buFont typeface="Lucida Grande" charset="0"/>
        <a:buChar char="▪"/>
        <a:defRPr sz="2200">
          <a:solidFill>
            <a:srgbClr val="777777"/>
          </a:solidFill>
          <a:latin typeface="+mn-lt"/>
          <a:ea typeface="+mn-ea"/>
          <a:cs typeface="+mn-cs"/>
          <a:sym typeface="Helvetica" charset="0"/>
        </a:defRPr>
      </a:lvl5pPr>
      <a:lvl6pPr marL="3238500" indent="-177800" algn="l" rtl="0" fontAlgn="base">
        <a:spcBef>
          <a:spcPts val="700"/>
        </a:spcBef>
        <a:spcAft>
          <a:spcPct val="0"/>
        </a:spcAft>
        <a:buSzPct val="60000"/>
        <a:buFont typeface="Lucida Grande" charset="0"/>
        <a:buChar char="▪"/>
        <a:defRPr sz="2200">
          <a:solidFill>
            <a:srgbClr val="777777"/>
          </a:solidFill>
          <a:latin typeface="+mn-lt"/>
          <a:ea typeface="+mn-ea"/>
          <a:cs typeface="+mn-cs"/>
          <a:sym typeface="Helvetica" charset="0"/>
        </a:defRPr>
      </a:lvl6pPr>
      <a:lvl7pPr marL="3695700" indent="-177800" algn="l" rtl="0" fontAlgn="base">
        <a:spcBef>
          <a:spcPts val="700"/>
        </a:spcBef>
        <a:spcAft>
          <a:spcPct val="0"/>
        </a:spcAft>
        <a:buSzPct val="60000"/>
        <a:buFont typeface="Lucida Grande" charset="0"/>
        <a:buChar char="▪"/>
        <a:defRPr sz="2200">
          <a:solidFill>
            <a:srgbClr val="777777"/>
          </a:solidFill>
          <a:latin typeface="+mn-lt"/>
          <a:ea typeface="+mn-ea"/>
          <a:cs typeface="+mn-cs"/>
          <a:sym typeface="Helvetica" charset="0"/>
        </a:defRPr>
      </a:lvl7pPr>
      <a:lvl8pPr marL="4152900" indent="-177800" algn="l" rtl="0" fontAlgn="base">
        <a:spcBef>
          <a:spcPts val="700"/>
        </a:spcBef>
        <a:spcAft>
          <a:spcPct val="0"/>
        </a:spcAft>
        <a:buSzPct val="60000"/>
        <a:buFont typeface="Lucida Grande" charset="0"/>
        <a:buChar char="▪"/>
        <a:defRPr sz="2200">
          <a:solidFill>
            <a:srgbClr val="777777"/>
          </a:solidFill>
          <a:latin typeface="+mn-lt"/>
          <a:ea typeface="+mn-ea"/>
          <a:cs typeface="+mn-cs"/>
          <a:sym typeface="Helvetica" charset="0"/>
        </a:defRPr>
      </a:lvl8pPr>
      <a:lvl9pPr marL="4610100" indent="-177800" algn="l" rtl="0" fontAlgn="base">
        <a:spcBef>
          <a:spcPts val="700"/>
        </a:spcBef>
        <a:spcAft>
          <a:spcPct val="0"/>
        </a:spcAft>
        <a:buSzPct val="60000"/>
        <a:buFont typeface="Lucida Grande" charset="0"/>
        <a:buChar char="▪"/>
        <a:defRPr sz="2200">
          <a:solidFill>
            <a:srgbClr val="777777"/>
          </a:solidFill>
          <a:latin typeface="+mn-lt"/>
          <a:ea typeface="+mn-ea"/>
          <a:cs typeface="+mn-cs"/>
          <a:sym typeface="Helvetica"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tertuliadofado.com/printable-map-of-russia/printable-map-of-russia-2/"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E:\ppt\Vorlagen\Geheimschrif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255065" y="381000"/>
            <a:ext cx="8797601" cy="4770537"/>
          </a:xfrm>
          <a:prstGeom prst="rect">
            <a:avLst/>
          </a:prstGeom>
          <a:noFill/>
        </p:spPr>
        <p:txBody>
          <a:bodyPr wrap="none" rtlCol="0">
            <a:spAutoFit/>
          </a:bodyPr>
          <a:lstStyle/>
          <a:p>
            <a:pPr algn="l"/>
            <a:r>
              <a:rPr lang="de-DE" sz="8000" b="1" dirty="0" smtClean="0">
                <a:solidFill>
                  <a:schemeClr val="bg1"/>
                </a:solidFill>
              </a:rPr>
              <a:t>Project </a:t>
            </a:r>
            <a:r>
              <a:rPr lang="de-DE" sz="8000" b="1" dirty="0" err="1" smtClean="0">
                <a:solidFill>
                  <a:schemeClr val="bg1"/>
                </a:solidFill>
              </a:rPr>
              <a:t>Overview</a:t>
            </a:r>
            <a:r>
              <a:rPr lang="de-DE" sz="8000" b="1" dirty="0" smtClean="0">
                <a:solidFill>
                  <a:schemeClr val="bg1"/>
                </a:solidFill>
              </a:rPr>
              <a:t> </a:t>
            </a:r>
          </a:p>
          <a:p>
            <a:pPr algn="l"/>
            <a:r>
              <a:rPr lang="de-DE" sz="8000" b="1" dirty="0" smtClean="0">
                <a:solidFill>
                  <a:schemeClr val="bg1"/>
                </a:solidFill>
              </a:rPr>
              <a:t>&amp;              Report</a:t>
            </a:r>
          </a:p>
          <a:p>
            <a:pPr algn="l"/>
            <a:endParaRPr lang="de-DE" sz="2000" b="1" dirty="0" smtClean="0">
              <a:solidFill>
                <a:schemeClr val="bg1"/>
              </a:solidFill>
            </a:endParaRPr>
          </a:p>
          <a:p>
            <a:pPr algn="l"/>
            <a:endParaRPr lang="de-DE" sz="1000" b="1" dirty="0">
              <a:solidFill>
                <a:schemeClr val="bg1"/>
              </a:solidFill>
            </a:endParaRPr>
          </a:p>
          <a:p>
            <a:pPr algn="l"/>
            <a:r>
              <a:rPr lang="de-DE" sz="3200" dirty="0" smtClean="0">
                <a:solidFill>
                  <a:schemeClr val="bg1"/>
                </a:solidFill>
              </a:rPr>
              <a:t>MANTS-GNN</a:t>
            </a:r>
          </a:p>
          <a:p>
            <a:pPr algn="l"/>
            <a:r>
              <a:rPr lang="de-DE" sz="3200" dirty="0" err="1" smtClean="0">
                <a:solidFill>
                  <a:schemeClr val="bg1"/>
                </a:solidFill>
              </a:rPr>
              <a:t>Geneva</a:t>
            </a:r>
            <a:r>
              <a:rPr lang="de-DE" sz="3200" dirty="0" smtClean="0">
                <a:solidFill>
                  <a:schemeClr val="bg1"/>
                </a:solidFill>
              </a:rPr>
              <a:t>, September 2014</a:t>
            </a:r>
          </a:p>
          <a:p>
            <a:pPr algn="l"/>
            <a:endParaRPr lang="de-DE" sz="4000" dirty="0">
              <a:solidFill>
                <a:schemeClr val="bg1"/>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1091" y="8046512"/>
            <a:ext cx="1552922" cy="15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5" name="Textfeld 4"/>
          <p:cNvSpPr txBox="1"/>
          <p:nvPr/>
        </p:nvSpPr>
        <p:spPr>
          <a:xfrm>
            <a:off x="3759200" y="7219593"/>
            <a:ext cx="6951518" cy="2400657"/>
          </a:xfrm>
          <a:prstGeom prst="rect">
            <a:avLst/>
          </a:prstGeom>
          <a:noFill/>
        </p:spPr>
        <p:txBody>
          <a:bodyPr wrap="none" rtlCol="0">
            <a:spAutoFit/>
          </a:bodyPr>
          <a:lstStyle/>
          <a:p>
            <a:pPr algn="l"/>
            <a:endParaRPr lang="de-DE" sz="9600" dirty="0" smtClean="0">
              <a:solidFill>
                <a:schemeClr val="bg1"/>
              </a:solidFill>
            </a:endParaRPr>
          </a:p>
          <a:p>
            <a:pPr algn="l"/>
            <a:r>
              <a:rPr lang="de-DE" sz="5400" dirty="0" smtClean="0">
                <a:solidFill>
                  <a:schemeClr val="bg1"/>
                </a:solidFill>
              </a:rPr>
              <a:t>   </a:t>
            </a:r>
            <a:r>
              <a:rPr lang="de-DE" sz="3200" dirty="0" smtClean="0">
                <a:solidFill>
                  <a:schemeClr val="bg1"/>
                </a:solidFill>
              </a:rPr>
              <a:t>Christian </a:t>
            </a:r>
            <a:r>
              <a:rPr lang="de-DE" sz="3200" dirty="0" err="1" smtClean="0">
                <a:solidFill>
                  <a:schemeClr val="bg1"/>
                </a:solidFill>
              </a:rPr>
              <a:t>Spiering</a:t>
            </a:r>
            <a:r>
              <a:rPr lang="de-DE" sz="3200" dirty="0" smtClean="0">
                <a:solidFill>
                  <a:schemeClr val="bg1"/>
                </a:solidFill>
              </a:rPr>
              <a:t>, DESY Zeuthen</a:t>
            </a:r>
            <a:endParaRPr lang="de-DE" sz="3200" dirty="0">
              <a:solidFill>
                <a:schemeClr val="bg1"/>
              </a:solidFill>
            </a:endParaRPr>
          </a:p>
        </p:txBody>
      </p:sp>
      <p:pic>
        <p:nvPicPr>
          <p:cNvPr id="6" name="Picture 2" descr="C:\Users\nb166\Pictures\GNN_We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8400" y="1818546"/>
            <a:ext cx="3934254" cy="1229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9134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304800"/>
            <a:ext cx="12827000" cy="762000"/>
          </a:xfrm>
        </p:spPr>
        <p:txBody>
          <a:bodyPr/>
          <a:lstStyle/>
          <a:p>
            <a:r>
              <a:rPr lang="de-DE" sz="4400" dirty="0" smtClean="0"/>
              <a:t>The </a:t>
            </a:r>
            <a:r>
              <a:rPr lang="de-DE" sz="4400" dirty="0" err="1" smtClean="0"/>
              <a:t>future</a:t>
            </a:r>
            <a:r>
              <a:rPr lang="de-DE" sz="4400" dirty="0" smtClean="0"/>
              <a:t> @ </a:t>
            </a:r>
            <a:r>
              <a:rPr lang="de-DE" sz="4400" dirty="0" err="1" smtClean="0"/>
              <a:t>Baikal</a:t>
            </a:r>
            <a:r>
              <a:rPr lang="de-DE" sz="4400" dirty="0" smtClean="0"/>
              <a:t>, </a:t>
            </a:r>
            <a:r>
              <a:rPr lang="de-DE" sz="4400" dirty="0" err="1" smtClean="0"/>
              <a:t>Mediterranean</a:t>
            </a:r>
            <a:r>
              <a:rPr lang="de-DE" sz="4400" dirty="0" smtClean="0"/>
              <a:t> </a:t>
            </a:r>
            <a:r>
              <a:rPr lang="de-DE" sz="4400" dirty="0" err="1" smtClean="0"/>
              <a:t>Sea</a:t>
            </a:r>
            <a:r>
              <a:rPr lang="de-DE" sz="4400" dirty="0" smtClean="0"/>
              <a:t>, South Pole </a:t>
            </a:r>
            <a:endParaRPr lang="en-US" sz="4400" dirty="0"/>
          </a:p>
        </p:txBody>
      </p:sp>
      <p:pic>
        <p:nvPicPr>
          <p:cNvPr id="12" name="Picture 3"/>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540000" y="1447799"/>
            <a:ext cx="8991600" cy="8384923"/>
          </a:xfrm>
          <a:noFill/>
          <a:ln>
            <a:solidFill>
              <a:schemeClr val="bg1"/>
            </a:solidFill>
          </a:ln>
        </p:spPr>
      </p:pic>
      <p:pic>
        <p:nvPicPr>
          <p:cNvPr id="13" name="Picture 4" descr="glob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2534" y="1924048"/>
            <a:ext cx="7162800" cy="7297087"/>
          </a:xfrm>
          <a:prstGeom prst="rect">
            <a:avLst/>
          </a:prstGeom>
          <a:solidFill>
            <a:schemeClr val="bg1">
              <a:alpha val="50195"/>
            </a:schemeClr>
          </a:solidFill>
          <a:ln>
            <a:noFill/>
          </a:ln>
          <a:extLst>
            <a:ext uri="{91240B29-F687-4F45-9708-019B960494DF}">
              <a14:hiddenLine xmlns:a14="http://schemas.microsoft.com/office/drawing/2010/main" w="0">
                <a:solidFill>
                  <a:schemeClr val="bg1"/>
                </a:solidFill>
                <a:miter lim="800000"/>
                <a:headEnd/>
                <a:tailEnd/>
              </a14:hiddenLine>
            </a:ext>
          </a:extLst>
        </p:spPr>
      </p:pic>
      <p:sp>
        <p:nvSpPr>
          <p:cNvPr id="15" name="Oval 8"/>
          <p:cNvSpPr>
            <a:spLocks noChangeArrowheads="1"/>
          </p:cNvSpPr>
          <p:nvPr/>
        </p:nvSpPr>
        <p:spPr bwMode="auto">
          <a:xfrm>
            <a:off x="5030503" y="3256083"/>
            <a:ext cx="206783" cy="200158"/>
          </a:xfrm>
          <a:prstGeom prst="ellipse">
            <a:avLst/>
          </a:prstGeom>
          <a:solidFill>
            <a:srgbClr val="FF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Text Box 9"/>
          <p:cNvSpPr txBox="1">
            <a:spLocks noChangeArrowheads="1"/>
          </p:cNvSpPr>
          <p:nvPr/>
        </p:nvSpPr>
        <p:spPr bwMode="auto">
          <a:xfrm>
            <a:off x="8171434" y="2708957"/>
            <a:ext cx="1981200" cy="707886"/>
          </a:xfrm>
          <a:prstGeom prst="rect">
            <a:avLst/>
          </a:prstGeom>
          <a:solidFill>
            <a:schemeClr val="bg1"/>
          </a:solidFill>
          <a:ln w="1905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4000" dirty="0" smtClean="0">
                <a:solidFill>
                  <a:schemeClr val="accent2"/>
                </a:solidFill>
                <a:latin typeface="Arial" pitchFamily="34" charset="0"/>
              </a:rPr>
              <a:t>GVD</a:t>
            </a:r>
            <a:endParaRPr lang="en-US" sz="4000" dirty="0"/>
          </a:p>
        </p:txBody>
      </p:sp>
      <p:sp>
        <p:nvSpPr>
          <p:cNvPr id="18" name="Oval 9"/>
          <p:cNvSpPr>
            <a:spLocks noChangeArrowheads="1"/>
          </p:cNvSpPr>
          <p:nvPr/>
        </p:nvSpPr>
        <p:spPr bwMode="auto">
          <a:xfrm>
            <a:off x="7741987" y="2957562"/>
            <a:ext cx="208213" cy="210677"/>
          </a:xfrm>
          <a:prstGeom prst="ellipse">
            <a:avLst/>
          </a:prstGeom>
          <a:solidFill>
            <a:srgbClr val="FF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Oval 9"/>
          <p:cNvSpPr>
            <a:spLocks noChangeArrowheads="1"/>
          </p:cNvSpPr>
          <p:nvPr/>
        </p:nvSpPr>
        <p:spPr bwMode="auto">
          <a:xfrm>
            <a:off x="6916647" y="8247523"/>
            <a:ext cx="208213" cy="210677"/>
          </a:xfrm>
          <a:prstGeom prst="ellipse">
            <a:avLst/>
          </a:prstGeom>
          <a:solidFill>
            <a:srgbClr val="FF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Text Box 6"/>
          <p:cNvSpPr txBox="1">
            <a:spLocks noChangeArrowheads="1"/>
          </p:cNvSpPr>
          <p:nvPr/>
        </p:nvSpPr>
        <p:spPr bwMode="auto">
          <a:xfrm>
            <a:off x="3911600" y="8513249"/>
            <a:ext cx="6019800" cy="1323439"/>
          </a:xfrm>
          <a:prstGeom prst="rect">
            <a:avLst/>
          </a:prstGeom>
          <a:solidFill>
            <a:schemeClr val="bg1"/>
          </a:solidFill>
          <a:ln w="1905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de-DE" sz="4000" dirty="0" smtClean="0">
                <a:solidFill>
                  <a:schemeClr val="accent2"/>
                </a:solidFill>
                <a:latin typeface="Arial" pitchFamily="34" charset="0"/>
              </a:rPr>
              <a:t>Next Generation </a:t>
            </a:r>
            <a:r>
              <a:rPr lang="de-DE" sz="4000" dirty="0" err="1" smtClean="0">
                <a:solidFill>
                  <a:schemeClr val="accent2"/>
                </a:solidFill>
                <a:latin typeface="Arial" pitchFamily="34" charset="0"/>
              </a:rPr>
              <a:t>IceCube</a:t>
            </a:r>
            <a:endParaRPr lang="de-DE" sz="4000" dirty="0" smtClean="0">
              <a:solidFill>
                <a:schemeClr val="accent2"/>
              </a:solidFill>
              <a:latin typeface="Arial" pitchFamily="34" charset="0"/>
            </a:endParaRPr>
          </a:p>
          <a:p>
            <a:pPr eaLnBrk="1" hangingPunct="1"/>
            <a:r>
              <a:rPr lang="de-DE" sz="4000" dirty="0" smtClean="0">
                <a:solidFill>
                  <a:schemeClr val="accent2"/>
                </a:solidFill>
                <a:latin typeface="Arial" pitchFamily="34" charset="0"/>
              </a:rPr>
              <a:t>HEX (+PINGU + …)</a:t>
            </a:r>
            <a:endParaRPr lang="en-US" sz="4000" dirty="0">
              <a:solidFill>
                <a:schemeClr val="accent2"/>
              </a:solidFill>
              <a:latin typeface="Arial" pitchFamily="34" charset="0"/>
            </a:endParaRPr>
          </a:p>
        </p:txBody>
      </p:sp>
      <p:sp>
        <p:nvSpPr>
          <p:cNvPr id="20" name="Oval 8"/>
          <p:cNvSpPr>
            <a:spLocks noChangeArrowheads="1"/>
          </p:cNvSpPr>
          <p:nvPr/>
        </p:nvSpPr>
        <p:spPr bwMode="auto">
          <a:xfrm>
            <a:off x="5182903" y="3408483"/>
            <a:ext cx="206783" cy="200158"/>
          </a:xfrm>
          <a:prstGeom prst="ellipse">
            <a:avLst/>
          </a:prstGeom>
          <a:solidFill>
            <a:srgbClr val="FF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Oval 8"/>
          <p:cNvSpPr>
            <a:spLocks noChangeArrowheads="1"/>
          </p:cNvSpPr>
          <p:nvPr/>
        </p:nvSpPr>
        <p:spPr bwMode="auto">
          <a:xfrm>
            <a:off x="5335303" y="3560883"/>
            <a:ext cx="206783" cy="200158"/>
          </a:xfrm>
          <a:prstGeom prst="ellipse">
            <a:avLst/>
          </a:prstGeom>
          <a:solidFill>
            <a:srgbClr val="FF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Up-Down Arrow 2"/>
          <p:cNvSpPr/>
          <p:nvPr/>
        </p:nvSpPr>
        <p:spPr bwMode="auto">
          <a:xfrm rot="-1740000">
            <a:off x="5267104" y="4395403"/>
            <a:ext cx="788287" cy="4111000"/>
          </a:xfrm>
          <a:prstGeom prst="upDownArrow">
            <a:avLst/>
          </a:prstGeom>
          <a:solidFill>
            <a:srgbClr val="FF0000"/>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3" name="Up-Down Arrow 22"/>
          <p:cNvSpPr/>
          <p:nvPr/>
        </p:nvSpPr>
        <p:spPr bwMode="auto">
          <a:xfrm rot="15420000">
            <a:off x="6248948" y="2255295"/>
            <a:ext cx="990599" cy="2611174"/>
          </a:xfrm>
          <a:prstGeom prst="upDownArrow">
            <a:avLst/>
          </a:prstGeom>
          <a:solidFill>
            <a:srgbClr val="FF0000"/>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4" name="Up-Down Arrow 23"/>
          <p:cNvSpPr/>
          <p:nvPr/>
        </p:nvSpPr>
        <p:spPr bwMode="auto">
          <a:xfrm rot="1200000">
            <a:off x="7714171" y="3661118"/>
            <a:ext cx="829887" cy="4789062"/>
          </a:xfrm>
          <a:prstGeom prst="upDownArrow">
            <a:avLst/>
          </a:prstGeom>
          <a:solidFill>
            <a:srgbClr val="FF0000"/>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 name="Rectangle 3"/>
          <p:cNvSpPr/>
          <p:nvPr/>
        </p:nvSpPr>
        <p:spPr>
          <a:xfrm>
            <a:off x="5613191" y="4337181"/>
            <a:ext cx="2236510" cy="1200329"/>
          </a:xfrm>
          <a:prstGeom prst="rect">
            <a:avLst/>
          </a:prstGeom>
          <a:noFill/>
        </p:spPr>
        <p:txBody>
          <a:bodyPr wrap="none" lIns="91440" tIns="45720" rIns="91440" bIns="45720">
            <a:spAutoFit/>
          </a:bodyPr>
          <a:lstStyle/>
          <a:p>
            <a:pPr algn="ctr"/>
            <a:r>
              <a:rPr lang="en-US" sz="72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GNN</a:t>
            </a:r>
            <a:endParaRPr lang="en-US" sz="72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Text Box 11"/>
          <p:cNvSpPr txBox="1">
            <a:spLocks noChangeArrowheads="1"/>
          </p:cNvSpPr>
          <p:nvPr/>
        </p:nvSpPr>
        <p:spPr bwMode="auto">
          <a:xfrm>
            <a:off x="2875086" y="3629295"/>
            <a:ext cx="2362200" cy="1323439"/>
          </a:xfrm>
          <a:prstGeom prst="rect">
            <a:avLst/>
          </a:prstGeom>
          <a:solidFill>
            <a:schemeClr val="bg1"/>
          </a:solidFill>
          <a:ln w="1905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de-DE" sz="4000" dirty="0" smtClean="0">
                <a:solidFill>
                  <a:schemeClr val="accent2"/>
                </a:solidFill>
                <a:latin typeface="Arial" pitchFamily="34" charset="0"/>
              </a:rPr>
              <a:t>KM3NeT</a:t>
            </a:r>
          </a:p>
          <a:p>
            <a:pPr eaLnBrk="1" hangingPunct="1"/>
            <a:r>
              <a:rPr lang="de-DE" sz="4000" dirty="0" smtClean="0">
                <a:solidFill>
                  <a:schemeClr val="accent2"/>
                </a:solidFill>
                <a:latin typeface="Arial" pitchFamily="34" charset="0"/>
              </a:rPr>
              <a:t>(ORCA)</a:t>
            </a:r>
            <a:endParaRPr lang="en-US" sz="4000" dirty="0">
              <a:solidFill>
                <a:schemeClr val="accent2"/>
              </a:solidFill>
              <a:latin typeface="Arial" pitchFamily="34" charset="0"/>
            </a:endParaRPr>
          </a:p>
        </p:txBody>
      </p:sp>
    </p:spTree>
    <p:extLst>
      <p:ext uri="{BB962C8B-B14F-4D97-AF65-F5344CB8AC3E}">
        <p14:creationId xmlns:p14="http://schemas.microsoft.com/office/powerpoint/2010/main" val="38691358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084"/>
            <a:ext cx="13004800" cy="987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11624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KM3NeT</a:t>
            </a:r>
            <a:endParaRPr lang="de-D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400" y="1181100"/>
            <a:ext cx="14279865" cy="86106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946799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The </a:t>
            </a:r>
            <a:r>
              <a:rPr lang="de-DE" dirty="0" err="1" smtClean="0"/>
              <a:t>Baikal</a:t>
            </a:r>
            <a:r>
              <a:rPr lang="de-DE" dirty="0" smtClean="0"/>
              <a:t> </a:t>
            </a:r>
            <a:r>
              <a:rPr lang="de-DE" dirty="0" err="1" smtClean="0"/>
              <a:t>Collaboration</a:t>
            </a:r>
            <a:endParaRPr lang="de-DE" dirty="0"/>
          </a:p>
        </p:txBody>
      </p:sp>
      <p:sp>
        <p:nvSpPr>
          <p:cNvPr id="4" name="AutoShape 4" descr="Printable Map Of Russia">
            <a:hlinkClick r:id="rId2"/>
          </p:cNvPr>
          <p:cNvSpPr>
            <a:spLocks noChangeAspect="1" noChangeArrowheads="1"/>
          </p:cNvSpPr>
          <p:nvPr/>
        </p:nvSpPr>
        <p:spPr bwMode="auto">
          <a:xfrm>
            <a:off x="434810" y="476264"/>
            <a:ext cx="304801"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72" tIns="45687" rIns="91372" bIns="45687" numCol="1" anchor="t" anchorCtr="0" compatLnSpc="1">
            <a:prstTxWarp prst="textNoShape">
              <a:avLst/>
            </a:prstTxWarp>
          </a:bodyPr>
          <a:lstStyle/>
          <a:p>
            <a:pPr defTabSz="913742"/>
            <a:endParaRPr lang="de-DE"/>
          </a:p>
        </p:txBody>
      </p:sp>
      <p:sp>
        <p:nvSpPr>
          <p:cNvPr id="5" name="AutoShape 6" descr="Printable Map Of Russia">
            <a:hlinkClick r:id="rId2"/>
          </p:cNvPr>
          <p:cNvSpPr>
            <a:spLocks noChangeAspect="1" noChangeArrowheads="1"/>
          </p:cNvSpPr>
          <p:nvPr/>
        </p:nvSpPr>
        <p:spPr bwMode="auto">
          <a:xfrm>
            <a:off x="587209" y="628661"/>
            <a:ext cx="304801"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72" tIns="45687" rIns="91372" bIns="45687" numCol="1" anchor="t" anchorCtr="0" compatLnSpc="1">
            <a:prstTxWarp prst="textNoShape">
              <a:avLst/>
            </a:prstTxWarp>
          </a:bodyPr>
          <a:lstStyle/>
          <a:p>
            <a:pPr defTabSz="913742"/>
            <a:endParaRPr lang="de-DE"/>
          </a:p>
        </p:txBody>
      </p:sp>
      <p:pic>
        <p:nvPicPr>
          <p:cNvPr id="6" name="Picture 8" descr="http://en.18dao.net/images/f/f0/Map-Russi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04707"/>
            <a:ext cx="13284847" cy="7924800"/>
          </a:xfrm>
          <a:prstGeom prst="rect">
            <a:avLst/>
          </a:prstGeom>
          <a:noFill/>
          <a:extLst>
            <a:ext uri="{909E8E84-426E-40DD-AFC4-6F175D3DCCD1}">
              <a14:hiddenFill xmlns:a14="http://schemas.microsoft.com/office/drawing/2010/main">
                <a:solidFill>
                  <a:srgbClr val="FFFFFF"/>
                </a:solidFill>
              </a14:hiddenFill>
            </a:ext>
          </a:extLst>
        </p:spPr>
      </p:pic>
      <p:sp>
        <p:nvSpPr>
          <p:cNvPr id="7" name="Подзаголовок 2"/>
          <p:cNvSpPr txBox="1">
            <a:spLocks/>
          </p:cNvSpPr>
          <p:nvPr/>
        </p:nvSpPr>
        <p:spPr>
          <a:xfrm>
            <a:off x="2250911" y="3818495"/>
            <a:ext cx="3402463" cy="1656176"/>
          </a:xfrm>
          <a:prstGeom prst="rect">
            <a:avLst/>
          </a:prstGeom>
        </p:spPr>
        <p:txBody>
          <a:bodyPr lIns="0" tIns="45687" rIns="18274" bIns="45687">
            <a:normAutofit fontScale="70000" lnSpcReduction="20000"/>
          </a:bodyPr>
          <a:lstStyle>
            <a:lvl1pPr marL="342900" indent="-342900" algn="l" rtl="0" eaLnBrk="0" fontAlgn="base" hangingPunct="0">
              <a:spcBef>
                <a:spcPts val="1700"/>
              </a:spcBef>
              <a:spcAft>
                <a:spcPct val="0"/>
              </a:spcAft>
              <a:defRPr sz="2800">
                <a:solidFill>
                  <a:srgbClr val="F28E00"/>
                </a:solidFill>
                <a:latin typeface="+mn-lt"/>
                <a:ea typeface="+mn-ea"/>
                <a:cs typeface="+mn-cs"/>
                <a:sym typeface="Arial Bold" charset="0"/>
              </a:defRPr>
            </a:lvl1pPr>
            <a:lvl2pPr marL="628650" indent="-184150" algn="l" rtl="0" eaLnBrk="0" fontAlgn="base" hangingPunct="0">
              <a:spcBef>
                <a:spcPts val="1400"/>
              </a:spcBef>
              <a:spcAft>
                <a:spcPct val="0"/>
              </a:spcAft>
              <a:buClr>
                <a:srgbClr val="808080"/>
              </a:buClr>
              <a:buSzPct val="100000"/>
              <a:buFont typeface="Wingdings" pitchFamily="2" charset="2"/>
              <a:buChar char="§"/>
              <a:defRPr sz="2200">
                <a:solidFill>
                  <a:schemeClr val="tx1"/>
                </a:solidFill>
                <a:latin typeface="Arial" charset="0"/>
                <a:ea typeface="ヒラギノ角ゴ ProN W3" charset="0"/>
                <a:cs typeface="ヒラギノ角ゴ ProN W3" charset="0"/>
                <a:sym typeface="Arial" pitchFamily="34" charset="0"/>
              </a:defRPr>
            </a:lvl2pPr>
            <a:lvl3pPr marL="1433513" indent="-519113" algn="l" rtl="0" eaLnBrk="0" fontAlgn="base" hangingPunct="0">
              <a:spcBef>
                <a:spcPct val="0"/>
              </a:spcBef>
              <a:spcAft>
                <a:spcPct val="0"/>
              </a:spcAft>
              <a:buClr>
                <a:srgbClr val="808080"/>
              </a:buClr>
              <a:buSzPct val="100000"/>
              <a:buFont typeface="Wingdings" pitchFamily="2" charset="2"/>
              <a:defRPr sz="1600">
                <a:solidFill>
                  <a:schemeClr val="tx1"/>
                </a:solidFill>
                <a:latin typeface="Arial" charset="0"/>
                <a:ea typeface="ヒラギノ角ゴ ProN W3" charset="0"/>
                <a:cs typeface="ヒラギノ角ゴ ProN W3" charset="0"/>
                <a:sym typeface="Arial" pitchFamily="34" charset="0"/>
              </a:defRPr>
            </a:lvl3pPr>
            <a:lvl4pPr marL="1644650" indent="-228600" algn="l" rtl="0" eaLnBrk="0" fontAlgn="base" hangingPunct="0">
              <a:spcBef>
                <a:spcPct val="0"/>
              </a:spcBef>
              <a:spcAft>
                <a:spcPct val="0"/>
              </a:spcAft>
              <a:buClr>
                <a:srgbClr val="000000"/>
              </a:buClr>
              <a:buSzPct val="100000"/>
              <a:buFont typeface="Wingdings" pitchFamily="2" charset="2"/>
              <a:buChar char="§"/>
              <a:defRPr>
                <a:solidFill>
                  <a:schemeClr val="tx1"/>
                </a:solidFill>
                <a:latin typeface="Arial" charset="0"/>
                <a:ea typeface="ヒラギノ角ゴ ProN W3" charset="0"/>
                <a:cs typeface="ヒラギノ角ゴ ProN W3" charset="0"/>
                <a:sym typeface="Arial" pitchFamily="34" charset="0"/>
              </a:defRPr>
            </a:lvl4pPr>
            <a:lvl5pPr marL="2603500" indent="-774700" algn="l" rtl="0" eaLnBrk="0" fontAlgn="base" hangingPunct="0">
              <a:spcBef>
                <a:spcPts val="700"/>
              </a:spcBef>
              <a:spcAft>
                <a:spcPct val="0"/>
              </a:spcAft>
              <a:buClr>
                <a:srgbClr val="000000"/>
              </a:buClr>
              <a:buSzPct val="100000"/>
              <a:buFont typeface="Wingdings" pitchFamily="2" charset="2"/>
              <a:defRPr sz="2800">
                <a:solidFill>
                  <a:schemeClr val="tx1"/>
                </a:solidFill>
                <a:latin typeface="Arial" charset="0"/>
                <a:ea typeface="ヒラギノ角ゴ ProN W3" charset="0"/>
                <a:cs typeface="ヒラギノ角ゴ ProN W3" charset="0"/>
                <a:sym typeface="Arial" pitchFamily="34" charset="0"/>
              </a:defRPr>
            </a:lvl5pPr>
            <a:lvl6pPr marL="3060700" algn="l" rtl="0" fontAlgn="base">
              <a:spcBef>
                <a:spcPts val="700"/>
              </a:spcBef>
              <a:spcAft>
                <a:spcPct val="0"/>
              </a:spcAft>
              <a:buClr>
                <a:srgbClr val="000000"/>
              </a:buClr>
              <a:buSzPct val="100000"/>
              <a:buFont typeface="Wingdings" charset="2"/>
              <a:defRPr sz="2800">
                <a:solidFill>
                  <a:schemeClr val="tx1"/>
                </a:solidFill>
                <a:latin typeface="Arial" charset="0"/>
                <a:ea typeface="ヒラギノ角ゴ ProN W3" charset="0"/>
                <a:cs typeface="ヒラギノ角ゴ ProN W3" charset="0"/>
                <a:sym typeface="Arial" charset="0"/>
              </a:defRPr>
            </a:lvl6pPr>
            <a:lvl7pPr marL="3517900" algn="l" rtl="0" fontAlgn="base">
              <a:spcBef>
                <a:spcPts val="700"/>
              </a:spcBef>
              <a:spcAft>
                <a:spcPct val="0"/>
              </a:spcAft>
              <a:buClr>
                <a:srgbClr val="000000"/>
              </a:buClr>
              <a:buSzPct val="100000"/>
              <a:buFont typeface="Wingdings" charset="2"/>
              <a:defRPr sz="2800">
                <a:solidFill>
                  <a:schemeClr val="tx1"/>
                </a:solidFill>
                <a:latin typeface="Arial" charset="0"/>
                <a:ea typeface="ヒラギノ角ゴ ProN W3" charset="0"/>
                <a:cs typeface="ヒラギノ角ゴ ProN W3" charset="0"/>
                <a:sym typeface="Arial" charset="0"/>
              </a:defRPr>
            </a:lvl7pPr>
            <a:lvl8pPr marL="3975100" algn="l" rtl="0" fontAlgn="base">
              <a:spcBef>
                <a:spcPts val="700"/>
              </a:spcBef>
              <a:spcAft>
                <a:spcPct val="0"/>
              </a:spcAft>
              <a:buClr>
                <a:srgbClr val="000000"/>
              </a:buClr>
              <a:buSzPct val="100000"/>
              <a:buFont typeface="Wingdings" charset="2"/>
              <a:defRPr sz="2800">
                <a:solidFill>
                  <a:schemeClr val="tx1"/>
                </a:solidFill>
                <a:latin typeface="Arial" charset="0"/>
                <a:ea typeface="ヒラギノ角ゴ ProN W3" charset="0"/>
                <a:cs typeface="ヒラギノ角ゴ ProN W3" charset="0"/>
                <a:sym typeface="Arial" charset="0"/>
              </a:defRPr>
            </a:lvl8pPr>
            <a:lvl9pPr marL="4432300" algn="l" rtl="0" fontAlgn="base">
              <a:spcBef>
                <a:spcPts val="700"/>
              </a:spcBef>
              <a:spcAft>
                <a:spcPct val="0"/>
              </a:spcAft>
              <a:buClr>
                <a:srgbClr val="000000"/>
              </a:buClr>
              <a:buSzPct val="100000"/>
              <a:buFont typeface="Wingdings" charset="2"/>
              <a:defRPr sz="2800">
                <a:solidFill>
                  <a:schemeClr val="tx1"/>
                </a:solidFill>
                <a:latin typeface="Arial" charset="0"/>
                <a:ea typeface="ヒラギノ角ゴ ProN W3" charset="0"/>
                <a:cs typeface="ヒラギノ角ゴ ProN W3" charset="0"/>
                <a:sym typeface="Arial" charset="0"/>
              </a:defRPr>
            </a:lvl9pPr>
          </a:lstStyle>
          <a:p>
            <a:pPr marL="0" indent="0" defTabSz="913742">
              <a:lnSpc>
                <a:spcPts val="2687"/>
              </a:lnSpc>
              <a:buClr>
                <a:srgbClr val="000000"/>
              </a:buClr>
            </a:pPr>
            <a:r>
              <a:rPr lang="en-GB" sz="3200" b="1" dirty="0">
                <a:solidFill>
                  <a:srgbClr val="080808"/>
                </a:solidFill>
                <a:latin typeface="Calibri" panose="020F0502020204030204" pitchFamily="34" charset="0"/>
              </a:rPr>
              <a:t>State Marine U. Petersburg</a:t>
            </a:r>
          </a:p>
          <a:p>
            <a:pPr marL="0" indent="0" defTabSz="913742">
              <a:lnSpc>
                <a:spcPts val="2687"/>
              </a:lnSpc>
              <a:buClr>
                <a:srgbClr val="000000"/>
              </a:buClr>
            </a:pPr>
            <a:r>
              <a:rPr lang="en-GB" sz="3200" b="1" dirty="0">
                <a:solidFill>
                  <a:srgbClr val="080808"/>
                </a:solidFill>
                <a:latin typeface="Calibri" panose="020F0502020204030204" pitchFamily="34" charset="0"/>
              </a:rPr>
              <a:t>JINR </a:t>
            </a:r>
            <a:r>
              <a:rPr lang="en-GB" sz="3200" b="1" dirty="0" err="1">
                <a:solidFill>
                  <a:srgbClr val="080808"/>
                </a:solidFill>
                <a:latin typeface="Calibri" panose="020F0502020204030204" pitchFamily="34" charset="0"/>
              </a:rPr>
              <a:t>Dubna</a:t>
            </a:r>
            <a:r>
              <a:rPr lang="en-GB" sz="3200" b="1" dirty="0">
                <a:solidFill>
                  <a:srgbClr val="080808"/>
                </a:solidFill>
                <a:latin typeface="Calibri" panose="020F0502020204030204" pitchFamily="34" charset="0"/>
              </a:rPr>
              <a:t>                                                   INR, MSU Moscow                              </a:t>
            </a:r>
          </a:p>
          <a:p>
            <a:pPr marL="0" indent="0" defTabSz="913742">
              <a:lnSpc>
                <a:spcPct val="150000"/>
              </a:lnSpc>
              <a:buClr>
                <a:srgbClr val="000000"/>
              </a:buClr>
            </a:pPr>
            <a:endParaRPr lang="en-GB" sz="3200" b="1" dirty="0">
              <a:solidFill>
                <a:srgbClr val="080808"/>
              </a:solidFill>
              <a:latin typeface="Calibri" panose="020F0502020204030204" pitchFamily="34" charset="0"/>
            </a:endParaRPr>
          </a:p>
          <a:p>
            <a:pPr marL="456658" indent="-456658" defTabSz="913742">
              <a:lnSpc>
                <a:spcPct val="80000"/>
              </a:lnSpc>
            </a:pPr>
            <a:endParaRPr lang="en-US" sz="3200" b="1" dirty="0">
              <a:solidFill>
                <a:srgbClr val="080808"/>
              </a:solidFill>
              <a:latin typeface="Times New Roman" pitchFamily="18" charset="0"/>
              <a:cs typeface="Times New Roman" pitchFamily="18" charset="0"/>
              <a:sym typeface="Wingdings" pitchFamily="2" charset="2"/>
            </a:endParaRPr>
          </a:p>
        </p:txBody>
      </p:sp>
      <p:sp>
        <p:nvSpPr>
          <p:cNvPr id="8" name="Подзаголовок 2"/>
          <p:cNvSpPr txBox="1">
            <a:spLocks/>
          </p:cNvSpPr>
          <p:nvPr/>
        </p:nvSpPr>
        <p:spPr>
          <a:xfrm>
            <a:off x="2832422" y="4968388"/>
            <a:ext cx="3810000" cy="540720"/>
          </a:xfrm>
          <a:prstGeom prst="rect">
            <a:avLst/>
          </a:prstGeom>
        </p:spPr>
        <p:txBody>
          <a:bodyPr lIns="0" tIns="45687" rIns="18274" bIns="45687">
            <a:normAutofit fontScale="70000" lnSpcReduction="20000"/>
          </a:bodyPr>
          <a:lstStyle>
            <a:lvl1pPr marL="342900" indent="-342900" algn="l" rtl="0" eaLnBrk="0" fontAlgn="base" hangingPunct="0">
              <a:spcBef>
                <a:spcPts val="1700"/>
              </a:spcBef>
              <a:spcAft>
                <a:spcPct val="0"/>
              </a:spcAft>
              <a:defRPr sz="2800">
                <a:solidFill>
                  <a:srgbClr val="F28E00"/>
                </a:solidFill>
                <a:latin typeface="+mn-lt"/>
                <a:ea typeface="+mn-ea"/>
                <a:cs typeface="+mn-cs"/>
                <a:sym typeface="Arial Bold" charset="0"/>
              </a:defRPr>
            </a:lvl1pPr>
            <a:lvl2pPr marL="628650" indent="-184150" algn="l" rtl="0" eaLnBrk="0" fontAlgn="base" hangingPunct="0">
              <a:spcBef>
                <a:spcPts val="1400"/>
              </a:spcBef>
              <a:spcAft>
                <a:spcPct val="0"/>
              </a:spcAft>
              <a:buClr>
                <a:srgbClr val="808080"/>
              </a:buClr>
              <a:buSzPct val="100000"/>
              <a:buFont typeface="Wingdings" pitchFamily="2" charset="2"/>
              <a:buChar char="§"/>
              <a:defRPr sz="2200">
                <a:solidFill>
                  <a:schemeClr val="tx1"/>
                </a:solidFill>
                <a:latin typeface="Arial" charset="0"/>
                <a:ea typeface="ヒラギノ角ゴ ProN W3" charset="0"/>
                <a:cs typeface="ヒラギノ角ゴ ProN W3" charset="0"/>
                <a:sym typeface="Arial" pitchFamily="34" charset="0"/>
              </a:defRPr>
            </a:lvl2pPr>
            <a:lvl3pPr marL="1433513" indent="-519113" algn="l" rtl="0" eaLnBrk="0" fontAlgn="base" hangingPunct="0">
              <a:spcBef>
                <a:spcPct val="0"/>
              </a:spcBef>
              <a:spcAft>
                <a:spcPct val="0"/>
              </a:spcAft>
              <a:buClr>
                <a:srgbClr val="808080"/>
              </a:buClr>
              <a:buSzPct val="100000"/>
              <a:buFont typeface="Wingdings" pitchFamily="2" charset="2"/>
              <a:defRPr sz="1600">
                <a:solidFill>
                  <a:schemeClr val="tx1"/>
                </a:solidFill>
                <a:latin typeface="Arial" charset="0"/>
                <a:ea typeface="ヒラギノ角ゴ ProN W3" charset="0"/>
                <a:cs typeface="ヒラギノ角ゴ ProN W3" charset="0"/>
                <a:sym typeface="Arial" pitchFamily="34" charset="0"/>
              </a:defRPr>
            </a:lvl3pPr>
            <a:lvl4pPr marL="1644650" indent="-228600" algn="l" rtl="0" eaLnBrk="0" fontAlgn="base" hangingPunct="0">
              <a:spcBef>
                <a:spcPct val="0"/>
              </a:spcBef>
              <a:spcAft>
                <a:spcPct val="0"/>
              </a:spcAft>
              <a:buClr>
                <a:srgbClr val="000000"/>
              </a:buClr>
              <a:buSzPct val="100000"/>
              <a:buFont typeface="Wingdings" pitchFamily="2" charset="2"/>
              <a:buChar char="§"/>
              <a:defRPr>
                <a:solidFill>
                  <a:schemeClr val="tx1"/>
                </a:solidFill>
                <a:latin typeface="Arial" charset="0"/>
                <a:ea typeface="ヒラギノ角ゴ ProN W3" charset="0"/>
                <a:cs typeface="ヒラギノ角ゴ ProN W3" charset="0"/>
                <a:sym typeface="Arial" pitchFamily="34" charset="0"/>
              </a:defRPr>
            </a:lvl4pPr>
            <a:lvl5pPr marL="2603500" indent="-774700" algn="l" rtl="0" eaLnBrk="0" fontAlgn="base" hangingPunct="0">
              <a:spcBef>
                <a:spcPts val="700"/>
              </a:spcBef>
              <a:spcAft>
                <a:spcPct val="0"/>
              </a:spcAft>
              <a:buClr>
                <a:srgbClr val="000000"/>
              </a:buClr>
              <a:buSzPct val="100000"/>
              <a:buFont typeface="Wingdings" pitchFamily="2" charset="2"/>
              <a:defRPr sz="2800">
                <a:solidFill>
                  <a:schemeClr val="tx1"/>
                </a:solidFill>
                <a:latin typeface="Arial" charset="0"/>
                <a:ea typeface="ヒラギノ角ゴ ProN W3" charset="0"/>
                <a:cs typeface="ヒラギノ角ゴ ProN W3" charset="0"/>
                <a:sym typeface="Arial" pitchFamily="34" charset="0"/>
              </a:defRPr>
            </a:lvl5pPr>
            <a:lvl6pPr marL="3060700" algn="l" rtl="0" fontAlgn="base">
              <a:spcBef>
                <a:spcPts val="700"/>
              </a:spcBef>
              <a:spcAft>
                <a:spcPct val="0"/>
              </a:spcAft>
              <a:buClr>
                <a:srgbClr val="000000"/>
              </a:buClr>
              <a:buSzPct val="100000"/>
              <a:buFont typeface="Wingdings" charset="2"/>
              <a:defRPr sz="2800">
                <a:solidFill>
                  <a:schemeClr val="tx1"/>
                </a:solidFill>
                <a:latin typeface="Arial" charset="0"/>
                <a:ea typeface="ヒラギノ角ゴ ProN W3" charset="0"/>
                <a:cs typeface="ヒラギノ角ゴ ProN W3" charset="0"/>
                <a:sym typeface="Arial" charset="0"/>
              </a:defRPr>
            </a:lvl6pPr>
            <a:lvl7pPr marL="3517900" algn="l" rtl="0" fontAlgn="base">
              <a:spcBef>
                <a:spcPts val="700"/>
              </a:spcBef>
              <a:spcAft>
                <a:spcPct val="0"/>
              </a:spcAft>
              <a:buClr>
                <a:srgbClr val="000000"/>
              </a:buClr>
              <a:buSzPct val="100000"/>
              <a:buFont typeface="Wingdings" charset="2"/>
              <a:defRPr sz="2800">
                <a:solidFill>
                  <a:schemeClr val="tx1"/>
                </a:solidFill>
                <a:latin typeface="Arial" charset="0"/>
                <a:ea typeface="ヒラギノ角ゴ ProN W3" charset="0"/>
                <a:cs typeface="ヒラギノ角ゴ ProN W3" charset="0"/>
                <a:sym typeface="Arial" charset="0"/>
              </a:defRPr>
            </a:lvl7pPr>
            <a:lvl8pPr marL="3975100" algn="l" rtl="0" fontAlgn="base">
              <a:spcBef>
                <a:spcPts val="700"/>
              </a:spcBef>
              <a:spcAft>
                <a:spcPct val="0"/>
              </a:spcAft>
              <a:buClr>
                <a:srgbClr val="000000"/>
              </a:buClr>
              <a:buSzPct val="100000"/>
              <a:buFont typeface="Wingdings" charset="2"/>
              <a:defRPr sz="2800">
                <a:solidFill>
                  <a:schemeClr val="tx1"/>
                </a:solidFill>
                <a:latin typeface="Arial" charset="0"/>
                <a:ea typeface="ヒラギノ角ゴ ProN W3" charset="0"/>
                <a:cs typeface="ヒラギノ角ゴ ProN W3" charset="0"/>
                <a:sym typeface="Arial" charset="0"/>
              </a:defRPr>
            </a:lvl8pPr>
            <a:lvl9pPr marL="4432300" algn="l" rtl="0" fontAlgn="base">
              <a:spcBef>
                <a:spcPts val="700"/>
              </a:spcBef>
              <a:spcAft>
                <a:spcPct val="0"/>
              </a:spcAft>
              <a:buClr>
                <a:srgbClr val="000000"/>
              </a:buClr>
              <a:buSzPct val="100000"/>
              <a:buFont typeface="Wingdings" charset="2"/>
              <a:defRPr sz="2800">
                <a:solidFill>
                  <a:schemeClr val="tx1"/>
                </a:solidFill>
                <a:latin typeface="Arial" charset="0"/>
                <a:ea typeface="ヒラギノ角ゴ ProN W3" charset="0"/>
                <a:cs typeface="ヒラギノ角ゴ ProN W3" charset="0"/>
                <a:sym typeface="Arial" charset="0"/>
              </a:defRPr>
            </a:lvl9pPr>
          </a:lstStyle>
          <a:p>
            <a:pPr marL="0" indent="0" defTabSz="913742">
              <a:lnSpc>
                <a:spcPts val="2687"/>
              </a:lnSpc>
              <a:buClr>
                <a:srgbClr val="000000"/>
              </a:buClr>
            </a:pPr>
            <a:r>
              <a:rPr lang="en-GB" sz="3200" b="1" dirty="0" err="1">
                <a:solidFill>
                  <a:srgbClr val="080808"/>
                </a:solidFill>
                <a:latin typeface="Calibri" panose="020F0502020204030204" pitchFamily="34" charset="0"/>
              </a:rPr>
              <a:t>Techn</a:t>
            </a:r>
            <a:r>
              <a:rPr lang="en-GB" sz="3200" b="1" dirty="0">
                <a:solidFill>
                  <a:srgbClr val="080808"/>
                </a:solidFill>
                <a:latin typeface="Calibri" panose="020F0502020204030204" pitchFamily="34" charset="0"/>
              </a:rPr>
              <a:t> State U. </a:t>
            </a:r>
            <a:r>
              <a:rPr lang="en-GB" sz="3200" b="1" dirty="0" err="1">
                <a:solidFill>
                  <a:srgbClr val="080808"/>
                </a:solidFill>
                <a:latin typeface="Calibri" panose="020F0502020204030204" pitchFamily="34" charset="0"/>
              </a:rPr>
              <a:t>Nizhni</a:t>
            </a:r>
            <a:r>
              <a:rPr lang="en-GB" sz="3200" b="1" dirty="0">
                <a:solidFill>
                  <a:srgbClr val="080808"/>
                </a:solidFill>
                <a:latin typeface="Calibri" panose="020F0502020204030204" pitchFamily="34" charset="0"/>
              </a:rPr>
              <a:t> Novgorod</a:t>
            </a:r>
          </a:p>
          <a:p>
            <a:pPr marL="456658" indent="-456658" defTabSz="913742">
              <a:lnSpc>
                <a:spcPct val="80000"/>
              </a:lnSpc>
            </a:pPr>
            <a:endParaRPr lang="en-US" sz="3200" b="1" dirty="0">
              <a:solidFill>
                <a:srgbClr val="080808"/>
              </a:solidFill>
              <a:latin typeface="Times New Roman" pitchFamily="18" charset="0"/>
              <a:cs typeface="Times New Roman" pitchFamily="18" charset="0"/>
              <a:sym typeface="Wingdings" pitchFamily="2" charset="2"/>
            </a:endParaRPr>
          </a:p>
        </p:txBody>
      </p:sp>
      <p:sp>
        <p:nvSpPr>
          <p:cNvPr id="9" name="Подзаголовок 2"/>
          <p:cNvSpPr txBox="1">
            <a:spLocks/>
          </p:cNvSpPr>
          <p:nvPr/>
        </p:nvSpPr>
        <p:spPr>
          <a:xfrm>
            <a:off x="6213293" y="7296152"/>
            <a:ext cx="3810000" cy="540720"/>
          </a:xfrm>
          <a:prstGeom prst="rect">
            <a:avLst/>
          </a:prstGeom>
        </p:spPr>
        <p:txBody>
          <a:bodyPr lIns="0" tIns="45687" rIns="18274" bIns="45687">
            <a:noAutofit/>
          </a:bodyPr>
          <a:lstStyle>
            <a:lvl1pPr marL="342900" indent="-342900" algn="l" rtl="0" eaLnBrk="0" fontAlgn="base" hangingPunct="0">
              <a:spcBef>
                <a:spcPts val="1700"/>
              </a:spcBef>
              <a:spcAft>
                <a:spcPct val="0"/>
              </a:spcAft>
              <a:defRPr sz="2800">
                <a:solidFill>
                  <a:srgbClr val="F28E00"/>
                </a:solidFill>
                <a:latin typeface="+mn-lt"/>
                <a:ea typeface="+mn-ea"/>
                <a:cs typeface="+mn-cs"/>
                <a:sym typeface="Arial Bold" charset="0"/>
              </a:defRPr>
            </a:lvl1pPr>
            <a:lvl2pPr marL="628650" indent="-184150" algn="l" rtl="0" eaLnBrk="0" fontAlgn="base" hangingPunct="0">
              <a:spcBef>
                <a:spcPts val="1400"/>
              </a:spcBef>
              <a:spcAft>
                <a:spcPct val="0"/>
              </a:spcAft>
              <a:buClr>
                <a:srgbClr val="808080"/>
              </a:buClr>
              <a:buSzPct val="100000"/>
              <a:buFont typeface="Wingdings" pitchFamily="2" charset="2"/>
              <a:buChar char="§"/>
              <a:defRPr sz="2200">
                <a:solidFill>
                  <a:schemeClr val="tx1"/>
                </a:solidFill>
                <a:latin typeface="Arial" charset="0"/>
                <a:ea typeface="ヒラギノ角ゴ ProN W3" charset="0"/>
                <a:cs typeface="ヒラギノ角ゴ ProN W3" charset="0"/>
                <a:sym typeface="Arial" pitchFamily="34" charset="0"/>
              </a:defRPr>
            </a:lvl2pPr>
            <a:lvl3pPr marL="1433513" indent="-519113" algn="l" rtl="0" eaLnBrk="0" fontAlgn="base" hangingPunct="0">
              <a:spcBef>
                <a:spcPct val="0"/>
              </a:spcBef>
              <a:spcAft>
                <a:spcPct val="0"/>
              </a:spcAft>
              <a:buClr>
                <a:srgbClr val="808080"/>
              </a:buClr>
              <a:buSzPct val="100000"/>
              <a:buFont typeface="Wingdings" pitchFamily="2" charset="2"/>
              <a:defRPr sz="1600">
                <a:solidFill>
                  <a:schemeClr val="tx1"/>
                </a:solidFill>
                <a:latin typeface="Arial" charset="0"/>
                <a:ea typeface="ヒラギノ角ゴ ProN W3" charset="0"/>
                <a:cs typeface="ヒラギノ角ゴ ProN W3" charset="0"/>
                <a:sym typeface="Arial" pitchFamily="34" charset="0"/>
              </a:defRPr>
            </a:lvl3pPr>
            <a:lvl4pPr marL="1644650" indent="-228600" algn="l" rtl="0" eaLnBrk="0" fontAlgn="base" hangingPunct="0">
              <a:spcBef>
                <a:spcPct val="0"/>
              </a:spcBef>
              <a:spcAft>
                <a:spcPct val="0"/>
              </a:spcAft>
              <a:buClr>
                <a:srgbClr val="000000"/>
              </a:buClr>
              <a:buSzPct val="100000"/>
              <a:buFont typeface="Wingdings" pitchFamily="2" charset="2"/>
              <a:buChar char="§"/>
              <a:defRPr>
                <a:solidFill>
                  <a:schemeClr val="tx1"/>
                </a:solidFill>
                <a:latin typeface="Arial" charset="0"/>
                <a:ea typeface="ヒラギノ角ゴ ProN W3" charset="0"/>
                <a:cs typeface="ヒラギノ角ゴ ProN W3" charset="0"/>
                <a:sym typeface="Arial" pitchFamily="34" charset="0"/>
              </a:defRPr>
            </a:lvl4pPr>
            <a:lvl5pPr marL="2603500" indent="-774700" algn="l" rtl="0" eaLnBrk="0" fontAlgn="base" hangingPunct="0">
              <a:spcBef>
                <a:spcPts val="700"/>
              </a:spcBef>
              <a:spcAft>
                <a:spcPct val="0"/>
              </a:spcAft>
              <a:buClr>
                <a:srgbClr val="000000"/>
              </a:buClr>
              <a:buSzPct val="100000"/>
              <a:buFont typeface="Wingdings" pitchFamily="2" charset="2"/>
              <a:defRPr sz="2800">
                <a:solidFill>
                  <a:schemeClr val="tx1"/>
                </a:solidFill>
                <a:latin typeface="Arial" charset="0"/>
                <a:ea typeface="ヒラギノ角ゴ ProN W3" charset="0"/>
                <a:cs typeface="ヒラギノ角ゴ ProN W3" charset="0"/>
                <a:sym typeface="Arial" pitchFamily="34" charset="0"/>
              </a:defRPr>
            </a:lvl5pPr>
            <a:lvl6pPr marL="3060700" algn="l" rtl="0" fontAlgn="base">
              <a:spcBef>
                <a:spcPts val="700"/>
              </a:spcBef>
              <a:spcAft>
                <a:spcPct val="0"/>
              </a:spcAft>
              <a:buClr>
                <a:srgbClr val="000000"/>
              </a:buClr>
              <a:buSzPct val="100000"/>
              <a:buFont typeface="Wingdings" charset="2"/>
              <a:defRPr sz="2800">
                <a:solidFill>
                  <a:schemeClr val="tx1"/>
                </a:solidFill>
                <a:latin typeface="Arial" charset="0"/>
                <a:ea typeface="ヒラギノ角ゴ ProN W3" charset="0"/>
                <a:cs typeface="ヒラギノ角ゴ ProN W3" charset="0"/>
                <a:sym typeface="Arial" charset="0"/>
              </a:defRPr>
            </a:lvl6pPr>
            <a:lvl7pPr marL="3517900" algn="l" rtl="0" fontAlgn="base">
              <a:spcBef>
                <a:spcPts val="700"/>
              </a:spcBef>
              <a:spcAft>
                <a:spcPct val="0"/>
              </a:spcAft>
              <a:buClr>
                <a:srgbClr val="000000"/>
              </a:buClr>
              <a:buSzPct val="100000"/>
              <a:buFont typeface="Wingdings" charset="2"/>
              <a:defRPr sz="2800">
                <a:solidFill>
                  <a:schemeClr val="tx1"/>
                </a:solidFill>
                <a:latin typeface="Arial" charset="0"/>
                <a:ea typeface="ヒラギノ角ゴ ProN W3" charset="0"/>
                <a:cs typeface="ヒラギノ角ゴ ProN W3" charset="0"/>
                <a:sym typeface="Arial" charset="0"/>
              </a:defRPr>
            </a:lvl7pPr>
            <a:lvl8pPr marL="3975100" algn="l" rtl="0" fontAlgn="base">
              <a:spcBef>
                <a:spcPts val="700"/>
              </a:spcBef>
              <a:spcAft>
                <a:spcPct val="0"/>
              </a:spcAft>
              <a:buClr>
                <a:srgbClr val="000000"/>
              </a:buClr>
              <a:buSzPct val="100000"/>
              <a:buFont typeface="Wingdings" charset="2"/>
              <a:defRPr sz="2800">
                <a:solidFill>
                  <a:schemeClr val="tx1"/>
                </a:solidFill>
                <a:latin typeface="Arial" charset="0"/>
                <a:ea typeface="ヒラギノ角ゴ ProN W3" charset="0"/>
                <a:cs typeface="ヒラギノ角ゴ ProN W3" charset="0"/>
                <a:sym typeface="Arial" charset="0"/>
              </a:defRPr>
            </a:lvl8pPr>
            <a:lvl9pPr marL="4432300" algn="l" rtl="0" fontAlgn="base">
              <a:spcBef>
                <a:spcPts val="700"/>
              </a:spcBef>
              <a:spcAft>
                <a:spcPct val="0"/>
              </a:spcAft>
              <a:buClr>
                <a:srgbClr val="000000"/>
              </a:buClr>
              <a:buSzPct val="100000"/>
              <a:buFont typeface="Wingdings" charset="2"/>
              <a:defRPr sz="2800">
                <a:solidFill>
                  <a:schemeClr val="tx1"/>
                </a:solidFill>
                <a:latin typeface="Arial" charset="0"/>
                <a:ea typeface="ヒラギノ角ゴ ProN W3" charset="0"/>
                <a:cs typeface="ヒラギノ角ゴ ProN W3" charset="0"/>
                <a:sym typeface="Arial" charset="0"/>
              </a:defRPr>
            </a:lvl9pPr>
          </a:lstStyle>
          <a:p>
            <a:pPr marL="0" indent="0" defTabSz="913742">
              <a:lnSpc>
                <a:spcPts val="2687"/>
              </a:lnSpc>
              <a:buClr>
                <a:srgbClr val="000000"/>
              </a:buClr>
            </a:pPr>
            <a:r>
              <a:rPr lang="en-GB" sz="2400" b="1" dirty="0">
                <a:solidFill>
                  <a:srgbClr val="080808"/>
                </a:solidFill>
                <a:latin typeface="Calibri" panose="020F0502020204030204" pitchFamily="34" charset="0"/>
              </a:rPr>
              <a:t>Irkutsk State University</a:t>
            </a:r>
          </a:p>
          <a:p>
            <a:pPr marL="456658" indent="-456658" defTabSz="913742">
              <a:lnSpc>
                <a:spcPct val="80000"/>
              </a:lnSpc>
            </a:pPr>
            <a:endParaRPr lang="en-US" sz="3200" b="1" dirty="0">
              <a:latin typeface="Times New Roman" pitchFamily="18" charset="0"/>
              <a:cs typeface="Times New Roman" pitchFamily="18" charset="0"/>
              <a:sym typeface="Wingdings" pitchFamily="2" charset="2"/>
            </a:endParaRPr>
          </a:p>
        </p:txBody>
      </p:sp>
      <p:sp>
        <p:nvSpPr>
          <p:cNvPr id="10" name="Rechteck 9"/>
          <p:cNvSpPr/>
          <p:nvPr/>
        </p:nvSpPr>
        <p:spPr>
          <a:xfrm>
            <a:off x="-1117600" y="8486808"/>
            <a:ext cx="6502400" cy="400110"/>
          </a:xfrm>
          <a:prstGeom prst="rect">
            <a:avLst/>
          </a:prstGeom>
        </p:spPr>
        <p:txBody>
          <a:bodyPr lIns="91372" tIns="45687" rIns="91372" bIns="45687">
            <a:spAutoFit/>
          </a:bodyPr>
          <a:lstStyle/>
          <a:p>
            <a:pPr defTabSz="913742"/>
            <a:r>
              <a:rPr lang="en-US" sz="2000" b="1" dirty="0">
                <a:solidFill>
                  <a:srgbClr val="080808"/>
                </a:solidFill>
                <a:latin typeface="Calibri" panose="020F0502020204030204" pitchFamily="34" charset="0"/>
              </a:rPr>
              <a:t>Germany: </a:t>
            </a:r>
            <a:r>
              <a:rPr lang="en-US" sz="2000" b="1" dirty="0" err="1">
                <a:solidFill>
                  <a:srgbClr val="080808"/>
                </a:solidFill>
                <a:latin typeface="Calibri" panose="020F0502020204030204" pitchFamily="34" charset="0"/>
              </a:rPr>
              <a:t>EvoLogics</a:t>
            </a:r>
            <a:r>
              <a:rPr lang="en-US" sz="2000" b="1" dirty="0">
                <a:solidFill>
                  <a:srgbClr val="080808"/>
                </a:solidFill>
                <a:latin typeface="Calibri" panose="020F0502020204030204" pitchFamily="34" charset="0"/>
              </a:rPr>
              <a:t> GmbH</a:t>
            </a:r>
            <a:endParaRPr lang="de-DE" sz="2000" dirty="0">
              <a:solidFill>
                <a:srgbClr val="080808"/>
              </a:solidFill>
            </a:endParaRPr>
          </a:p>
        </p:txBody>
      </p:sp>
      <p:sp>
        <p:nvSpPr>
          <p:cNvPr id="11" name="Rechteck 10"/>
          <p:cNvSpPr/>
          <p:nvPr/>
        </p:nvSpPr>
        <p:spPr>
          <a:xfrm>
            <a:off x="2250911" y="1293270"/>
            <a:ext cx="9636289" cy="584775"/>
          </a:xfrm>
          <a:prstGeom prst="rect">
            <a:avLst/>
          </a:prstGeom>
        </p:spPr>
        <p:txBody>
          <a:bodyPr wrap="square">
            <a:spAutoFit/>
          </a:bodyPr>
          <a:lstStyle/>
          <a:p>
            <a:pPr defTabSz="642485"/>
            <a:r>
              <a:rPr lang="de-DE" sz="3200" dirty="0">
                <a:latin typeface="Calibri" panose="020F0502020204030204" pitchFamily="34" charset="0"/>
              </a:rPr>
              <a:t>~ 50 </a:t>
            </a:r>
            <a:r>
              <a:rPr lang="de-DE" sz="3200" dirty="0" err="1" smtClean="0">
                <a:latin typeface="Calibri" panose="020F0502020204030204" pitchFamily="34" charset="0"/>
              </a:rPr>
              <a:t>authors</a:t>
            </a:r>
            <a:r>
              <a:rPr lang="de-DE" sz="3200" dirty="0" smtClean="0">
                <a:latin typeface="Calibri" panose="020F0502020204030204" pitchFamily="34" charset="0"/>
              </a:rPr>
              <a:t>, 6 </a:t>
            </a:r>
            <a:r>
              <a:rPr lang="de-DE" sz="3200" dirty="0" err="1" smtClean="0">
                <a:latin typeface="Calibri" panose="020F0502020204030204" pitchFamily="34" charset="0"/>
              </a:rPr>
              <a:t>institutions</a:t>
            </a:r>
            <a:r>
              <a:rPr lang="de-DE" sz="3200" dirty="0" smtClean="0">
                <a:latin typeface="Calibri" panose="020F0502020204030204" pitchFamily="34" charset="0"/>
              </a:rPr>
              <a:t> (</a:t>
            </a:r>
            <a:r>
              <a:rPr lang="de-DE" sz="3200" dirty="0" err="1" smtClean="0">
                <a:latin typeface="Calibri" panose="020F0502020204030204" pitchFamily="34" charset="0"/>
              </a:rPr>
              <a:t>role</a:t>
            </a:r>
            <a:r>
              <a:rPr lang="de-DE" sz="3200" dirty="0" smtClean="0">
                <a:latin typeface="Calibri" panose="020F0502020204030204" pitchFamily="34" charset="0"/>
              </a:rPr>
              <a:t> </a:t>
            </a:r>
            <a:r>
              <a:rPr lang="de-DE" sz="3200" dirty="0" err="1">
                <a:latin typeface="Calibri" panose="020F0502020204030204" pitchFamily="34" charset="0"/>
              </a:rPr>
              <a:t>of</a:t>
            </a:r>
            <a:r>
              <a:rPr lang="de-DE" sz="3200" dirty="0">
                <a:latin typeface="Calibri" panose="020F0502020204030204" pitchFamily="34" charset="0"/>
              </a:rPr>
              <a:t> </a:t>
            </a:r>
            <a:r>
              <a:rPr lang="de-DE" sz="3200" dirty="0" err="1">
                <a:latin typeface="Calibri" panose="020F0502020204030204" pitchFamily="34" charset="0"/>
              </a:rPr>
              <a:t>Dubna</a:t>
            </a:r>
            <a:r>
              <a:rPr lang="de-DE" sz="3200" dirty="0">
                <a:latin typeface="Calibri" panose="020F0502020204030204" pitchFamily="34" charset="0"/>
              </a:rPr>
              <a:t> </a:t>
            </a:r>
            <a:r>
              <a:rPr lang="de-DE" sz="3200" dirty="0" err="1" smtClean="0">
                <a:latin typeface="Calibri" panose="020F0502020204030204" pitchFamily="34" charset="0"/>
              </a:rPr>
              <a:t>increasing</a:t>
            </a:r>
            <a:r>
              <a:rPr lang="de-DE" sz="3200" dirty="0" smtClean="0">
                <a:latin typeface="Calibri" panose="020F0502020204030204" pitchFamily="34" charset="0"/>
              </a:rPr>
              <a:t>!)</a:t>
            </a:r>
            <a:endParaRPr lang="de-DE" sz="3200" dirty="0">
              <a:latin typeface="Calibri" panose="020F0502020204030204" pitchFamily="34" charset="0"/>
            </a:endParaRPr>
          </a:p>
        </p:txBody>
      </p:sp>
    </p:spTree>
    <p:extLst>
      <p:ext uri="{BB962C8B-B14F-4D97-AF65-F5344CB8AC3E}">
        <p14:creationId xmlns:p14="http://schemas.microsoft.com/office/powerpoint/2010/main" val="1236408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sz="15000" dirty="0" smtClean="0"/>
              <a:t>KM3N</a:t>
            </a:r>
            <a:r>
              <a:rPr lang="de-DE" sz="11000" dirty="0" smtClean="0"/>
              <a:t>e</a:t>
            </a:r>
            <a:r>
              <a:rPr lang="de-DE" sz="15000" dirty="0" smtClean="0"/>
              <a:t>T</a:t>
            </a:r>
            <a:endParaRPr lang="de-DE" sz="15000" dirty="0"/>
          </a:p>
        </p:txBody>
      </p:sp>
    </p:spTree>
    <p:extLst>
      <p:ext uri="{BB962C8B-B14F-4D97-AF65-F5344CB8AC3E}">
        <p14:creationId xmlns:p14="http://schemas.microsoft.com/office/powerpoint/2010/main" val="27118187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KM3NeT-Telescope-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3004799" cy="9753600"/>
          </a:xfrm>
          <a:prstGeom prst="rect">
            <a:avLst/>
          </a:prstGeom>
          <a:ln>
            <a:noFill/>
          </a:ln>
        </p:spPr>
      </p:pic>
      <p:sp>
        <p:nvSpPr>
          <p:cNvPr id="2" name="Rectangle 1"/>
          <p:cNvSpPr/>
          <p:nvPr/>
        </p:nvSpPr>
        <p:spPr bwMode="auto">
          <a:xfrm>
            <a:off x="3683000" y="6934200"/>
            <a:ext cx="8077200" cy="2667000"/>
          </a:xfrm>
          <a:prstGeom prst="rect">
            <a:avLst/>
          </a:prstGeom>
          <a:solidFill>
            <a:srgbClr val="3399FF">
              <a:alpha val="36863"/>
            </a:srgbClr>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 name="TextBox 2"/>
          <p:cNvSpPr txBox="1"/>
          <p:nvPr/>
        </p:nvSpPr>
        <p:spPr>
          <a:xfrm>
            <a:off x="177800" y="152400"/>
            <a:ext cx="4698722" cy="1446550"/>
          </a:xfrm>
          <a:prstGeom prst="rect">
            <a:avLst/>
          </a:prstGeom>
          <a:noFill/>
        </p:spPr>
        <p:txBody>
          <a:bodyPr wrap="none" rtlCol="0">
            <a:spAutoFit/>
          </a:bodyPr>
          <a:lstStyle/>
          <a:p>
            <a:r>
              <a:rPr lang="de-DE" sz="8800" b="1" dirty="0" smtClean="0">
                <a:solidFill>
                  <a:schemeClr val="bg1"/>
                </a:solidFill>
              </a:rPr>
              <a:t>KM3NeT</a:t>
            </a:r>
            <a:endParaRPr lang="en-US" sz="8800" b="1" dirty="0">
              <a:solidFill>
                <a:schemeClr val="bg1"/>
              </a:solidFill>
            </a:endParaRPr>
          </a:p>
        </p:txBody>
      </p:sp>
      <p:sp>
        <p:nvSpPr>
          <p:cNvPr id="5" name="Rectangle 3"/>
          <p:cNvSpPr txBox="1">
            <a:spLocks noChangeArrowheads="1"/>
          </p:cNvSpPr>
          <p:nvPr/>
        </p:nvSpPr>
        <p:spPr>
          <a:xfrm>
            <a:off x="3454400" y="1981200"/>
            <a:ext cx="9550400" cy="3650140"/>
          </a:xfrm>
          <a:prstGeom prst="rect">
            <a:avLst/>
          </a:prstGeom>
          <a:noFill/>
        </p:spPr>
        <p:txBody>
          <a:bodyPr/>
          <a:lstStyle>
            <a:lvl1pPr marL="457200" indent="-457200" algn="l" rtl="0" eaLnBrk="0" fontAlgn="base" hangingPunct="0">
              <a:spcBef>
                <a:spcPts val="1700"/>
              </a:spcBef>
              <a:spcAft>
                <a:spcPct val="0"/>
              </a:spcAft>
              <a:buClr>
                <a:srgbClr val="FFC000"/>
              </a:buClr>
              <a:buSzPct val="120000"/>
              <a:buFont typeface="Wingdings" pitchFamily="2" charset="2"/>
              <a:buChar char="§"/>
              <a:defRPr sz="3200" b="1">
                <a:solidFill>
                  <a:schemeClr val="accent1">
                    <a:lumMod val="75000"/>
                  </a:schemeClr>
                </a:solidFill>
                <a:latin typeface="Calibri" pitchFamily="34" charset="0"/>
                <a:ea typeface="+mn-ea"/>
                <a:cs typeface="Calibri" pitchFamily="34" charset="0"/>
                <a:sym typeface="Arial Bold" charset="0"/>
              </a:defRPr>
            </a:lvl1pPr>
            <a:lvl2pPr marL="628650" indent="-184150" algn="l" rtl="0" eaLnBrk="0" fontAlgn="base" hangingPunct="0">
              <a:spcBef>
                <a:spcPts val="1400"/>
              </a:spcBef>
              <a:spcAft>
                <a:spcPct val="0"/>
              </a:spcAft>
              <a:buClr>
                <a:srgbClr val="808080"/>
              </a:buClr>
              <a:buSzPct val="100000"/>
              <a:buFont typeface="Wingdings" pitchFamily="2" charset="2"/>
              <a:buChar char="§"/>
              <a:defRPr sz="2800" b="1">
                <a:solidFill>
                  <a:schemeClr val="accent1">
                    <a:lumMod val="75000"/>
                  </a:schemeClr>
                </a:solidFill>
                <a:latin typeface="Calibri" pitchFamily="34" charset="0"/>
                <a:ea typeface="ヒラギノ角ゴ ProN W3" charset="0"/>
                <a:cs typeface="Calibri" pitchFamily="34" charset="0"/>
                <a:sym typeface="Arial" pitchFamily="34" charset="0"/>
              </a:defRPr>
            </a:lvl2pPr>
            <a:lvl3pPr marL="1433513" indent="-519113" algn="l" rtl="0" eaLnBrk="0" fontAlgn="base" hangingPunct="0">
              <a:spcBef>
                <a:spcPct val="0"/>
              </a:spcBef>
              <a:spcAft>
                <a:spcPct val="0"/>
              </a:spcAft>
              <a:buClr>
                <a:srgbClr val="808080"/>
              </a:buClr>
              <a:buSzPct val="100000"/>
              <a:buFont typeface="Wingdings" pitchFamily="2" charset="2"/>
              <a:defRPr sz="1600">
                <a:solidFill>
                  <a:schemeClr val="tx1"/>
                </a:solidFill>
                <a:latin typeface="Calibri" pitchFamily="34" charset="0"/>
                <a:ea typeface="ヒラギノ角ゴ ProN W3" charset="0"/>
                <a:cs typeface="Calibri" pitchFamily="34" charset="0"/>
                <a:sym typeface="Arial" pitchFamily="34" charset="0"/>
              </a:defRPr>
            </a:lvl3pPr>
            <a:lvl4pPr marL="1644650" indent="-228600" algn="l" rtl="0" eaLnBrk="0" fontAlgn="base" hangingPunct="0">
              <a:spcBef>
                <a:spcPct val="0"/>
              </a:spcBef>
              <a:spcAft>
                <a:spcPct val="0"/>
              </a:spcAft>
              <a:buClr>
                <a:srgbClr val="000000"/>
              </a:buClr>
              <a:buSzPct val="100000"/>
              <a:buFont typeface="Wingdings" pitchFamily="2" charset="2"/>
              <a:buChar char="§"/>
              <a:defRPr>
                <a:solidFill>
                  <a:schemeClr val="tx1"/>
                </a:solidFill>
                <a:latin typeface="Calibri" pitchFamily="34" charset="0"/>
                <a:ea typeface="ヒラギノ角ゴ ProN W3" charset="0"/>
                <a:cs typeface="Calibri" pitchFamily="34" charset="0"/>
                <a:sym typeface="Arial" pitchFamily="34" charset="0"/>
              </a:defRPr>
            </a:lvl4pPr>
            <a:lvl5pPr marL="2603500" indent="-774700" algn="l" rtl="0" eaLnBrk="0" fontAlgn="base" hangingPunct="0">
              <a:spcBef>
                <a:spcPts val="700"/>
              </a:spcBef>
              <a:spcAft>
                <a:spcPct val="0"/>
              </a:spcAft>
              <a:buClr>
                <a:srgbClr val="000000"/>
              </a:buClr>
              <a:buSzPct val="100000"/>
              <a:buFont typeface="Wingdings" pitchFamily="2" charset="2"/>
              <a:defRPr sz="2800">
                <a:solidFill>
                  <a:schemeClr val="tx1"/>
                </a:solidFill>
                <a:latin typeface="Calibri" pitchFamily="34" charset="0"/>
                <a:ea typeface="ヒラギノ角ゴ ProN W3" charset="0"/>
                <a:cs typeface="Calibri" pitchFamily="34" charset="0"/>
                <a:sym typeface="Arial" pitchFamily="34" charset="0"/>
              </a:defRPr>
            </a:lvl5pPr>
            <a:lvl6pPr marL="3060700" algn="l" rtl="0" fontAlgn="base">
              <a:spcBef>
                <a:spcPts val="700"/>
              </a:spcBef>
              <a:spcAft>
                <a:spcPct val="0"/>
              </a:spcAft>
              <a:buClr>
                <a:srgbClr val="000000"/>
              </a:buClr>
              <a:buSzPct val="100000"/>
              <a:buFont typeface="Wingdings" charset="2"/>
              <a:defRPr sz="2800">
                <a:solidFill>
                  <a:schemeClr val="tx1"/>
                </a:solidFill>
                <a:latin typeface="Arial" charset="0"/>
                <a:ea typeface="ヒラギノ角ゴ ProN W3" charset="0"/>
                <a:cs typeface="ヒラギノ角ゴ ProN W3" charset="0"/>
                <a:sym typeface="Arial" charset="0"/>
              </a:defRPr>
            </a:lvl6pPr>
            <a:lvl7pPr marL="3517900" algn="l" rtl="0" fontAlgn="base">
              <a:spcBef>
                <a:spcPts val="700"/>
              </a:spcBef>
              <a:spcAft>
                <a:spcPct val="0"/>
              </a:spcAft>
              <a:buClr>
                <a:srgbClr val="000000"/>
              </a:buClr>
              <a:buSzPct val="100000"/>
              <a:buFont typeface="Wingdings" charset="2"/>
              <a:defRPr sz="2800">
                <a:solidFill>
                  <a:schemeClr val="tx1"/>
                </a:solidFill>
                <a:latin typeface="Arial" charset="0"/>
                <a:ea typeface="ヒラギノ角ゴ ProN W3" charset="0"/>
                <a:cs typeface="ヒラギノ角ゴ ProN W3" charset="0"/>
                <a:sym typeface="Arial" charset="0"/>
              </a:defRPr>
            </a:lvl7pPr>
            <a:lvl8pPr marL="3975100" algn="l" rtl="0" fontAlgn="base">
              <a:spcBef>
                <a:spcPts val="700"/>
              </a:spcBef>
              <a:spcAft>
                <a:spcPct val="0"/>
              </a:spcAft>
              <a:buClr>
                <a:srgbClr val="000000"/>
              </a:buClr>
              <a:buSzPct val="100000"/>
              <a:buFont typeface="Wingdings" charset="2"/>
              <a:defRPr sz="2800">
                <a:solidFill>
                  <a:schemeClr val="tx1"/>
                </a:solidFill>
                <a:latin typeface="Arial" charset="0"/>
                <a:ea typeface="ヒラギノ角ゴ ProN W3" charset="0"/>
                <a:cs typeface="ヒラギノ角ゴ ProN W3" charset="0"/>
                <a:sym typeface="Arial" charset="0"/>
              </a:defRPr>
            </a:lvl8pPr>
            <a:lvl9pPr marL="4432300" algn="l" rtl="0" fontAlgn="base">
              <a:spcBef>
                <a:spcPts val="700"/>
              </a:spcBef>
              <a:spcAft>
                <a:spcPct val="0"/>
              </a:spcAft>
              <a:buClr>
                <a:srgbClr val="000000"/>
              </a:buClr>
              <a:buSzPct val="100000"/>
              <a:buFont typeface="Wingdings" charset="2"/>
              <a:defRPr sz="2800">
                <a:solidFill>
                  <a:schemeClr val="tx1"/>
                </a:solidFill>
                <a:latin typeface="Arial" charset="0"/>
                <a:ea typeface="ヒラギノ角ゴ ProN W3" charset="0"/>
                <a:cs typeface="ヒラギノ角ゴ ProN W3" charset="0"/>
                <a:sym typeface="Arial" charset="0"/>
              </a:defRPr>
            </a:lvl9pPr>
          </a:lstStyle>
          <a:p>
            <a:pPr marL="0" indent="0">
              <a:buNone/>
            </a:pPr>
            <a:r>
              <a:rPr lang="en-US" sz="4800" dirty="0" smtClean="0">
                <a:solidFill>
                  <a:schemeClr val="bg1"/>
                </a:solidFill>
              </a:rPr>
              <a:t>Distributed infrastructure</a:t>
            </a:r>
          </a:p>
          <a:p>
            <a:pPr>
              <a:buFont typeface="Wingdings" pitchFamily="2" charset="2"/>
              <a:buNone/>
            </a:pPr>
            <a:r>
              <a:rPr lang="fr-FR" dirty="0" smtClean="0">
                <a:solidFill>
                  <a:schemeClr val="bg1"/>
                </a:solidFill>
              </a:rPr>
              <a:t>- KM3NeT-France (Toulon)  </a:t>
            </a:r>
            <a:r>
              <a:rPr lang="fr-FR" dirty="0">
                <a:solidFill>
                  <a:schemeClr val="bg1"/>
                </a:solidFill>
              </a:rPr>
              <a:t>	</a:t>
            </a:r>
            <a:r>
              <a:rPr lang="fr-FR" dirty="0" smtClean="0">
                <a:solidFill>
                  <a:schemeClr val="bg1"/>
                </a:solidFill>
              </a:rPr>
              <a:t>~2500m</a:t>
            </a:r>
          </a:p>
          <a:p>
            <a:pPr>
              <a:buFont typeface="Wingdings" pitchFamily="2" charset="2"/>
              <a:buNone/>
            </a:pPr>
            <a:r>
              <a:rPr lang="fr-FR" dirty="0" smtClean="0">
                <a:solidFill>
                  <a:schemeClr val="bg1"/>
                </a:solidFill>
              </a:rPr>
              <a:t>- KM3NeT-Italy (Capo Passero)</a:t>
            </a:r>
            <a:r>
              <a:rPr lang="fr-FR" dirty="0">
                <a:solidFill>
                  <a:schemeClr val="bg1"/>
                </a:solidFill>
              </a:rPr>
              <a:t> </a:t>
            </a:r>
            <a:r>
              <a:rPr lang="fr-FR" dirty="0" smtClean="0">
                <a:solidFill>
                  <a:schemeClr val="bg1"/>
                </a:solidFill>
              </a:rPr>
              <a:t> 	~3400m</a:t>
            </a:r>
          </a:p>
          <a:p>
            <a:pPr marL="0" indent="0">
              <a:buNone/>
            </a:pPr>
            <a:r>
              <a:rPr lang="fr-FR" dirty="0" smtClean="0">
                <a:solidFill>
                  <a:schemeClr val="bg1"/>
                </a:solidFill>
              </a:rPr>
              <a:t>- KM3NeT-Greece (Pylos)	</a:t>
            </a:r>
            <a:r>
              <a:rPr lang="fr-FR" dirty="0">
                <a:solidFill>
                  <a:schemeClr val="bg1"/>
                </a:solidFill>
              </a:rPr>
              <a:t> </a:t>
            </a:r>
            <a:r>
              <a:rPr lang="fr-FR" dirty="0" smtClean="0">
                <a:solidFill>
                  <a:schemeClr val="bg1"/>
                </a:solidFill>
              </a:rPr>
              <a:t>    	~4500m</a:t>
            </a:r>
          </a:p>
          <a:p>
            <a:pPr marL="0" indent="0">
              <a:buNone/>
            </a:pPr>
            <a:r>
              <a:rPr lang="fr-FR" dirty="0" smtClean="0">
                <a:solidFill>
                  <a:srgbClr val="FFFF00"/>
                </a:solidFill>
              </a:rPr>
              <a:t>      </a:t>
            </a:r>
          </a:p>
          <a:p>
            <a:pPr marL="0" indent="0">
              <a:buNone/>
            </a:pPr>
            <a:endParaRPr lang="fr-FR" dirty="0" smtClean="0">
              <a:solidFill>
                <a:srgbClr val="FFFF00"/>
              </a:solidFill>
            </a:endParaRPr>
          </a:p>
          <a:p>
            <a:pPr marL="0" indent="0">
              <a:buNone/>
            </a:pPr>
            <a:endParaRPr lang="fr-FR" dirty="0" smtClean="0">
              <a:solidFill>
                <a:schemeClr val="bg1"/>
              </a:solidFill>
            </a:endParaRPr>
          </a:p>
          <a:p>
            <a:pPr>
              <a:buFont typeface="Wingdings" pitchFamily="2" charset="2"/>
              <a:buNone/>
            </a:pPr>
            <a:r>
              <a:rPr lang="fr-FR" sz="4800" dirty="0" smtClean="0">
                <a:solidFill>
                  <a:srgbClr val="003366"/>
                </a:solidFill>
              </a:rPr>
              <a:t>   </a:t>
            </a:r>
            <a:r>
              <a:rPr lang="fr-FR" sz="1400" dirty="0" smtClean="0">
                <a:solidFill>
                  <a:srgbClr val="003366"/>
                </a:solidFill>
              </a:rPr>
              <a:t> </a:t>
            </a:r>
            <a:r>
              <a:rPr lang="fr-FR" sz="4800" dirty="0" err="1" smtClean="0">
                <a:solidFill>
                  <a:srgbClr val="003366"/>
                </a:solidFill>
              </a:rPr>
              <a:t>Until</a:t>
            </a:r>
            <a:r>
              <a:rPr lang="fr-FR" sz="4800" dirty="0" smtClean="0">
                <a:solidFill>
                  <a:srgbClr val="003366"/>
                </a:solidFill>
              </a:rPr>
              <a:t> 2015: construction of                          KM3NeT phase I detectors  in France and Italy:31M€ </a:t>
            </a:r>
            <a:r>
              <a:rPr lang="fr-FR" sz="4000" dirty="0" smtClean="0">
                <a:solidFill>
                  <a:srgbClr val="003366"/>
                </a:solidFill>
              </a:rPr>
              <a:t>(+8M€</a:t>
            </a:r>
            <a:r>
              <a:rPr lang="fr-FR" sz="4800" dirty="0" smtClean="0">
                <a:solidFill>
                  <a:srgbClr val="003366"/>
                </a:solidFill>
              </a:rPr>
              <a:t>)</a:t>
            </a:r>
            <a:endParaRPr lang="en-US" sz="4800" dirty="0" smtClean="0"/>
          </a:p>
          <a:p>
            <a:endParaRPr lang="en-US" sz="1800" dirty="0" smtClean="0"/>
          </a:p>
          <a:p>
            <a:pPr>
              <a:buFont typeface="Wingdings" pitchFamily="2" charset="2"/>
              <a:buNone/>
            </a:pPr>
            <a:endParaRPr lang="en-US" sz="1800" i="1" dirty="0" smtClean="0"/>
          </a:p>
        </p:txBody>
      </p:sp>
      <p:pic>
        <p:nvPicPr>
          <p:cNvPr id="7" name="Picture 15" descr="km3net_logo_transp_larger"/>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a:xfrm>
            <a:off x="11193991" y="152400"/>
            <a:ext cx="1798109" cy="1790700"/>
          </a:xfrm>
          <a:prstGeom prst="rect">
            <a:avLst/>
          </a:prstGeom>
          <a:noFill/>
          <a:ln/>
        </p:spPr>
      </p:pic>
    </p:spTree>
    <p:extLst>
      <p:ext uri="{BB962C8B-B14F-4D97-AF65-F5344CB8AC3E}">
        <p14:creationId xmlns:p14="http://schemas.microsoft.com/office/powerpoint/2010/main" val="12065888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D</a:t>
            </a:r>
            <a:r>
              <a:rPr lang="de-DE" dirty="0" err="1" smtClean="0"/>
              <a:t>irectionality</a:t>
            </a:r>
            <a:r>
              <a:rPr lang="de-DE" dirty="0" smtClean="0"/>
              <a:t> </a:t>
            </a:r>
            <a:r>
              <a:rPr lang="de-DE" dirty="0" err="1" smtClean="0"/>
              <a:t>of</a:t>
            </a:r>
            <a:r>
              <a:rPr lang="de-DE" dirty="0" smtClean="0"/>
              <a:t> a </a:t>
            </a:r>
            <a:r>
              <a:rPr lang="de-DE" dirty="0" err="1" smtClean="0"/>
              <a:t>single</a:t>
            </a:r>
            <a:r>
              <a:rPr lang="de-DE" dirty="0" smtClean="0"/>
              <a:t> DOM</a:t>
            </a:r>
            <a:endParaRPr lang="de-DE"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600" y="1447799"/>
            <a:ext cx="10515600" cy="807057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613024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6000" dirty="0" smtClean="0"/>
              <a:t>6 </a:t>
            </a:r>
            <a:r>
              <a:rPr lang="de-DE" sz="6000" dirty="0" err="1" smtClean="0"/>
              <a:t>blocks</a:t>
            </a:r>
            <a:r>
              <a:rPr lang="de-DE" sz="6000" dirty="0" smtClean="0"/>
              <a:t> at 3 </a:t>
            </a:r>
            <a:r>
              <a:rPr lang="de-DE" sz="6000" dirty="0" err="1" smtClean="0"/>
              <a:t>locations</a:t>
            </a:r>
            <a:r>
              <a:rPr lang="de-DE" sz="6000" dirty="0" smtClean="0"/>
              <a:t>: 6 x 0.6 km³</a:t>
            </a:r>
            <a:endParaRPr lang="de-DE" sz="6000" dirty="0"/>
          </a:p>
        </p:txBody>
      </p:sp>
      <p:sp>
        <p:nvSpPr>
          <p:cNvPr id="10" name="Textfeld 9"/>
          <p:cNvSpPr txBox="1"/>
          <p:nvPr/>
        </p:nvSpPr>
        <p:spPr>
          <a:xfrm>
            <a:off x="5749138" y="2077742"/>
            <a:ext cx="2036135" cy="769441"/>
          </a:xfrm>
          <a:prstGeom prst="rect">
            <a:avLst/>
          </a:prstGeom>
          <a:noFill/>
        </p:spPr>
        <p:txBody>
          <a:bodyPr wrap="none" rtlCol="0">
            <a:spAutoFit/>
          </a:bodyPr>
          <a:lstStyle/>
          <a:p>
            <a:pPr algn="l"/>
            <a:r>
              <a:rPr lang="de-DE" sz="4400" b="1" dirty="0" smtClean="0">
                <a:solidFill>
                  <a:srgbClr val="007DB0"/>
                </a:solidFill>
                <a:effectLst>
                  <a:outerShdw blurRad="38100" dist="38100" dir="2700000" algn="tl">
                    <a:srgbClr val="000000">
                      <a:alpha val="43137"/>
                    </a:srgbClr>
                  </a:outerShdw>
                </a:effectLst>
              </a:rPr>
              <a:t>France</a:t>
            </a:r>
            <a:endParaRPr lang="de-DE" sz="4400" b="1" dirty="0">
              <a:solidFill>
                <a:srgbClr val="007DB0"/>
              </a:solidFill>
              <a:effectLst>
                <a:outerShdw blurRad="38100" dist="38100" dir="2700000" algn="tl">
                  <a:srgbClr val="000000">
                    <a:alpha val="43137"/>
                  </a:srgbClr>
                </a:outerShdw>
              </a:effectLst>
            </a:endParaRPr>
          </a:p>
        </p:txBody>
      </p:sp>
      <p:sp>
        <p:nvSpPr>
          <p:cNvPr id="11" name="Textfeld 10"/>
          <p:cNvSpPr txBox="1"/>
          <p:nvPr/>
        </p:nvSpPr>
        <p:spPr>
          <a:xfrm>
            <a:off x="4699010" y="8044780"/>
            <a:ext cx="2100255" cy="769441"/>
          </a:xfrm>
          <a:prstGeom prst="rect">
            <a:avLst/>
          </a:prstGeom>
          <a:noFill/>
        </p:spPr>
        <p:txBody>
          <a:bodyPr wrap="none" rtlCol="0">
            <a:spAutoFit/>
          </a:bodyPr>
          <a:lstStyle/>
          <a:p>
            <a:r>
              <a:rPr lang="de-DE" sz="4400" b="1" dirty="0" err="1" smtClean="0">
                <a:solidFill>
                  <a:srgbClr val="007DB0"/>
                </a:solidFill>
                <a:effectLst>
                  <a:outerShdw blurRad="38100" dist="38100" dir="2700000" algn="tl">
                    <a:srgbClr val="000000">
                      <a:alpha val="43137"/>
                    </a:srgbClr>
                  </a:outerShdw>
                </a:effectLst>
              </a:rPr>
              <a:t>Greece</a:t>
            </a:r>
            <a:endParaRPr lang="de-DE" sz="4400" b="1" dirty="0">
              <a:solidFill>
                <a:srgbClr val="007DB0"/>
              </a:solidFill>
              <a:effectLst>
                <a:outerShdw blurRad="38100" dist="38100" dir="2700000" algn="tl">
                  <a:srgbClr val="000000">
                    <a:alpha val="43137"/>
                  </a:srgbClr>
                </a:outerShdw>
              </a:effectLst>
            </a:endParaRPr>
          </a:p>
        </p:txBody>
      </p:sp>
      <p:sp>
        <p:nvSpPr>
          <p:cNvPr id="12" name="Textfeld 11"/>
          <p:cNvSpPr txBox="1"/>
          <p:nvPr/>
        </p:nvSpPr>
        <p:spPr>
          <a:xfrm>
            <a:off x="9350208" y="5148011"/>
            <a:ext cx="1314784" cy="769441"/>
          </a:xfrm>
          <a:prstGeom prst="rect">
            <a:avLst/>
          </a:prstGeom>
          <a:noFill/>
        </p:spPr>
        <p:txBody>
          <a:bodyPr wrap="none" rtlCol="0">
            <a:spAutoFit/>
          </a:bodyPr>
          <a:lstStyle/>
          <a:p>
            <a:r>
              <a:rPr lang="de-DE" sz="4400" b="1" dirty="0" err="1" smtClean="0">
                <a:solidFill>
                  <a:srgbClr val="007DB0"/>
                </a:solidFill>
                <a:effectLst>
                  <a:outerShdw blurRad="38100" dist="38100" dir="2700000" algn="tl">
                    <a:srgbClr val="000000">
                      <a:alpha val="43137"/>
                    </a:srgbClr>
                  </a:outerShdw>
                </a:effectLst>
              </a:rPr>
              <a:t>Italy</a:t>
            </a:r>
            <a:endParaRPr lang="de-DE" sz="4400" b="1" dirty="0">
              <a:solidFill>
                <a:srgbClr val="007DB0"/>
              </a:solidFill>
              <a:effectLst>
                <a:outerShdw blurRad="38100" dist="38100" dir="2700000" algn="tl">
                  <a:srgbClr val="000000">
                    <a:alpha val="43137"/>
                  </a:srgbClr>
                </a:outerShdw>
              </a:effectLst>
            </a:endParaRPr>
          </a:p>
        </p:txBody>
      </p:sp>
      <p:pic>
        <p:nvPicPr>
          <p:cNvPr id="13"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83632"/>
            <a:ext cx="2718147" cy="2560000"/>
          </a:xfrm>
          <a:prstGeom prst="rect">
            <a:avLst/>
          </a:prstGeom>
        </p:spPr>
      </p:pic>
      <p:pic>
        <p:nvPicPr>
          <p:cNvPr id="14"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000" y="1383632"/>
            <a:ext cx="2718147" cy="2560000"/>
          </a:xfrm>
          <a:prstGeom prst="rect">
            <a:avLst/>
          </a:prstGeom>
        </p:spPr>
      </p:pic>
      <p:pic>
        <p:nvPicPr>
          <p:cNvPr id="15"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6200" y="4252732"/>
            <a:ext cx="2718147" cy="2560000"/>
          </a:xfrm>
          <a:prstGeom prst="rect">
            <a:avLst/>
          </a:prstGeom>
        </p:spPr>
      </p:pic>
      <p:pic>
        <p:nvPicPr>
          <p:cNvPr id="16"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8631" y="4252732"/>
            <a:ext cx="2718147" cy="2560000"/>
          </a:xfrm>
          <a:prstGeom prst="rect">
            <a:avLst/>
          </a:prstGeom>
        </p:spPr>
      </p:pic>
      <p:pic>
        <p:nvPicPr>
          <p:cNvPr id="17"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7600" y="7149501"/>
            <a:ext cx="2718147" cy="2560000"/>
          </a:xfrm>
          <a:prstGeom prst="rect">
            <a:avLst/>
          </a:prstGeom>
        </p:spPr>
      </p:pic>
      <p:pic>
        <p:nvPicPr>
          <p:cNvPr id="18"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0058" y="7149501"/>
            <a:ext cx="2718147" cy="2560000"/>
          </a:xfrm>
          <a:prstGeom prst="rect">
            <a:avLst/>
          </a:prstGeom>
        </p:spPr>
      </p:pic>
      <p:sp>
        <p:nvSpPr>
          <p:cNvPr id="3" name="Textfeld 2"/>
          <p:cNvSpPr txBox="1"/>
          <p:nvPr/>
        </p:nvSpPr>
        <p:spPr>
          <a:xfrm>
            <a:off x="9144347" y="1383632"/>
            <a:ext cx="3639330" cy="2462213"/>
          </a:xfrm>
          <a:prstGeom prst="rect">
            <a:avLst/>
          </a:prstGeom>
          <a:noFill/>
        </p:spPr>
        <p:txBody>
          <a:bodyPr wrap="none" rtlCol="0">
            <a:spAutoFit/>
          </a:bodyPr>
          <a:lstStyle/>
          <a:p>
            <a:pPr algn="l"/>
            <a:r>
              <a:rPr lang="en-US" altLang="de-DE" sz="3200" dirty="0" smtClean="0">
                <a:latin typeface="Calibri" panose="020F0502020204030204" pitchFamily="34" charset="0"/>
                <a:cs typeface="Arial" panose="020B0604020202020204" pitchFamily="34" charset="0"/>
              </a:rPr>
              <a:t>115 </a:t>
            </a:r>
            <a:r>
              <a:rPr lang="en-US" altLang="de-DE" sz="3200" dirty="0">
                <a:latin typeface="Calibri" panose="020F0502020204030204" pitchFamily="34" charset="0"/>
                <a:cs typeface="Arial" panose="020B0604020202020204" pitchFamily="34" charset="0"/>
              </a:rPr>
              <a:t>strings p</a:t>
            </a:r>
            <a:r>
              <a:rPr lang="en-US" altLang="de-DE" sz="3200" dirty="0" smtClean="0">
                <a:latin typeface="Calibri" panose="020F0502020204030204" pitchFamily="34" charset="0"/>
                <a:cs typeface="Arial" panose="020B0604020202020204" pitchFamily="34" charset="0"/>
              </a:rPr>
              <a:t>er block</a:t>
            </a:r>
            <a:r>
              <a:rPr lang="en-US" altLang="de-DE" sz="3200" dirty="0">
                <a:latin typeface="Calibri" panose="020F0502020204030204" pitchFamily="34" charset="0"/>
                <a:cs typeface="Arial" panose="020B0604020202020204" pitchFamily="34" charset="0"/>
              </a:rPr>
              <a:t/>
            </a:r>
            <a:br>
              <a:rPr lang="en-US" altLang="de-DE" sz="3200" dirty="0">
                <a:latin typeface="Calibri" panose="020F0502020204030204" pitchFamily="34" charset="0"/>
                <a:cs typeface="Arial" panose="020B0604020202020204" pitchFamily="34" charset="0"/>
              </a:rPr>
            </a:br>
            <a:r>
              <a:rPr lang="en-US" altLang="de-DE" sz="3200" dirty="0">
                <a:latin typeface="Calibri" panose="020F0502020204030204" pitchFamily="34" charset="0"/>
                <a:cs typeface="Arial" panose="020B0604020202020204" pitchFamily="34" charset="0"/>
              </a:rPr>
              <a:t>18 DOMs per </a:t>
            </a:r>
            <a:r>
              <a:rPr lang="en-US" altLang="de-DE" sz="3200" dirty="0" smtClean="0">
                <a:latin typeface="Calibri" panose="020F0502020204030204" pitchFamily="34" charset="0"/>
                <a:cs typeface="Arial" panose="020B0604020202020204" pitchFamily="34" charset="0"/>
              </a:rPr>
              <a:t>string</a:t>
            </a:r>
          </a:p>
          <a:p>
            <a:pPr algn="l"/>
            <a:r>
              <a:rPr lang="en-US" altLang="de-DE" sz="3200" dirty="0" smtClean="0">
                <a:latin typeface="Calibri" panose="020F0502020204030204" pitchFamily="34" charset="0"/>
                <a:cs typeface="Arial" panose="020B0604020202020204" pitchFamily="34" charset="0"/>
              </a:rPr>
              <a:t>31 </a:t>
            </a:r>
            <a:r>
              <a:rPr lang="en-US" altLang="de-DE" sz="3200" dirty="0">
                <a:latin typeface="Calibri" panose="020F0502020204030204" pitchFamily="34" charset="0"/>
                <a:cs typeface="Arial" panose="020B0604020202020204" pitchFamily="34" charset="0"/>
              </a:rPr>
              <a:t>PMTs per DOM</a:t>
            </a:r>
          </a:p>
          <a:p>
            <a:endParaRPr lang="de-DE" dirty="0"/>
          </a:p>
        </p:txBody>
      </p:sp>
    </p:spTree>
    <p:extLst>
      <p:ext uri="{BB962C8B-B14F-4D97-AF65-F5344CB8AC3E}">
        <p14:creationId xmlns:p14="http://schemas.microsoft.com/office/powerpoint/2010/main" val="32412736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3806225" y="2876550"/>
            <a:ext cx="947695" cy="646331"/>
          </a:xfrm>
          <a:prstGeom prst="rect">
            <a:avLst/>
          </a:prstGeom>
          <a:noFill/>
        </p:spPr>
        <p:txBody>
          <a:bodyPr wrap="none" rtlCol="0">
            <a:spAutoFit/>
          </a:bodyPr>
          <a:lstStyle/>
          <a:p>
            <a:r>
              <a:rPr lang="de-DE" sz="3600" dirty="0" smtClean="0">
                <a:solidFill>
                  <a:srgbClr val="FF0000"/>
                </a:solidFill>
                <a:latin typeface="FreesiaUPC" panose="020B0604020202020204" pitchFamily="34" charset="-34"/>
                <a:cs typeface="FreesiaUPC" panose="020B0604020202020204" pitchFamily="34" charset="-34"/>
              </a:rPr>
              <a:t>ORCA</a:t>
            </a:r>
            <a:endParaRPr lang="de-DE" sz="3600" dirty="0">
              <a:solidFill>
                <a:srgbClr val="FF0000"/>
              </a:solidFill>
              <a:latin typeface="FreesiaUPC" panose="020B0604020202020204" pitchFamily="34" charset="-34"/>
              <a:cs typeface="FreesiaUPC" panose="020B0604020202020204" pitchFamily="34" charset="-34"/>
            </a:endParaRPr>
          </a:p>
        </p:txBody>
      </p:sp>
      <p:sp>
        <p:nvSpPr>
          <p:cNvPr id="2" name="Titel 1"/>
          <p:cNvSpPr>
            <a:spLocks noGrp="1"/>
          </p:cNvSpPr>
          <p:nvPr>
            <p:ph type="title"/>
          </p:nvPr>
        </p:nvSpPr>
        <p:spPr/>
        <p:txBody>
          <a:bodyPr/>
          <a:lstStyle/>
          <a:p>
            <a:r>
              <a:rPr lang="de-DE" sz="6000" dirty="0"/>
              <a:t>2</a:t>
            </a:r>
            <a:r>
              <a:rPr lang="de-DE" sz="6000" dirty="0" smtClean="0"/>
              <a:t> </a:t>
            </a:r>
            <a:r>
              <a:rPr lang="de-DE" sz="6000" dirty="0" err="1" smtClean="0"/>
              <a:t>blocks</a:t>
            </a:r>
            <a:r>
              <a:rPr lang="de-DE" sz="6000" dirty="0" smtClean="0"/>
              <a:t> at 2 </a:t>
            </a:r>
            <a:r>
              <a:rPr lang="de-DE" sz="6000" dirty="0" err="1" smtClean="0"/>
              <a:t>locations</a:t>
            </a:r>
            <a:r>
              <a:rPr lang="de-DE" sz="6000" dirty="0" smtClean="0"/>
              <a:t>: Phase 1.5 (2020)</a:t>
            </a:r>
            <a:endParaRPr lang="de-DE" sz="6000" dirty="0"/>
          </a:p>
        </p:txBody>
      </p:sp>
      <p:sp>
        <p:nvSpPr>
          <p:cNvPr id="10" name="Textfeld 9"/>
          <p:cNvSpPr txBox="1"/>
          <p:nvPr/>
        </p:nvSpPr>
        <p:spPr>
          <a:xfrm>
            <a:off x="5749138" y="2077742"/>
            <a:ext cx="2036135" cy="769441"/>
          </a:xfrm>
          <a:prstGeom prst="rect">
            <a:avLst/>
          </a:prstGeom>
          <a:noFill/>
        </p:spPr>
        <p:txBody>
          <a:bodyPr wrap="none" rtlCol="0">
            <a:spAutoFit/>
          </a:bodyPr>
          <a:lstStyle/>
          <a:p>
            <a:pPr algn="l"/>
            <a:r>
              <a:rPr lang="de-DE" sz="4400" b="1" dirty="0" smtClean="0">
                <a:solidFill>
                  <a:srgbClr val="007DB0"/>
                </a:solidFill>
                <a:effectLst>
                  <a:outerShdw blurRad="38100" dist="38100" dir="2700000" algn="tl">
                    <a:srgbClr val="000000">
                      <a:alpha val="43137"/>
                    </a:srgbClr>
                  </a:outerShdw>
                </a:effectLst>
              </a:rPr>
              <a:t>France</a:t>
            </a:r>
            <a:endParaRPr lang="de-DE" sz="4400" b="1" dirty="0">
              <a:solidFill>
                <a:srgbClr val="007DB0"/>
              </a:solidFill>
              <a:effectLst>
                <a:outerShdw blurRad="38100" dist="38100" dir="2700000" algn="tl">
                  <a:srgbClr val="000000">
                    <a:alpha val="43137"/>
                  </a:srgbClr>
                </a:outerShdw>
              </a:effectLst>
            </a:endParaRPr>
          </a:p>
        </p:txBody>
      </p:sp>
      <p:sp>
        <p:nvSpPr>
          <p:cNvPr id="12" name="Textfeld 11"/>
          <p:cNvSpPr txBox="1"/>
          <p:nvPr/>
        </p:nvSpPr>
        <p:spPr>
          <a:xfrm>
            <a:off x="9350208" y="5148011"/>
            <a:ext cx="1314784" cy="769441"/>
          </a:xfrm>
          <a:prstGeom prst="rect">
            <a:avLst/>
          </a:prstGeom>
          <a:noFill/>
        </p:spPr>
        <p:txBody>
          <a:bodyPr wrap="none" rtlCol="0">
            <a:spAutoFit/>
          </a:bodyPr>
          <a:lstStyle/>
          <a:p>
            <a:r>
              <a:rPr lang="de-DE" sz="4400" b="1" dirty="0" err="1" smtClean="0">
                <a:solidFill>
                  <a:srgbClr val="007DB0"/>
                </a:solidFill>
                <a:effectLst>
                  <a:outerShdw blurRad="38100" dist="38100" dir="2700000" algn="tl">
                    <a:srgbClr val="000000">
                      <a:alpha val="43137"/>
                    </a:srgbClr>
                  </a:outerShdw>
                </a:effectLst>
              </a:rPr>
              <a:t>Italy</a:t>
            </a:r>
            <a:endParaRPr lang="de-DE" sz="4400" b="1" dirty="0">
              <a:solidFill>
                <a:srgbClr val="007DB0"/>
              </a:solidFill>
              <a:effectLst>
                <a:outerShdw blurRad="38100" dist="38100" dir="2700000" algn="tl">
                  <a:srgbClr val="000000">
                    <a:alpha val="43137"/>
                  </a:srgbClr>
                </a:outerShdw>
              </a:effectLst>
            </a:endParaRPr>
          </a:p>
        </p:txBody>
      </p:sp>
      <p:pic>
        <p:nvPicPr>
          <p:cNvPr id="15"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6200" y="4252732"/>
            <a:ext cx="2718147" cy="2560000"/>
          </a:xfrm>
          <a:prstGeom prst="rect">
            <a:avLst/>
          </a:prstGeom>
        </p:spPr>
      </p:pic>
      <p:pic>
        <p:nvPicPr>
          <p:cNvPr id="2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000" y="1383632"/>
            <a:ext cx="2718147" cy="2560000"/>
          </a:xfrm>
          <a:prstGeom prst="rect">
            <a:avLst/>
          </a:prstGeom>
        </p:spPr>
      </p:pic>
    </p:spTree>
    <p:extLst>
      <p:ext uri="{BB962C8B-B14F-4D97-AF65-F5344CB8AC3E}">
        <p14:creationId xmlns:p14="http://schemas.microsoft.com/office/powerpoint/2010/main" val="17007540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3806225" y="2876550"/>
            <a:ext cx="947695" cy="646331"/>
          </a:xfrm>
          <a:prstGeom prst="rect">
            <a:avLst/>
          </a:prstGeom>
          <a:noFill/>
        </p:spPr>
        <p:txBody>
          <a:bodyPr wrap="none" rtlCol="0">
            <a:spAutoFit/>
          </a:bodyPr>
          <a:lstStyle/>
          <a:p>
            <a:r>
              <a:rPr lang="de-DE" sz="3600" dirty="0" smtClean="0">
                <a:solidFill>
                  <a:srgbClr val="FF0000"/>
                </a:solidFill>
                <a:latin typeface="FreesiaUPC" panose="020B0604020202020204" pitchFamily="34" charset="-34"/>
                <a:cs typeface="FreesiaUPC" panose="020B0604020202020204" pitchFamily="34" charset="-34"/>
              </a:rPr>
              <a:t>ORCA</a:t>
            </a:r>
            <a:endParaRPr lang="de-DE" sz="3600" dirty="0">
              <a:solidFill>
                <a:srgbClr val="FF0000"/>
              </a:solidFill>
              <a:latin typeface="FreesiaUPC" panose="020B0604020202020204" pitchFamily="34" charset="-34"/>
              <a:cs typeface="FreesiaUPC" panose="020B0604020202020204" pitchFamily="34" charset="-34"/>
            </a:endParaRPr>
          </a:p>
        </p:txBody>
      </p:sp>
      <p:sp>
        <p:nvSpPr>
          <p:cNvPr id="2" name="Titel 1"/>
          <p:cNvSpPr>
            <a:spLocks noGrp="1"/>
          </p:cNvSpPr>
          <p:nvPr>
            <p:ph type="title"/>
          </p:nvPr>
        </p:nvSpPr>
        <p:spPr/>
        <p:txBody>
          <a:bodyPr/>
          <a:lstStyle/>
          <a:p>
            <a:r>
              <a:rPr lang="de-DE" sz="6000" dirty="0"/>
              <a:t>2</a:t>
            </a:r>
            <a:r>
              <a:rPr lang="de-DE" sz="6000" dirty="0" smtClean="0"/>
              <a:t> </a:t>
            </a:r>
            <a:r>
              <a:rPr lang="de-DE" sz="6000" dirty="0" err="1" smtClean="0"/>
              <a:t>blocks</a:t>
            </a:r>
            <a:r>
              <a:rPr lang="de-DE" sz="6000" dirty="0" smtClean="0"/>
              <a:t> at 2 </a:t>
            </a:r>
            <a:r>
              <a:rPr lang="de-DE" sz="6000" dirty="0" err="1" smtClean="0"/>
              <a:t>locations</a:t>
            </a:r>
            <a:r>
              <a:rPr lang="de-DE" sz="6000" dirty="0" smtClean="0"/>
              <a:t>: Phase 1.5 (2020)</a:t>
            </a:r>
            <a:endParaRPr lang="de-DE" sz="6000" dirty="0"/>
          </a:p>
        </p:txBody>
      </p:sp>
      <p:sp>
        <p:nvSpPr>
          <p:cNvPr id="10" name="Textfeld 9"/>
          <p:cNvSpPr txBox="1"/>
          <p:nvPr/>
        </p:nvSpPr>
        <p:spPr>
          <a:xfrm>
            <a:off x="5749138" y="2077742"/>
            <a:ext cx="2036135" cy="769441"/>
          </a:xfrm>
          <a:prstGeom prst="rect">
            <a:avLst/>
          </a:prstGeom>
          <a:noFill/>
        </p:spPr>
        <p:txBody>
          <a:bodyPr wrap="none" rtlCol="0">
            <a:spAutoFit/>
          </a:bodyPr>
          <a:lstStyle/>
          <a:p>
            <a:pPr algn="l"/>
            <a:r>
              <a:rPr lang="de-DE" sz="4400" b="1" dirty="0" smtClean="0">
                <a:solidFill>
                  <a:srgbClr val="007DB0"/>
                </a:solidFill>
                <a:effectLst>
                  <a:outerShdw blurRad="38100" dist="38100" dir="2700000" algn="tl">
                    <a:srgbClr val="000000">
                      <a:alpha val="43137"/>
                    </a:srgbClr>
                  </a:outerShdw>
                </a:effectLst>
              </a:rPr>
              <a:t>France</a:t>
            </a:r>
            <a:endParaRPr lang="de-DE" sz="4400" b="1" dirty="0">
              <a:solidFill>
                <a:srgbClr val="007DB0"/>
              </a:solidFill>
              <a:effectLst>
                <a:outerShdw blurRad="38100" dist="38100" dir="2700000" algn="tl">
                  <a:srgbClr val="000000">
                    <a:alpha val="43137"/>
                  </a:srgbClr>
                </a:outerShdw>
              </a:effectLst>
            </a:endParaRPr>
          </a:p>
        </p:txBody>
      </p:sp>
      <p:sp>
        <p:nvSpPr>
          <p:cNvPr id="12" name="Textfeld 11"/>
          <p:cNvSpPr txBox="1"/>
          <p:nvPr/>
        </p:nvSpPr>
        <p:spPr>
          <a:xfrm>
            <a:off x="9350208" y="5148011"/>
            <a:ext cx="1314784" cy="769441"/>
          </a:xfrm>
          <a:prstGeom prst="rect">
            <a:avLst/>
          </a:prstGeom>
          <a:noFill/>
        </p:spPr>
        <p:txBody>
          <a:bodyPr wrap="none" rtlCol="0">
            <a:spAutoFit/>
          </a:bodyPr>
          <a:lstStyle/>
          <a:p>
            <a:r>
              <a:rPr lang="de-DE" sz="4400" b="1" dirty="0" err="1" smtClean="0">
                <a:solidFill>
                  <a:srgbClr val="007DB0"/>
                </a:solidFill>
                <a:effectLst>
                  <a:outerShdw blurRad="38100" dist="38100" dir="2700000" algn="tl">
                    <a:srgbClr val="000000">
                      <a:alpha val="43137"/>
                    </a:srgbClr>
                  </a:outerShdw>
                </a:effectLst>
              </a:rPr>
              <a:t>Italy</a:t>
            </a:r>
            <a:endParaRPr lang="de-DE" sz="4400" b="1" dirty="0">
              <a:solidFill>
                <a:srgbClr val="007DB0"/>
              </a:solidFill>
              <a:effectLst>
                <a:outerShdw blurRad="38100" dist="38100" dir="2700000" algn="tl">
                  <a:srgbClr val="000000">
                    <a:alpha val="43137"/>
                  </a:srgbClr>
                </a:outerShdw>
              </a:effectLst>
            </a:endParaRPr>
          </a:p>
        </p:txBody>
      </p:sp>
      <p:pic>
        <p:nvPicPr>
          <p:cNvPr id="15"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6200" y="4252732"/>
            <a:ext cx="2718147" cy="2560000"/>
          </a:xfrm>
          <a:prstGeom prst="rect">
            <a:avLst/>
          </a:prstGeom>
        </p:spPr>
      </p:pic>
      <p:pic>
        <p:nvPicPr>
          <p:cNvPr id="19" name="Picture 12"/>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3988975" y="2274302"/>
            <a:ext cx="582196" cy="572881"/>
          </a:xfrm>
          <a:prstGeom prst="rect">
            <a:avLst/>
          </a:prstGeom>
        </p:spPr>
      </p:pic>
      <p:pic>
        <p:nvPicPr>
          <p:cNvPr id="2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758" y="6400800"/>
            <a:ext cx="2718147" cy="2560000"/>
          </a:xfrm>
          <a:prstGeom prst="rect">
            <a:avLst/>
          </a:prstGeom>
        </p:spPr>
      </p:pic>
      <p:sp>
        <p:nvSpPr>
          <p:cNvPr id="9" name="Textfeld 8"/>
          <p:cNvSpPr txBox="1"/>
          <p:nvPr/>
        </p:nvSpPr>
        <p:spPr>
          <a:xfrm>
            <a:off x="4014353" y="7732999"/>
            <a:ext cx="4546437" cy="769441"/>
          </a:xfrm>
          <a:prstGeom prst="rect">
            <a:avLst/>
          </a:prstGeom>
          <a:noFill/>
        </p:spPr>
        <p:txBody>
          <a:bodyPr wrap="none" rtlCol="0">
            <a:spAutoFit/>
          </a:bodyPr>
          <a:lstStyle/>
          <a:p>
            <a:pPr algn="l"/>
            <a:r>
              <a:rPr lang="de-DE" sz="4400" b="1" dirty="0" smtClean="0">
                <a:solidFill>
                  <a:srgbClr val="007DB0"/>
                </a:solidFill>
                <a:effectLst>
                  <a:outerShdw blurRad="38100" dist="38100" dir="2700000" algn="tl">
                    <a:srgbClr val="000000">
                      <a:alpha val="43137"/>
                    </a:srgbClr>
                  </a:outerShdw>
                </a:effectLst>
              </a:rPr>
              <a:t>? </a:t>
            </a:r>
            <a:r>
              <a:rPr lang="de-DE" sz="4400" b="1" dirty="0" err="1" smtClean="0">
                <a:solidFill>
                  <a:srgbClr val="007DB0"/>
                </a:solidFill>
                <a:effectLst>
                  <a:outerShdw blurRad="38100" dist="38100" dir="2700000" algn="tl">
                    <a:srgbClr val="000000">
                      <a:alpha val="43137"/>
                    </a:srgbClr>
                  </a:outerShdw>
                </a:effectLst>
              </a:rPr>
              <a:t>Italy</a:t>
            </a:r>
            <a:r>
              <a:rPr lang="de-DE" sz="4400" b="1" dirty="0" smtClean="0">
                <a:solidFill>
                  <a:srgbClr val="007DB0"/>
                </a:solidFill>
                <a:effectLst>
                  <a:outerShdw blurRad="38100" dist="38100" dir="2700000" algn="tl">
                    <a:srgbClr val="000000">
                      <a:alpha val="43137"/>
                    </a:srgbClr>
                  </a:outerShdw>
                </a:effectLst>
              </a:rPr>
              <a:t> </a:t>
            </a:r>
            <a:r>
              <a:rPr lang="de-DE" sz="4400" b="1" dirty="0" err="1" smtClean="0">
                <a:solidFill>
                  <a:srgbClr val="007DB0"/>
                </a:solidFill>
                <a:effectLst>
                  <a:outerShdw blurRad="38100" dist="38100" dir="2700000" algn="tl">
                    <a:srgbClr val="000000">
                      <a:alpha val="43137"/>
                    </a:srgbClr>
                  </a:outerShdw>
                </a:effectLst>
              </a:rPr>
              <a:t>or</a:t>
            </a:r>
            <a:r>
              <a:rPr lang="de-DE" sz="4400" b="1" dirty="0" smtClean="0">
                <a:solidFill>
                  <a:srgbClr val="007DB0"/>
                </a:solidFill>
                <a:effectLst>
                  <a:outerShdw blurRad="38100" dist="38100" dir="2700000" algn="tl">
                    <a:srgbClr val="000000">
                      <a:alpha val="43137"/>
                    </a:srgbClr>
                  </a:outerShdw>
                </a:effectLst>
              </a:rPr>
              <a:t> France</a:t>
            </a:r>
            <a:endParaRPr lang="de-DE" sz="4400" b="1" dirty="0">
              <a:solidFill>
                <a:srgbClr val="007DB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408898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nb166\Pictures\GNN_We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1000" y="1"/>
            <a:ext cx="6006652" cy="187707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nb166\Pictures\GN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200" y="1922410"/>
            <a:ext cx="10448386" cy="7831190"/>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
        <p:nvSpPr>
          <p:cNvPr id="7" name="Inhaltsplatzhalter 3"/>
          <p:cNvSpPr txBox="1">
            <a:spLocks/>
          </p:cNvSpPr>
          <p:nvPr/>
        </p:nvSpPr>
        <p:spPr>
          <a:xfrm>
            <a:off x="5554393" y="2386098"/>
            <a:ext cx="6409786" cy="976398"/>
          </a:xfrm>
          <a:prstGeom prst="rect">
            <a:avLst/>
          </a:prstGeom>
        </p:spPr>
        <p:txBody>
          <a:bodyPr vert="horz" lIns="130046" tIns="65023" rIns="130046" bIns="65023" rtlCol="0">
            <a:noAutofit/>
          </a:bodyPr>
          <a:lstStyle>
            <a:lvl1pPr marL="342900" indent="-342900" algn="l" defTabSz="914400" rtl="0" eaLnBrk="1" latinLnBrk="0" hangingPunct="1">
              <a:spcBef>
                <a:spcPct val="20000"/>
              </a:spcBef>
              <a:buClr>
                <a:srgbClr val="FF0000"/>
              </a:buClr>
              <a:buSzPct val="100000"/>
              <a:buFont typeface="Wingdings" pitchFamily="2" charset="2"/>
              <a:buChar char="§"/>
              <a:defRPr sz="24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Clr>
                <a:srgbClr val="FF0000"/>
              </a:buClr>
              <a:buFont typeface="Courier New" pitchFamily="49" charset="0"/>
              <a:buChar char="o"/>
              <a:defRPr sz="2000" kern="1200">
                <a:solidFill>
                  <a:schemeClr val="tx2">
                    <a:lumMod val="50000"/>
                  </a:schemeClr>
                </a:solidFill>
                <a:latin typeface="+mn-lt"/>
                <a:ea typeface="+mn-ea"/>
                <a:cs typeface="+mn-cs"/>
              </a:defRPr>
            </a:lvl2pPr>
            <a:lvl3pPr marL="1143000" indent="-228600" algn="l" defTabSz="914400" rtl="0" eaLnBrk="1" latinLnBrk="0" hangingPunct="1">
              <a:spcBef>
                <a:spcPct val="20000"/>
              </a:spcBef>
              <a:buClr>
                <a:srgbClr val="FF0000"/>
              </a:buClr>
              <a:buFont typeface="Arial" pitchFamily="34" charset="0"/>
              <a:buChar char="•"/>
              <a:defRPr sz="1800" kern="1200">
                <a:solidFill>
                  <a:schemeClr val="tx2">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sz="3600" b="1" dirty="0" smtClean="0">
                <a:solidFill>
                  <a:schemeClr val="bg1"/>
                </a:solidFill>
              </a:rPr>
              <a:t>    </a:t>
            </a:r>
            <a:r>
              <a:rPr lang="de-DE" sz="3600" b="1" dirty="0" err="1" smtClean="0">
                <a:solidFill>
                  <a:schemeClr val="bg1"/>
                </a:solidFill>
              </a:rPr>
              <a:t>Oct</a:t>
            </a:r>
            <a:r>
              <a:rPr lang="de-DE" sz="3600" b="1" dirty="0" smtClean="0">
                <a:solidFill>
                  <a:schemeClr val="bg1"/>
                </a:solidFill>
              </a:rPr>
              <a:t>. 2013, </a:t>
            </a:r>
            <a:r>
              <a:rPr lang="de-DE" sz="3600" b="1" dirty="0" err="1" smtClean="0">
                <a:solidFill>
                  <a:schemeClr val="bg1"/>
                </a:solidFill>
              </a:rPr>
              <a:t>Munich</a:t>
            </a:r>
            <a:endParaRPr lang="de-DE" sz="3600" b="1" dirty="0" smtClean="0">
              <a:solidFill>
                <a:schemeClr val="bg1"/>
              </a:solidFill>
            </a:endParaRPr>
          </a:p>
          <a:p>
            <a:endParaRPr lang="de-DE" sz="3600" b="1" dirty="0" smtClean="0">
              <a:solidFill>
                <a:schemeClr val="bg1"/>
              </a:solidFill>
            </a:endParaRPr>
          </a:p>
        </p:txBody>
      </p:sp>
    </p:spTree>
    <p:extLst>
      <p:ext uri="{BB962C8B-B14F-4D97-AF65-F5344CB8AC3E}">
        <p14:creationId xmlns:p14="http://schemas.microsoft.com/office/powerpoint/2010/main" val="36594488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Phase-1   </a:t>
            </a:r>
            <a:r>
              <a:rPr lang="de-DE" dirty="0"/>
              <a:t>(</a:t>
            </a:r>
            <a:r>
              <a:rPr lang="de-DE" dirty="0" err="1" smtClean="0"/>
              <a:t>Italian</a:t>
            </a:r>
            <a:r>
              <a:rPr lang="de-DE" dirty="0" smtClean="0"/>
              <a:t> </a:t>
            </a:r>
            <a:r>
              <a:rPr lang="de-DE" dirty="0" err="1" smtClean="0"/>
              <a:t>site</a:t>
            </a:r>
            <a:r>
              <a:rPr lang="de-DE" dirty="0" smtClean="0"/>
              <a:t>)</a:t>
            </a:r>
            <a:endParaRPr lang="de-DE" dirty="0"/>
          </a:p>
        </p:txBody>
      </p:sp>
      <p:pic>
        <p:nvPicPr>
          <p:cNvPr id="4" name="Picture 10"/>
          <p:cNvPicPr>
            <a:picLocks noChangeAspect="1" noChangeArrowheads="1"/>
          </p:cNvPicPr>
          <p:nvPr/>
        </p:nvPicPr>
        <p:blipFill>
          <a:blip r:embed="rId2">
            <a:extLst>
              <a:ext uri="{28A0092B-C50C-407E-A947-70E740481C1C}">
                <a14:useLocalDpi xmlns:a14="http://schemas.microsoft.com/office/drawing/2010/main" val="0"/>
              </a:ext>
            </a:extLst>
          </a:blip>
          <a:srcRect t="4143" r="29826" b="1912"/>
          <a:stretch>
            <a:fillRect/>
          </a:stretch>
        </p:blipFill>
        <p:spPr bwMode="auto">
          <a:xfrm>
            <a:off x="5054600" y="1722041"/>
            <a:ext cx="7950200" cy="7118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txBox="1">
            <a:spLocks noChangeArrowheads="1"/>
          </p:cNvSpPr>
          <p:nvPr/>
        </p:nvSpPr>
        <p:spPr>
          <a:xfrm>
            <a:off x="-30747" y="1754125"/>
            <a:ext cx="5054600" cy="5092700"/>
          </a:xfrm>
          <a:prstGeom prst="rect">
            <a:avLst/>
          </a:prstGeom>
          <a:noFill/>
          <a:ln>
            <a:solidFill>
              <a:schemeClr val="bg1"/>
            </a:solidFill>
            <a:miter lim="800000"/>
            <a:headEnd/>
            <a:tailEnd/>
          </a:ln>
          <a:extLst>
            <a:ext uri="{909E8E84-426E-40DD-AFC4-6F175D3DCCD1}">
              <a14:hiddenFill xmlns:a14="http://schemas.microsoft.com/office/drawing/2010/main">
                <a:solidFill>
                  <a:schemeClr val="bg1"/>
                </a:solidFill>
              </a14:hiddenFill>
            </a:ext>
          </a:extLst>
        </p:spPr>
        <p:txBody>
          <a:bodyPr/>
          <a:lstStyle>
            <a:lvl1pPr marL="457200" indent="-457200" algn="l" rtl="0" eaLnBrk="0" fontAlgn="base" hangingPunct="0">
              <a:spcBef>
                <a:spcPts val="1700"/>
              </a:spcBef>
              <a:spcAft>
                <a:spcPct val="0"/>
              </a:spcAft>
              <a:buClr>
                <a:srgbClr val="FFC000"/>
              </a:buClr>
              <a:buSzPct val="120000"/>
              <a:buFont typeface="Wingdings" pitchFamily="2" charset="2"/>
              <a:buChar char="§"/>
              <a:defRPr sz="3200" b="1">
                <a:solidFill>
                  <a:schemeClr val="accent1">
                    <a:lumMod val="75000"/>
                  </a:schemeClr>
                </a:solidFill>
                <a:latin typeface="Calibri" pitchFamily="34" charset="0"/>
                <a:ea typeface="+mn-ea"/>
                <a:cs typeface="Calibri" pitchFamily="34" charset="0"/>
                <a:sym typeface="Arial Bold" charset="0"/>
              </a:defRPr>
            </a:lvl1pPr>
            <a:lvl2pPr marL="628650" indent="-184150" algn="l" rtl="0" eaLnBrk="0" fontAlgn="base" hangingPunct="0">
              <a:spcBef>
                <a:spcPts val="1400"/>
              </a:spcBef>
              <a:spcAft>
                <a:spcPct val="0"/>
              </a:spcAft>
              <a:buClr>
                <a:srgbClr val="808080"/>
              </a:buClr>
              <a:buSzPct val="100000"/>
              <a:buFont typeface="Wingdings" pitchFamily="2" charset="2"/>
              <a:buChar char="§"/>
              <a:defRPr sz="2800" b="1">
                <a:solidFill>
                  <a:schemeClr val="accent1">
                    <a:lumMod val="75000"/>
                  </a:schemeClr>
                </a:solidFill>
                <a:latin typeface="Calibri" pitchFamily="34" charset="0"/>
                <a:ea typeface="ヒラギノ角ゴ ProN W3" charset="0"/>
                <a:cs typeface="Calibri" pitchFamily="34" charset="0"/>
                <a:sym typeface="Arial" pitchFamily="34" charset="0"/>
              </a:defRPr>
            </a:lvl2pPr>
            <a:lvl3pPr marL="1433513" indent="-519113" algn="l" rtl="0" eaLnBrk="0" fontAlgn="base" hangingPunct="0">
              <a:spcBef>
                <a:spcPct val="0"/>
              </a:spcBef>
              <a:spcAft>
                <a:spcPct val="0"/>
              </a:spcAft>
              <a:buClr>
                <a:srgbClr val="808080"/>
              </a:buClr>
              <a:buSzPct val="100000"/>
              <a:buFont typeface="Wingdings" pitchFamily="2" charset="2"/>
              <a:defRPr sz="1600">
                <a:solidFill>
                  <a:schemeClr val="tx1"/>
                </a:solidFill>
                <a:latin typeface="Calibri" pitchFamily="34" charset="0"/>
                <a:ea typeface="ヒラギノ角ゴ ProN W3" charset="0"/>
                <a:cs typeface="Calibri" pitchFamily="34" charset="0"/>
                <a:sym typeface="Arial" pitchFamily="34" charset="0"/>
              </a:defRPr>
            </a:lvl3pPr>
            <a:lvl4pPr marL="1644650" indent="-228600" algn="l" rtl="0" eaLnBrk="0" fontAlgn="base" hangingPunct="0">
              <a:spcBef>
                <a:spcPct val="0"/>
              </a:spcBef>
              <a:spcAft>
                <a:spcPct val="0"/>
              </a:spcAft>
              <a:buClr>
                <a:srgbClr val="000000"/>
              </a:buClr>
              <a:buSzPct val="100000"/>
              <a:buFont typeface="Wingdings" pitchFamily="2" charset="2"/>
              <a:buChar char="§"/>
              <a:defRPr>
                <a:solidFill>
                  <a:schemeClr val="tx1"/>
                </a:solidFill>
                <a:latin typeface="Calibri" pitchFamily="34" charset="0"/>
                <a:ea typeface="ヒラギノ角ゴ ProN W3" charset="0"/>
                <a:cs typeface="Calibri" pitchFamily="34" charset="0"/>
                <a:sym typeface="Arial" pitchFamily="34" charset="0"/>
              </a:defRPr>
            </a:lvl4pPr>
            <a:lvl5pPr marL="2603500" indent="-774700" algn="l" rtl="0" eaLnBrk="0" fontAlgn="base" hangingPunct="0">
              <a:spcBef>
                <a:spcPts val="700"/>
              </a:spcBef>
              <a:spcAft>
                <a:spcPct val="0"/>
              </a:spcAft>
              <a:buClr>
                <a:srgbClr val="000000"/>
              </a:buClr>
              <a:buSzPct val="100000"/>
              <a:buFont typeface="Wingdings" pitchFamily="2" charset="2"/>
              <a:defRPr sz="2800">
                <a:solidFill>
                  <a:schemeClr val="tx1"/>
                </a:solidFill>
                <a:latin typeface="Calibri" pitchFamily="34" charset="0"/>
                <a:ea typeface="ヒラギノ角ゴ ProN W3" charset="0"/>
                <a:cs typeface="Calibri" pitchFamily="34" charset="0"/>
                <a:sym typeface="Arial" pitchFamily="34" charset="0"/>
              </a:defRPr>
            </a:lvl5pPr>
            <a:lvl6pPr marL="3060700" algn="l" rtl="0" fontAlgn="base">
              <a:spcBef>
                <a:spcPts val="700"/>
              </a:spcBef>
              <a:spcAft>
                <a:spcPct val="0"/>
              </a:spcAft>
              <a:buClr>
                <a:srgbClr val="000000"/>
              </a:buClr>
              <a:buSzPct val="100000"/>
              <a:buFont typeface="Wingdings" charset="2"/>
              <a:defRPr sz="2800">
                <a:solidFill>
                  <a:schemeClr val="tx1"/>
                </a:solidFill>
                <a:latin typeface="Arial" charset="0"/>
                <a:ea typeface="ヒラギノ角ゴ ProN W3" charset="0"/>
                <a:cs typeface="ヒラギノ角ゴ ProN W3" charset="0"/>
                <a:sym typeface="Arial" charset="0"/>
              </a:defRPr>
            </a:lvl6pPr>
            <a:lvl7pPr marL="3517900" algn="l" rtl="0" fontAlgn="base">
              <a:spcBef>
                <a:spcPts val="700"/>
              </a:spcBef>
              <a:spcAft>
                <a:spcPct val="0"/>
              </a:spcAft>
              <a:buClr>
                <a:srgbClr val="000000"/>
              </a:buClr>
              <a:buSzPct val="100000"/>
              <a:buFont typeface="Wingdings" charset="2"/>
              <a:defRPr sz="2800">
                <a:solidFill>
                  <a:schemeClr val="tx1"/>
                </a:solidFill>
                <a:latin typeface="Arial" charset="0"/>
                <a:ea typeface="ヒラギノ角ゴ ProN W3" charset="0"/>
                <a:cs typeface="ヒラギノ角ゴ ProN W3" charset="0"/>
                <a:sym typeface="Arial" charset="0"/>
              </a:defRPr>
            </a:lvl7pPr>
            <a:lvl8pPr marL="3975100" algn="l" rtl="0" fontAlgn="base">
              <a:spcBef>
                <a:spcPts val="700"/>
              </a:spcBef>
              <a:spcAft>
                <a:spcPct val="0"/>
              </a:spcAft>
              <a:buClr>
                <a:srgbClr val="000000"/>
              </a:buClr>
              <a:buSzPct val="100000"/>
              <a:buFont typeface="Wingdings" charset="2"/>
              <a:defRPr sz="2800">
                <a:solidFill>
                  <a:schemeClr val="tx1"/>
                </a:solidFill>
                <a:latin typeface="Arial" charset="0"/>
                <a:ea typeface="ヒラギノ角ゴ ProN W3" charset="0"/>
                <a:cs typeface="ヒラギノ角ゴ ProN W3" charset="0"/>
                <a:sym typeface="Arial" charset="0"/>
              </a:defRPr>
            </a:lvl8pPr>
            <a:lvl9pPr marL="4432300" algn="l" rtl="0" fontAlgn="base">
              <a:spcBef>
                <a:spcPts val="700"/>
              </a:spcBef>
              <a:spcAft>
                <a:spcPct val="0"/>
              </a:spcAft>
              <a:buClr>
                <a:srgbClr val="000000"/>
              </a:buClr>
              <a:buSzPct val="100000"/>
              <a:buFont typeface="Wingdings" charset="2"/>
              <a:defRPr sz="2800">
                <a:solidFill>
                  <a:schemeClr val="tx1"/>
                </a:solidFill>
                <a:latin typeface="Arial" charset="0"/>
                <a:ea typeface="ヒラギノ角ゴ ProN W3" charset="0"/>
                <a:cs typeface="ヒラギノ角ゴ ProN W3" charset="0"/>
                <a:sym typeface="Arial" charset="0"/>
              </a:defRPr>
            </a:lvl9pPr>
          </a:lstStyle>
          <a:p>
            <a:pPr marL="469900" indent="-469900">
              <a:lnSpc>
                <a:spcPct val="90000"/>
              </a:lnSpc>
              <a:spcBef>
                <a:spcPct val="10000"/>
              </a:spcBef>
              <a:spcAft>
                <a:spcPct val="15000"/>
              </a:spcAft>
              <a:tabLst>
                <a:tab pos="2336800" algn="l"/>
              </a:tabLst>
            </a:pPr>
            <a:r>
              <a:rPr lang="en-GB" altLang="de-DE" kern="0" dirty="0" smtClean="0"/>
              <a:t>Start with 8 towers</a:t>
            </a:r>
            <a:br>
              <a:rPr lang="en-GB" altLang="de-DE" kern="0" dirty="0" smtClean="0"/>
            </a:br>
            <a:r>
              <a:rPr lang="en-GB" altLang="de-DE" kern="0" dirty="0" smtClean="0"/>
              <a:t>(</a:t>
            </a:r>
            <a:r>
              <a:rPr lang="en-GB" altLang="de-DE" kern="0" dirty="0" smtClean="0">
                <a:sym typeface="Wingdings" pitchFamily="2" charset="2"/>
              </a:rPr>
              <a:t>necessary to match spending profile and to demonstrate construction activity, not nominal part of KM3NeT)</a:t>
            </a:r>
          </a:p>
          <a:p>
            <a:pPr marL="469900" indent="-469900">
              <a:lnSpc>
                <a:spcPct val="90000"/>
              </a:lnSpc>
              <a:spcBef>
                <a:spcPct val="10000"/>
              </a:spcBef>
              <a:spcAft>
                <a:spcPct val="15000"/>
              </a:spcAft>
              <a:tabLst>
                <a:tab pos="2336800" algn="l"/>
              </a:tabLst>
            </a:pPr>
            <a:endParaRPr lang="en-GB" altLang="de-DE" kern="0" dirty="0" smtClean="0">
              <a:sym typeface="Wingdings" pitchFamily="2" charset="2"/>
            </a:endParaRPr>
          </a:p>
          <a:p>
            <a:pPr marL="469900" indent="-469900">
              <a:lnSpc>
                <a:spcPct val="90000"/>
              </a:lnSpc>
              <a:spcBef>
                <a:spcPct val="10000"/>
              </a:spcBef>
              <a:spcAft>
                <a:spcPct val="15000"/>
              </a:spcAft>
              <a:tabLst>
                <a:tab pos="2336800" algn="l"/>
              </a:tabLst>
            </a:pPr>
            <a:r>
              <a:rPr lang="en-GB" altLang="de-DE" kern="0" dirty="0" smtClean="0">
                <a:sym typeface="Wingdings" pitchFamily="2" charset="2"/>
              </a:rPr>
              <a:t>Add 24 strings until 2016</a:t>
            </a:r>
          </a:p>
          <a:p>
            <a:pPr marL="469900" indent="-469900">
              <a:lnSpc>
                <a:spcPct val="90000"/>
              </a:lnSpc>
              <a:spcBef>
                <a:spcPct val="10000"/>
              </a:spcBef>
              <a:spcAft>
                <a:spcPct val="15000"/>
              </a:spcAft>
              <a:tabLst>
                <a:tab pos="2336800" algn="l"/>
              </a:tabLst>
            </a:pPr>
            <a:endParaRPr lang="en-GB" altLang="de-DE" kern="0" dirty="0" smtClean="0"/>
          </a:p>
          <a:p>
            <a:pPr marL="469900" indent="-469900">
              <a:lnSpc>
                <a:spcPct val="90000"/>
              </a:lnSpc>
              <a:spcBef>
                <a:spcPct val="10000"/>
              </a:spcBef>
              <a:spcAft>
                <a:spcPct val="15000"/>
              </a:spcAft>
              <a:tabLst>
                <a:tab pos="2336800" algn="l"/>
              </a:tabLst>
            </a:pPr>
            <a:r>
              <a:rPr lang="en-GB" altLang="de-DE" kern="0" dirty="0" smtClean="0"/>
              <a:t>3-4 times the sensitivity of ANTARES</a:t>
            </a:r>
          </a:p>
          <a:p>
            <a:pPr marL="469900" indent="-469900">
              <a:lnSpc>
                <a:spcPct val="90000"/>
              </a:lnSpc>
              <a:spcBef>
                <a:spcPct val="10000"/>
              </a:spcBef>
              <a:spcAft>
                <a:spcPct val="15000"/>
              </a:spcAft>
              <a:tabLst>
                <a:tab pos="2336800" algn="l"/>
              </a:tabLst>
            </a:pPr>
            <a:endParaRPr lang="en-GB" altLang="de-DE" kern="0" dirty="0" smtClean="0"/>
          </a:p>
          <a:p>
            <a:pPr marL="469900" indent="-469900">
              <a:lnSpc>
                <a:spcPct val="90000"/>
              </a:lnSpc>
              <a:spcBef>
                <a:spcPct val="10000"/>
              </a:spcBef>
              <a:spcAft>
                <a:spcPct val="15000"/>
              </a:spcAft>
              <a:tabLst>
                <a:tab pos="2336800" algn="l"/>
              </a:tabLst>
            </a:pPr>
            <a:r>
              <a:rPr lang="en-GB" altLang="de-DE" kern="0" dirty="0" smtClean="0"/>
              <a:t>Demonstrate feasibility and extract “physics on a 3-times-Antares scale”</a:t>
            </a:r>
            <a:endParaRPr lang="en-GB" altLang="de-DE" kern="0" dirty="0"/>
          </a:p>
        </p:txBody>
      </p:sp>
      <p:sp>
        <p:nvSpPr>
          <p:cNvPr id="6" name="Textfeld 5"/>
          <p:cNvSpPr txBox="1"/>
          <p:nvPr/>
        </p:nvSpPr>
        <p:spPr>
          <a:xfrm>
            <a:off x="7822606" y="1523999"/>
            <a:ext cx="2414187" cy="984885"/>
          </a:xfrm>
          <a:prstGeom prst="rect">
            <a:avLst/>
          </a:prstGeom>
          <a:noFill/>
        </p:spPr>
        <p:txBody>
          <a:bodyPr wrap="none" rtlCol="0">
            <a:spAutoFit/>
          </a:bodyPr>
          <a:lstStyle/>
          <a:p>
            <a:r>
              <a:rPr lang="de-DE" dirty="0" smtClean="0"/>
              <a:t> </a:t>
            </a:r>
            <a:r>
              <a:rPr lang="de-DE" sz="4400" b="1" dirty="0" smtClean="0">
                <a:solidFill>
                  <a:srgbClr val="00B050"/>
                </a:solidFill>
                <a:latin typeface="Calibri" panose="020F0502020204030204" pitchFamily="34" charset="0"/>
              </a:rPr>
              <a:t>8 </a:t>
            </a:r>
            <a:r>
              <a:rPr lang="de-DE" sz="4400" b="1" dirty="0" err="1" smtClean="0">
                <a:solidFill>
                  <a:srgbClr val="00B050"/>
                </a:solidFill>
                <a:latin typeface="Calibri" panose="020F0502020204030204" pitchFamily="34" charset="0"/>
              </a:rPr>
              <a:t>towers</a:t>
            </a:r>
            <a:endParaRPr lang="de-DE" sz="4400" b="1" dirty="0">
              <a:solidFill>
                <a:srgbClr val="00B050"/>
              </a:solidFill>
              <a:latin typeface="Calibri" panose="020F0502020204030204" pitchFamily="34" charset="0"/>
            </a:endParaRPr>
          </a:p>
        </p:txBody>
      </p:sp>
      <p:sp>
        <p:nvSpPr>
          <p:cNvPr id="7" name="Textfeld 6"/>
          <p:cNvSpPr txBox="1"/>
          <p:nvPr/>
        </p:nvSpPr>
        <p:spPr>
          <a:xfrm>
            <a:off x="10229468" y="5638800"/>
            <a:ext cx="2637325" cy="984885"/>
          </a:xfrm>
          <a:prstGeom prst="rect">
            <a:avLst/>
          </a:prstGeom>
          <a:noFill/>
        </p:spPr>
        <p:txBody>
          <a:bodyPr wrap="none" rtlCol="0">
            <a:spAutoFit/>
          </a:bodyPr>
          <a:lstStyle/>
          <a:p>
            <a:r>
              <a:rPr lang="de-DE" dirty="0" smtClean="0"/>
              <a:t> </a:t>
            </a:r>
            <a:r>
              <a:rPr lang="de-DE" sz="4400" b="1" dirty="0" smtClean="0">
                <a:solidFill>
                  <a:srgbClr val="FF0000"/>
                </a:solidFill>
                <a:latin typeface="Calibri" panose="020F0502020204030204" pitchFamily="34" charset="0"/>
              </a:rPr>
              <a:t>24 </a:t>
            </a:r>
            <a:r>
              <a:rPr lang="de-DE" sz="4400" b="1" dirty="0" err="1" smtClean="0">
                <a:solidFill>
                  <a:srgbClr val="FF0000"/>
                </a:solidFill>
                <a:latin typeface="Calibri" panose="020F0502020204030204" pitchFamily="34" charset="0"/>
              </a:rPr>
              <a:t>strings</a:t>
            </a:r>
            <a:endParaRPr lang="de-DE" sz="44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2221869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00" y="3989388"/>
            <a:ext cx="7042973" cy="5611812"/>
          </a:xfrm>
          <a:prstGeom prst="rect">
            <a:avLst/>
          </a:prstGeom>
        </p:spPr>
      </p:pic>
      <p:sp>
        <p:nvSpPr>
          <p:cNvPr id="2" name="Titel 1"/>
          <p:cNvSpPr>
            <a:spLocks noGrp="1"/>
          </p:cNvSpPr>
          <p:nvPr>
            <p:ph type="title"/>
          </p:nvPr>
        </p:nvSpPr>
        <p:spPr/>
        <p:txBody>
          <a:bodyPr/>
          <a:lstStyle/>
          <a:p>
            <a:r>
              <a:rPr lang="de-DE" sz="8000" dirty="0" smtClean="0"/>
              <a:t>KM3NeT Phase 1.5 </a:t>
            </a:r>
            <a:endParaRPr lang="de-DE" sz="8000" dirty="0"/>
          </a:p>
        </p:txBody>
      </p:sp>
      <p:sp>
        <p:nvSpPr>
          <p:cNvPr id="3" name="Inhaltsplatzhalter 2"/>
          <p:cNvSpPr>
            <a:spLocks noGrp="1"/>
          </p:cNvSpPr>
          <p:nvPr>
            <p:ph idx="1"/>
          </p:nvPr>
        </p:nvSpPr>
        <p:spPr>
          <a:xfrm>
            <a:off x="177800" y="1676400"/>
            <a:ext cx="12039600" cy="7467600"/>
          </a:xfrm>
        </p:spPr>
        <p:txBody>
          <a:bodyPr/>
          <a:lstStyle/>
          <a:p>
            <a:pPr>
              <a:lnSpc>
                <a:spcPct val="95000"/>
              </a:lnSpc>
              <a:spcBef>
                <a:spcPct val="25000"/>
              </a:spcBef>
              <a:spcAft>
                <a:spcPct val="25000"/>
              </a:spcAft>
            </a:pPr>
            <a:r>
              <a:rPr lang="en-US" altLang="de-DE" sz="4000" dirty="0">
                <a:cs typeface="Arial" panose="020B0604020202020204" pitchFamily="34" charset="0"/>
              </a:rPr>
              <a:t>M</a:t>
            </a:r>
            <a:r>
              <a:rPr lang="en-US" altLang="de-DE" sz="4000" dirty="0" smtClean="0">
                <a:cs typeface="Arial" panose="020B0604020202020204" pitchFamily="34" charset="0"/>
              </a:rPr>
              <a:t>easure </a:t>
            </a:r>
            <a:r>
              <a:rPr lang="en-US" altLang="de-DE" sz="4000" dirty="0" err="1" smtClean="0">
                <a:cs typeface="Arial" panose="020B0604020202020204" pitchFamily="34" charset="0"/>
              </a:rPr>
              <a:t>IceCube</a:t>
            </a:r>
            <a:r>
              <a:rPr lang="en-US" altLang="de-DE" sz="4000" dirty="0" smtClean="0">
                <a:cs typeface="Arial" panose="020B0604020202020204" pitchFamily="34" charset="0"/>
              </a:rPr>
              <a:t> signal!</a:t>
            </a:r>
            <a:endParaRPr lang="en-US" altLang="de-DE" sz="2800" dirty="0" smtClean="0">
              <a:cs typeface="Arial" panose="020B0604020202020204" pitchFamily="34" charset="0"/>
            </a:endParaRPr>
          </a:p>
          <a:p>
            <a:pPr marL="0" indent="0">
              <a:lnSpc>
                <a:spcPct val="95000"/>
              </a:lnSpc>
              <a:spcBef>
                <a:spcPct val="25000"/>
              </a:spcBef>
              <a:spcAft>
                <a:spcPct val="25000"/>
              </a:spcAft>
              <a:buNone/>
            </a:pPr>
            <a:r>
              <a:rPr lang="en-US" altLang="de-DE" sz="3600" dirty="0" smtClean="0">
                <a:cs typeface="Arial" panose="020B0604020202020204" pitchFamily="34" charset="0"/>
              </a:rPr>
              <a:t>     Cost</a:t>
            </a:r>
            <a:r>
              <a:rPr lang="en-US" altLang="de-DE" sz="3600" dirty="0">
                <a:cs typeface="Arial" panose="020B0604020202020204" pitchFamily="34" charset="0"/>
              </a:rPr>
              <a:t>: 80-90 M€ </a:t>
            </a:r>
            <a:r>
              <a:rPr lang="en-US" altLang="de-DE" sz="2400" dirty="0" smtClean="0">
                <a:cs typeface="Arial" panose="020B0604020202020204" pitchFamily="34" charset="0"/>
              </a:rPr>
              <a:t>(</a:t>
            </a:r>
            <a:r>
              <a:rPr lang="en-US" altLang="de-DE" sz="2400" dirty="0">
                <a:cs typeface="Arial" panose="020B0604020202020204" pitchFamily="34" charset="0"/>
              </a:rPr>
              <a:t>including Phase-1)</a:t>
            </a:r>
          </a:p>
          <a:p>
            <a:endParaRPr lang="de-DE" dirty="0"/>
          </a:p>
        </p:txBody>
      </p:sp>
      <p:sp>
        <p:nvSpPr>
          <p:cNvPr id="7" name="Title 1"/>
          <p:cNvSpPr>
            <a:spLocks/>
          </p:cNvSpPr>
          <p:nvPr/>
        </p:nvSpPr>
        <p:spPr bwMode="auto">
          <a:xfrm>
            <a:off x="7681546" y="4267200"/>
            <a:ext cx="5181600"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ts val="2800"/>
              </a:lnSpc>
              <a:defRPr sz="2400" b="1">
                <a:solidFill>
                  <a:srgbClr val="003366"/>
                </a:solidFill>
                <a:latin typeface="Arial" panose="020B0604020202020204" pitchFamily="34" charset="0"/>
              </a:defRPr>
            </a:lvl1pPr>
            <a:lvl2pPr eaLnBrk="0" hangingPunct="0">
              <a:lnSpc>
                <a:spcPts val="2800"/>
              </a:lnSpc>
              <a:defRPr sz="2400" b="1">
                <a:solidFill>
                  <a:srgbClr val="003366"/>
                </a:solidFill>
                <a:latin typeface="Arial" panose="020B0604020202020204" pitchFamily="34" charset="0"/>
              </a:defRPr>
            </a:lvl2pPr>
            <a:lvl3pPr eaLnBrk="0" hangingPunct="0">
              <a:lnSpc>
                <a:spcPts val="2800"/>
              </a:lnSpc>
              <a:defRPr sz="2400" b="1">
                <a:solidFill>
                  <a:srgbClr val="003366"/>
                </a:solidFill>
                <a:latin typeface="Arial" panose="020B0604020202020204" pitchFamily="34" charset="0"/>
              </a:defRPr>
            </a:lvl3pPr>
            <a:lvl4pPr eaLnBrk="0" hangingPunct="0">
              <a:lnSpc>
                <a:spcPts val="2800"/>
              </a:lnSpc>
              <a:defRPr sz="2400" b="1">
                <a:solidFill>
                  <a:srgbClr val="003366"/>
                </a:solidFill>
                <a:latin typeface="Arial" panose="020B0604020202020204" pitchFamily="34" charset="0"/>
              </a:defRPr>
            </a:lvl4pPr>
            <a:lvl5pPr eaLnBrk="0" hangingPunct="0">
              <a:lnSpc>
                <a:spcPts val="2800"/>
              </a:lnSpc>
              <a:defRPr sz="2400" b="1">
                <a:solidFill>
                  <a:srgbClr val="003366"/>
                </a:solidFill>
                <a:latin typeface="Arial" panose="020B0604020202020204" pitchFamily="34" charset="0"/>
              </a:defRPr>
            </a:lvl5pPr>
            <a:lvl6pPr marL="457200" eaLnBrk="0" fontAlgn="base" hangingPunct="0">
              <a:lnSpc>
                <a:spcPts val="2800"/>
              </a:lnSpc>
              <a:spcBef>
                <a:spcPct val="0"/>
              </a:spcBef>
              <a:spcAft>
                <a:spcPct val="0"/>
              </a:spcAft>
              <a:defRPr sz="2400" b="1">
                <a:solidFill>
                  <a:srgbClr val="003366"/>
                </a:solidFill>
                <a:latin typeface="Arial" panose="020B0604020202020204" pitchFamily="34" charset="0"/>
              </a:defRPr>
            </a:lvl6pPr>
            <a:lvl7pPr marL="914400" eaLnBrk="0" fontAlgn="base" hangingPunct="0">
              <a:lnSpc>
                <a:spcPts val="2800"/>
              </a:lnSpc>
              <a:spcBef>
                <a:spcPct val="0"/>
              </a:spcBef>
              <a:spcAft>
                <a:spcPct val="0"/>
              </a:spcAft>
              <a:defRPr sz="2400" b="1">
                <a:solidFill>
                  <a:srgbClr val="003366"/>
                </a:solidFill>
                <a:latin typeface="Arial" panose="020B0604020202020204" pitchFamily="34" charset="0"/>
              </a:defRPr>
            </a:lvl7pPr>
            <a:lvl8pPr marL="1371600" eaLnBrk="0" fontAlgn="base" hangingPunct="0">
              <a:lnSpc>
                <a:spcPts val="2800"/>
              </a:lnSpc>
              <a:spcBef>
                <a:spcPct val="0"/>
              </a:spcBef>
              <a:spcAft>
                <a:spcPct val="0"/>
              </a:spcAft>
              <a:defRPr sz="2400" b="1">
                <a:solidFill>
                  <a:srgbClr val="003366"/>
                </a:solidFill>
                <a:latin typeface="Arial" panose="020B0604020202020204" pitchFamily="34" charset="0"/>
              </a:defRPr>
            </a:lvl8pPr>
            <a:lvl9pPr marL="1828800" eaLnBrk="0" fontAlgn="base" hangingPunct="0">
              <a:lnSpc>
                <a:spcPts val="2800"/>
              </a:lnSpc>
              <a:spcBef>
                <a:spcPct val="0"/>
              </a:spcBef>
              <a:spcAft>
                <a:spcPct val="0"/>
              </a:spcAft>
              <a:defRPr sz="2400" b="1">
                <a:solidFill>
                  <a:srgbClr val="003366"/>
                </a:solidFill>
                <a:latin typeface="Arial" panose="020B0604020202020204" pitchFamily="34" charset="0"/>
              </a:defRPr>
            </a:lvl9pPr>
          </a:lstStyle>
          <a:p>
            <a:pPr algn="l"/>
            <a:r>
              <a:rPr lang="en-GB" altLang="de-DE" sz="2800" dirty="0" smtClean="0">
                <a:solidFill>
                  <a:schemeClr val="accent1">
                    <a:lumMod val="75000"/>
                  </a:schemeClr>
                </a:solidFill>
              </a:rPr>
              <a:t>Diffuse neutrino fluxes: </a:t>
            </a:r>
          </a:p>
          <a:p>
            <a:pPr algn="l"/>
            <a:r>
              <a:rPr lang="en-GB" altLang="de-DE" sz="2800" dirty="0" smtClean="0">
                <a:solidFill>
                  <a:schemeClr val="accent1">
                    <a:lumMod val="75000"/>
                  </a:schemeClr>
                </a:solidFill>
              </a:rPr>
              <a:t>Sensitivity to </a:t>
            </a:r>
            <a:r>
              <a:rPr lang="en-GB" altLang="de-DE" sz="2800" dirty="0" err="1" smtClean="0">
                <a:solidFill>
                  <a:schemeClr val="accent1">
                    <a:lumMod val="75000"/>
                  </a:schemeClr>
                </a:solidFill>
              </a:rPr>
              <a:t>IceCube</a:t>
            </a:r>
            <a:r>
              <a:rPr lang="en-GB" altLang="de-DE" sz="2800" dirty="0" smtClean="0">
                <a:solidFill>
                  <a:schemeClr val="accent1">
                    <a:lumMod val="75000"/>
                  </a:schemeClr>
                </a:solidFill>
              </a:rPr>
              <a:t> signal</a:t>
            </a:r>
            <a:endParaRPr lang="en-GB" altLang="de-DE" sz="2800" dirty="0">
              <a:solidFill>
                <a:schemeClr val="accent1">
                  <a:lumMod val="75000"/>
                </a:schemeClr>
              </a:solidFill>
            </a:endParaRPr>
          </a:p>
        </p:txBody>
      </p:sp>
      <p:grpSp>
        <p:nvGrpSpPr>
          <p:cNvPr id="4" name="Gruppieren 3"/>
          <p:cNvGrpSpPr/>
          <p:nvPr/>
        </p:nvGrpSpPr>
        <p:grpSpPr>
          <a:xfrm>
            <a:off x="8368860" y="1752600"/>
            <a:ext cx="3731652" cy="1721800"/>
            <a:chOff x="1094031" y="5867400"/>
            <a:chExt cx="3731652" cy="1721800"/>
          </a:xfrm>
        </p:grpSpPr>
        <p:pic>
          <p:nvPicPr>
            <p:cNvPr id="6"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7517" y="5867400"/>
              <a:ext cx="1828166" cy="1721800"/>
            </a:xfrm>
            <a:prstGeom prst="rect">
              <a:avLst/>
            </a:prstGeom>
          </p:spPr>
        </p:pic>
        <p:pic>
          <p:nvPicPr>
            <p:cNvPr id="8"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031" y="5867400"/>
              <a:ext cx="1828166" cy="1721800"/>
            </a:xfrm>
            <a:prstGeom prst="rect">
              <a:avLst/>
            </a:prstGeom>
          </p:spPr>
        </p:pic>
      </p:grpSp>
    </p:spTree>
    <p:extLst>
      <p:ext uri="{BB962C8B-B14F-4D97-AF65-F5344CB8AC3E}">
        <p14:creationId xmlns:p14="http://schemas.microsoft.com/office/powerpoint/2010/main" val="25240751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24" y="2057400"/>
            <a:ext cx="12676971" cy="7294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eck 4"/>
          <p:cNvSpPr/>
          <p:nvPr/>
        </p:nvSpPr>
        <p:spPr bwMode="auto">
          <a:xfrm>
            <a:off x="-203200" y="2057400"/>
            <a:ext cx="9677400" cy="2057400"/>
          </a:xfrm>
          <a:prstGeom prst="rect">
            <a:avLst/>
          </a:prstGeom>
          <a:solidFill>
            <a:schemeClr val="bg1"/>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5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 name="Ellipse 5"/>
          <p:cNvSpPr/>
          <p:nvPr/>
        </p:nvSpPr>
        <p:spPr bwMode="auto">
          <a:xfrm>
            <a:off x="9017000" y="2667000"/>
            <a:ext cx="762000" cy="457200"/>
          </a:xfrm>
          <a:prstGeom prst="ellipse">
            <a:avLst/>
          </a:prstGeom>
          <a:solidFill>
            <a:schemeClr val="bg1"/>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5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 name="Titel 1"/>
          <p:cNvSpPr>
            <a:spLocks noGrp="1"/>
          </p:cNvSpPr>
          <p:nvPr>
            <p:ph type="title"/>
          </p:nvPr>
        </p:nvSpPr>
        <p:spPr/>
        <p:txBody>
          <a:bodyPr/>
          <a:lstStyle/>
          <a:p>
            <a:r>
              <a:rPr lang="de-DE" sz="8000" dirty="0" smtClean="0"/>
              <a:t>KM3NeT </a:t>
            </a:r>
            <a:r>
              <a:rPr lang="de-DE" sz="8000" dirty="0" err="1" smtClean="0"/>
              <a:t>phase</a:t>
            </a:r>
            <a:r>
              <a:rPr lang="de-DE" sz="8000" dirty="0" smtClean="0"/>
              <a:t> 2 </a:t>
            </a:r>
            <a:r>
              <a:rPr lang="de-DE" sz="6000" dirty="0" smtClean="0"/>
              <a:t>     </a:t>
            </a:r>
            <a:r>
              <a:rPr lang="de-DE" dirty="0" smtClean="0"/>
              <a:t>                                </a:t>
            </a:r>
            <a:r>
              <a:rPr lang="de-DE" sz="3600" dirty="0" smtClean="0"/>
              <a:t>R. </a:t>
            </a:r>
            <a:br>
              <a:rPr lang="de-DE" sz="3600" dirty="0" smtClean="0"/>
            </a:br>
            <a:r>
              <a:rPr lang="de-DE" sz="3600" dirty="0" smtClean="0"/>
              <a:t>   </a:t>
            </a:r>
            <a:br>
              <a:rPr lang="de-DE" sz="3600" dirty="0" smtClean="0"/>
            </a:br>
            <a:r>
              <a:rPr lang="de-DE" sz="3600" dirty="0"/>
              <a:t/>
            </a:r>
            <a:br>
              <a:rPr lang="de-DE" sz="3600" dirty="0"/>
            </a:br>
            <a:r>
              <a:rPr lang="de-DE" sz="3600" dirty="0" smtClean="0"/>
              <a:t/>
            </a:r>
            <a:br>
              <a:rPr lang="de-DE" sz="3600" dirty="0" smtClean="0"/>
            </a:br>
            <a:r>
              <a:rPr lang="de-DE" sz="3600" dirty="0"/>
              <a:t/>
            </a:r>
            <a:br>
              <a:rPr lang="de-DE" sz="3600" dirty="0"/>
            </a:br>
            <a:r>
              <a:rPr lang="de-DE" sz="3600" dirty="0" smtClean="0"/>
              <a:t>   </a:t>
            </a:r>
            <a:r>
              <a:rPr lang="de-DE" sz="3600" dirty="0" smtClean="0">
                <a:solidFill>
                  <a:schemeClr val="accent1">
                    <a:lumMod val="75000"/>
                  </a:schemeClr>
                </a:solidFill>
              </a:rPr>
              <a:t>Main </a:t>
            </a:r>
            <a:r>
              <a:rPr lang="de-DE" sz="3600" dirty="0" err="1" smtClean="0">
                <a:solidFill>
                  <a:schemeClr val="accent1">
                    <a:lumMod val="75000"/>
                  </a:schemeClr>
                </a:solidFill>
              </a:rPr>
              <a:t>goal</a:t>
            </a:r>
            <a:r>
              <a:rPr lang="de-DE" sz="3600" dirty="0" smtClean="0">
                <a:solidFill>
                  <a:schemeClr val="accent1">
                    <a:lumMod val="75000"/>
                  </a:schemeClr>
                </a:solidFill>
              </a:rPr>
              <a:t>: </a:t>
            </a:r>
            <a:r>
              <a:rPr lang="de-DE" sz="3600" dirty="0">
                <a:solidFill>
                  <a:schemeClr val="accent1">
                    <a:lumMod val="75000"/>
                  </a:schemeClr>
                </a:solidFill>
              </a:rPr>
              <a:t> </a:t>
            </a:r>
            <a:r>
              <a:rPr lang="de-DE" sz="3600" dirty="0" smtClean="0">
                <a:solidFill>
                  <a:schemeClr val="accent1">
                    <a:lumMod val="75000"/>
                  </a:schemeClr>
                </a:solidFill>
              </a:rPr>
              <a:t> </a:t>
            </a:r>
            <a:r>
              <a:rPr lang="de-DE" sz="3600" dirty="0" err="1" smtClean="0">
                <a:solidFill>
                  <a:schemeClr val="accent1">
                    <a:lumMod val="75000"/>
                  </a:schemeClr>
                </a:solidFill>
              </a:rPr>
              <a:t>Galactic</a:t>
            </a:r>
            <a:r>
              <a:rPr lang="de-DE" sz="3600" dirty="0" smtClean="0">
                <a:solidFill>
                  <a:schemeClr val="accent1">
                    <a:lumMod val="75000"/>
                  </a:schemeClr>
                </a:solidFill>
              </a:rPr>
              <a:t> </a:t>
            </a:r>
            <a:r>
              <a:rPr lang="de-DE" sz="3600" dirty="0" err="1" smtClean="0">
                <a:solidFill>
                  <a:schemeClr val="accent1">
                    <a:lumMod val="75000"/>
                  </a:schemeClr>
                </a:solidFill>
              </a:rPr>
              <a:t>sources</a:t>
            </a:r>
            <a:endParaRPr lang="de-DE" sz="3600" dirty="0">
              <a:solidFill>
                <a:schemeClr val="accent1">
                  <a:lumMod val="75000"/>
                </a:schemeClr>
              </a:solidFill>
            </a:endParaRPr>
          </a:p>
        </p:txBody>
      </p:sp>
      <p:sp>
        <p:nvSpPr>
          <p:cNvPr id="4" name="Rechteck 3"/>
          <p:cNvSpPr/>
          <p:nvPr/>
        </p:nvSpPr>
        <p:spPr bwMode="auto">
          <a:xfrm>
            <a:off x="8559800" y="1828800"/>
            <a:ext cx="4648200" cy="2057400"/>
          </a:xfrm>
          <a:prstGeom prst="rect">
            <a:avLst/>
          </a:prstGeom>
          <a:solidFill>
            <a:schemeClr val="bg1"/>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5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grpSp>
        <p:nvGrpSpPr>
          <p:cNvPr id="9" name="Gruppieren 8"/>
          <p:cNvGrpSpPr/>
          <p:nvPr/>
        </p:nvGrpSpPr>
        <p:grpSpPr>
          <a:xfrm>
            <a:off x="9126843" y="1402400"/>
            <a:ext cx="3731652" cy="1721800"/>
            <a:chOff x="1094031" y="5867400"/>
            <a:chExt cx="3731652" cy="172180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7517" y="5867400"/>
              <a:ext cx="1828166" cy="1721800"/>
            </a:xfrm>
            <a:prstGeom prst="rect">
              <a:avLst/>
            </a:prstGeom>
          </p:spPr>
        </p:pic>
        <p:pic>
          <p:nvPicPr>
            <p:cNvPr id="11"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031" y="5867400"/>
              <a:ext cx="1828166" cy="1721800"/>
            </a:xfrm>
            <a:prstGeom prst="rect">
              <a:avLst/>
            </a:prstGeom>
          </p:spPr>
        </p:pic>
      </p:grpSp>
      <p:grpSp>
        <p:nvGrpSpPr>
          <p:cNvPr id="12" name="Gruppieren 11"/>
          <p:cNvGrpSpPr/>
          <p:nvPr/>
        </p:nvGrpSpPr>
        <p:grpSpPr>
          <a:xfrm>
            <a:off x="5323008" y="1402400"/>
            <a:ext cx="3731652" cy="1721800"/>
            <a:chOff x="1094031" y="5867400"/>
            <a:chExt cx="3731652" cy="1721800"/>
          </a:xfrm>
        </p:grpSpPr>
        <p:pic>
          <p:nvPicPr>
            <p:cNvPr id="13"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7517" y="5867400"/>
              <a:ext cx="1828166" cy="1721800"/>
            </a:xfrm>
            <a:prstGeom prst="rect">
              <a:avLst/>
            </a:prstGeom>
          </p:spPr>
        </p:pic>
        <p:pic>
          <p:nvPicPr>
            <p:cNvPr id="14"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031" y="5867400"/>
              <a:ext cx="1828166" cy="1721800"/>
            </a:xfrm>
            <a:prstGeom prst="rect">
              <a:avLst/>
            </a:prstGeom>
          </p:spPr>
        </p:pic>
      </p:grpSp>
      <p:grpSp>
        <p:nvGrpSpPr>
          <p:cNvPr id="15" name="Gruppieren 14"/>
          <p:cNvGrpSpPr/>
          <p:nvPr/>
        </p:nvGrpSpPr>
        <p:grpSpPr>
          <a:xfrm>
            <a:off x="1553696" y="1402400"/>
            <a:ext cx="3731652" cy="1721800"/>
            <a:chOff x="1094031" y="5867400"/>
            <a:chExt cx="3731652" cy="1721800"/>
          </a:xfrm>
        </p:grpSpPr>
        <p:pic>
          <p:nvPicPr>
            <p:cNvPr id="16"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7517" y="5867400"/>
              <a:ext cx="1828166" cy="1721800"/>
            </a:xfrm>
            <a:prstGeom prst="rect">
              <a:avLst/>
            </a:prstGeom>
          </p:spPr>
        </p:pic>
        <p:pic>
          <p:nvPicPr>
            <p:cNvPr id="17"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031" y="5867400"/>
              <a:ext cx="1828166" cy="1721800"/>
            </a:xfrm>
            <a:prstGeom prst="rect">
              <a:avLst/>
            </a:prstGeom>
          </p:spPr>
        </p:pic>
      </p:grpSp>
    </p:spTree>
    <p:extLst>
      <p:ext uri="{BB962C8B-B14F-4D97-AF65-F5344CB8AC3E}">
        <p14:creationId xmlns:p14="http://schemas.microsoft.com/office/powerpoint/2010/main" val="4216795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Phases</a:t>
            </a:r>
            <a:r>
              <a:rPr lang="de-DE" dirty="0" smtClean="0"/>
              <a:t> </a:t>
            </a:r>
            <a:r>
              <a:rPr lang="de-DE" dirty="0" err="1" smtClean="0"/>
              <a:t>of</a:t>
            </a:r>
            <a:r>
              <a:rPr lang="de-DE" dirty="0" smtClean="0"/>
              <a:t> KM3NeT</a:t>
            </a:r>
            <a:endParaRPr lang="de-DE" dirty="0"/>
          </a:p>
        </p:txBody>
      </p:sp>
      <p:graphicFrame>
        <p:nvGraphicFramePr>
          <p:cNvPr id="5" name="Tabelle 4"/>
          <p:cNvGraphicFramePr>
            <a:graphicFrameLocks noGrp="1"/>
          </p:cNvGraphicFramePr>
          <p:nvPr>
            <p:extLst>
              <p:ext uri="{D42A27DB-BD31-4B8C-83A1-F6EECF244321}">
                <p14:modId xmlns:p14="http://schemas.microsoft.com/office/powerpoint/2010/main" val="195466188"/>
              </p:ext>
            </p:extLst>
          </p:nvPr>
        </p:nvGraphicFramePr>
        <p:xfrm>
          <a:off x="939800" y="1828800"/>
          <a:ext cx="10804525" cy="7408800"/>
        </p:xfrm>
        <a:graphic>
          <a:graphicData uri="http://schemas.openxmlformats.org/drawingml/2006/table">
            <a:tbl>
              <a:tblPr firstRow="1">
                <a:tableStyleId>{5940675A-B579-460E-94D1-54222C63F5DA}</a:tableStyleId>
              </a:tblPr>
              <a:tblGrid>
                <a:gridCol w="1250109"/>
                <a:gridCol w="1785872"/>
                <a:gridCol w="5000442"/>
                <a:gridCol w="2768102"/>
              </a:tblGrid>
              <a:tr h="1620123">
                <a:tc>
                  <a:txBody>
                    <a:bodyPr/>
                    <a:lstStyle/>
                    <a:p>
                      <a:pPr algn="ctr">
                        <a:lnSpc>
                          <a:spcPts val="2400"/>
                        </a:lnSpc>
                      </a:pPr>
                      <a:endParaRPr lang="en-US" sz="2400" b="1" noProof="0" dirty="0" smtClean="0">
                        <a:solidFill>
                          <a:schemeClr val="bg1"/>
                        </a:solidFill>
                      </a:endParaRPr>
                    </a:p>
                    <a:p>
                      <a:pPr algn="ctr">
                        <a:lnSpc>
                          <a:spcPts val="2400"/>
                        </a:lnSpc>
                      </a:pPr>
                      <a:r>
                        <a:rPr lang="en-US" sz="2400" b="1" noProof="0" dirty="0" smtClean="0">
                          <a:solidFill>
                            <a:schemeClr val="bg1"/>
                          </a:solidFill>
                        </a:rPr>
                        <a:t>Phase</a:t>
                      </a:r>
                      <a:endParaRPr lang="en-US" sz="2400" b="1" noProof="0" dirty="0">
                        <a:solidFill>
                          <a:schemeClr val="bg1"/>
                        </a:solidFill>
                      </a:endParaRPr>
                    </a:p>
                  </a:txBody>
                  <a:tcPr marL="0" marR="0" marT="14400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lnSpc>
                          <a:spcPts val="2400"/>
                        </a:lnSpc>
                      </a:pPr>
                      <a:endParaRPr lang="en-US" sz="2400" b="1" noProof="0" dirty="0" smtClean="0">
                        <a:solidFill>
                          <a:schemeClr val="bg1"/>
                        </a:solidFill>
                      </a:endParaRPr>
                    </a:p>
                    <a:p>
                      <a:pPr algn="ctr">
                        <a:lnSpc>
                          <a:spcPts val="2400"/>
                        </a:lnSpc>
                      </a:pPr>
                      <a:r>
                        <a:rPr lang="en-US" sz="2400" b="1" noProof="0" dirty="0" smtClean="0">
                          <a:solidFill>
                            <a:schemeClr val="bg1"/>
                          </a:solidFill>
                        </a:rPr>
                        <a:t>Total</a:t>
                      </a:r>
                      <a:r>
                        <a:rPr lang="en-US" sz="2400" b="1" baseline="0" noProof="0" dirty="0" smtClean="0">
                          <a:solidFill>
                            <a:schemeClr val="bg1"/>
                          </a:solidFill>
                        </a:rPr>
                        <a:t> c</a:t>
                      </a:r>
                      <a:r>
                        <a:rPr lang="en-US" sz="2400" b="1" noProof="0" dirty="0" smtClean="0">
                          <a:solidFill>
                            <a:schemeClr val="bg1"/>
                          </a:solidFill>
                        </a:rPr>
                        <a:t>ost</a:t>
                      </a:r>
                    </a:p>
                    <a:p>
                      <a:pPr algn="ctr">
                        <a:lnSpc>
                          <a:spcPts val="2400"/>
                        </a:lnSpc>
                      </a:pPr>
                      <a:r>
                        <a:rPr lang="en-US" sz="2400" b="1" noProof="0" dirty="0" smtClean="0">
                          <a:solidFill>
                            <a:schemeClr val="bg1"/>
                          </a:solidFill>
                        </a:rPr>
                        <a:t>[M€]</a:t>
                      </a:r>
                    </a:p>
                    <a:p>
                      <a:pPr algn="ctr">
                        <a:lnSpc>
                          <a:spcPts val="2400"/>
                        </a:lnSpc>
                      </a:pPr>
                      <a:endParaRPr lang="en-US" sz="800" b="0" noProof="0" dirty="0" smtClean="0">
                        <a:solidFill>
                          <a:schemeClr val="bg1"/>
                        </a:solidFill>
                      </a:endParaRPr>
                    </a:p>
                    <a:p>
                      <a:pPr algn="ctr">
                        <a:lnSpc>
                          <a:spcPts val="2400"/>
                        </a:lnSpc>
                      </a:pPr>
                      <a:r>
                        <a:rPr lang="en-US" sz="2000" b="0" noProof="0" dirty="0" smtClean="0">
                          <a:solidFill>
                            <a:schemeClr val="bg1"/>
                          </a:solidFill>
                        </a:rPr>
                        <a:t>(cumulative)</a:t>
                      </a:r>
                    </a:p>
                    <a:p>
                      <a:pPr algn="ctr">
                        <a:lnSpc>
                          <a:spcPts val="2400"/>
                        </a:lnSpc>
                      </a:pPr>
                      <a:endParaRPr lang="en-US" sz="800" b="0" noProof="0" dirty="0">
                        <a:solidFill>
                          <a:schemeClr val="bg1"/>
                        </a:solidFill>
                      </a:endParaRPr>
                    </a:p>
                  </a:txBody>
                  <a:tcPr marL="0" marR="0" marT="14400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lnSpc>
                          <a:spcPts val="2400"/>
                        </a:lnSpc>
                      </a:pPr>
                      <a:endParaRPr lang="en-US" sz="2400" b="1" noProof="0" dirty="0" smtClean="0">
                        <a:solidFill>
                          <a:schemeClr val="bg1"/>
                        </a:solidFill>
                      </a:endParaRPr>
                    </a:p>
                    <a:p>
                      <a:pPr algn="ctr">
                        <a:lnSpc>
                          <a:spcPts val="2400"/>
                        </a:lnSpc>
                      </a:pPr>
                      <a:r>
                        <a:rPr lang="en-US" sz="2400" b="1" noProof="0" dirty="0" smtClean="0">
                          <a:solidFill>
                            <a:schemeClr val="bg1"/>
                          </a:solidFill>
                        </a:rPr>
                        <a:t>Primary</a:t>
                      </a:r>
                      <a:r>
                        <a:rPr lang="en-US" sz="2400" b="1" baseline="0" noProof="0" dirty="0" smtClean="0">
                          <a:solidFill>
                            <a:schemeClr val="bg1"/>
                          </a:solidFill>
                        </a:rPr>
                        <a:t> deliverable</a:t>
                      </a:r>
                    </a:p>
                    <a:p>
                      <a:pPr algn="ctr">
                        <a:lnSpc>
                          <a:spcPts val="2400"/>
                        </a:lnSpc>
                      </a:pPr>
                      <a:endParaRPr lang="en-US" sz="2400" b="1" baseline="0" noProof="0" dirty="0" smtClean="0">
                        <a:solidFill>
                          <a:schemeClr val="bg1"/>
                        </a:solidFill>
                      </a:endParaRPr>
                    </a:p>
                    <a:p>
                      <a:pPr algn="ctr">
                        <a:lnSpc>
                          <a:spcPts val="2400"/>
                        </a:lnSpc>
                      </a:pPr>
                      <a:r>
                        <a:rPr lang="en-US" sz="2400" b="1" baseline="0" noProof="0" dirty="0" smtClean="0">
                          <a:solidFill>
                            <a:schemeClr val="bg1"/>
                          </a:solidFill>
                        </a:rPr>
                        <a:t>Size</a:t>
                      </a:r>
                      <a:endParaRPr lang="en-US" sz="2400" b="1" noProof="0" dirty="0">
                        <a:solidFill>
                          <a:schemeClr val="bg1"/>
                        </a:solidFill>
                      </a:endParaRPr>
                    </a:p>
                  </a:txBody>
                  <a:tcPr marL="0" marR="0" marT="14400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lnSpc>
                          <a:spcPts val="2400"/>
                        </a:lnSpc>
                      </a:pPr>
                      <a:endParaRPr lang="en-US" sz="2400" b="1" noProof="0" dirty="0" smtClean="0">
                        <a:solidFill>
                          <a:schemeClr val="bg1"/>
                        </a:solidFill>
                      </a:endParaRPr>
                    </a:p>
                    <a:p>
                      <a:pPr algn="ctr">
                        <a:lnSpc>
                          <a:spcPts val="2400"/>
                        </a:lnSpc>
                      </a:pPr>
                      <a:r>
                        <a:rPr lang="en-US" sz="2400" b="1" noProof="0" dirty="0" smtClean="0">
                          <a:solidFill>
                            <a:schemeClr val="bg1"/>
                          </a:solidFill>
                        </a:rPr>
                        <a:t>Status</a:t>
                      </a:r>
                      <a:endParaRPr lang="en-US" sz="2400" b="1" noProof="0" dirty="0">
                        <a:solidFill>
                          <a:schemeClr val="bg1"/>
                        </a:solidFill>
                      </a:endParaRPr>
                    </a:p>
                  </a:txBody>
                  <a:tcPr marL="0" marR="0" marT="14400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r>
              <a:tr h="1764802">
                <a:tc>
                  <a:txBody>
                    <a:bodyPr/>
                    <a:lstStyle/>
                    <a:p>
                      <a:pPr algn="ctr">
                        <a:lnSpc>
                          <a:spcPts val="2400"/>
                        </a:lnSpc>
                      </a:pPr>
                      <a:endParaRPr lang="en-US" sz="2400" noProof="0" dirty="0" smtClean="0">
                        <a:solidFill>
                          <a:schemeClr val="bg1"/>
                        </a:solidFill>
                      </a:endParaRPr>
                    </a:p>
                    <a:p>
                      <a:pPr algn="ctr">
                        <a:lnSpc>
                          <a:spcPts val="2400"/>
                        </a:lnSpc>
                      </a:pPr>
                      <a:r>
                        <a:rPr lang="en-US" sz="2400" noProof="0" dirty="0" smtClean="0">
                          <a:solidFill>
                            <a:schemeClr val="bg1"/>
                          </a:solidFill>
                        </a:rPr>
                        <a:t>1</a:t>
                      </a:r>
                      <a:endParaRPr lang="en-US" sz="2400" noProof="0" dirty="0">
                        <a:solidFill>
                          <a:schemeClr val="bg1"/>
                        </a:solidFill>
                      </a:endParaRPr>
                    </a:p>
                  </a:txBody>
                  <a:tcPr marL="108000" marR="108000" marT="144000" marB="144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lnSpc>
                          <a:spcPts val="2400"/>
                        </a:lnSpc>
                      </a:pPr>
                      <a:endParaRPr lang="en-US" sz="2400" noProof="0" dirty="0" smtClean="0">
                        <a:solidFill>
                          <a:schemeClr val="bg1"/>
                        </a:solidFill>
                      </a:endParaRPr>
                    </a:p>
                    <a:p>
                      <a:pPr algn="ctr">
                        <a:lnSpc>
                          <a:spcPts val="2400"/>
                        </a:lnSpc>
                      </a:pPr>
                      <a:r>
                        <a:rPr lang="en-US" sz="2400" noProof="0" dirty="0" smtClean="0">
                          <a:solidFill>
                            <a:schemeClr val="bg1"/>
                          </a:solidFill>
                        </a:rPr>
                        <a:t>31</a:t>
                      </a:r>
                      <a:endParaRPr lang="en-US" sz="2400" noProof="0" dirty="0">
                        <a:solidFill>
                          <a:schemeClr val="bg1"/>
                        </a:solidFill>
                      </a:endParaRPr>
                    </a:p>
                  </a:txBody>
                  <a:tcPr marL="108000" marR="108000" marT="144000" marB="144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marL="0" marR="0" indent="0" algn="l" defTabSz="914400" rtl="0" eaLnBrk="1" fontAlgn="auto" latinLnBrk="0" hangingPunct="1">
                        <a:lnSpc>
                          <a:spcPts val="2400"/>
                        </a:lnSpc>
                        <a:spcBef>
                          <a:spcPts val="0"/>
                        </a:spcBef>
                        <a:spcAft>
                          <a:spcPts val="0"/>
                        </a:spcAft>
                        <a:buClrTx/>
                        <a:buSzTx/>
                        <a:buFontTx/>
                        <a:buNone/>
                        <a:tabLst/>
                        <a:defRPr/>
                      </a:pPr>
                      <a:endParaRPr lang="en-US" sz="2400" kern="1200" baseline="0" noProof="0" dirty="0" smtClean="0">
                        <a:solidFill>
                          <a:schemeClr val="bg1"/>
                        </a:solidFill>
                      </a:endParaRPr>
                    </a:p>
                    <a:p>
                      <a:pPr marL="0" marR="0" indent="0" algn="l" defTabSz="914400" rtl="0" eaLnBrk="1" fontAlgn="auto" latinLnBrk="0" hangingPunct="1">
                        <a:lnSpc>
                          <a:spcPts val="2400"/>
                        </a:lnSpc>
                        <a:spcBef>
                          <a:spcPts val="0"/>
                        </a:spcBef>
                        <a:spcAft>
                          <a:spcPts val="0"/>
                        </a:spcAft>
                        <a:buClrTx/>
                        <a:buSzTx/>
                        <a:buFontTx/>
                        <a:buNone/>
                        <a:tabLst/>
                        <a:defRPr/>
                      </a:pPr>
                      <a:r>
                        <a:rPr lang="en-US" sz="2400" kern="1200" baseline="0" noProof="0" dirty="0" smtClean="0">
                          <a:solidFill>
                            <a:schemeClr val="bg1"/>
                          </a:solidFill>
                        </a:rPr>
                        <a:t> Proof of feasibility of network of    </a:t>
                      </a:r>
                    </a:p>
                    <a:p>
                      <a:pPr marL="0" marR="0" indent="0" algn="l" defTabSz="914400" rtl="0" eaLnBrk="1" fontAlgn="auto" latinLnBrk="0" hangingPunct="1">
                        <a:lnSpc>
                          <a:spcPts val="2400"/>
                        </a:lnSpc>
                        <a:spcBef>
                          <a:spcPts val="0"/>
                        </a:spcBef>
                        <a:spcAft>
                          <a:spcPts val="0"/>
                        </a:spcAft>
                        <a:buClrTx/>
                        <a:buSzTx/>
                        <a:buFontTx/>
                        <a:buNone/>
                        <a:tabLst/>
                        <a:defRPr/>
                      </a:pPr>
                      <a:r>
                        <a:rPr lang="en-US" sz="2400" kern="1200" baseline="0" noProof="0" dirty="0" smtClean="0">
                          <a:solidFill>
                            <a:schemeClr val="bg1"/>
                          </a:solidFill>
                        </a:rPr>
                        <a:t> distributed neutrino telescope</a:t>
                      </a:r>
                    </a:p>
                    <a:p>
                      <a:pPr marL="0" marR="0" indent="0" algn="l" defTabSz="914400" rtl="0" eaLnBrk="1" fontAlgn="auto" latinLnBrk="0" hangingPunct="1">
                        <a:lnSpc>
                          <a:spcPts val="2400"/>
                        </a:lnSpc>
                        <a:spcBef>
                          <a:spcPts val="0"/>
                        </a:spcBef>
                        <a:spcAft>
                          <a:spcPts val="0"/>
                        </a:spcAft>
                        <a:buClrTx/>
                        <a:buSzTx/>
                        <a:buFontTx/>
                        <a:buNone/>
                        <a:tabLst/>
                        <a:defRPr/>
                      </a:pPr>
                      <a:r>
                        <a:rPr lang="en-US" sz="2400" kern="1200" baseline="0" noProof="0" dirty="0" smtClean="0">
                          <a:solidFill>
                            <a:schemeClr val="bg1"/>
                          </a:solidFill>
                        </a:rPr>
                        <a:t> </a:t>
                      </a:r>
                    </a:p>
                    <a:p>
                      <a:pPr marL="0" marR="0" indent="0" algn="l" defTabSz="914400" rtl="0" eaLnBrk="1" fontAlgn="auto" latinLnBrk="0" hangingPunct="1">
                        <a:lnSpc>
                          <a:spcPts val="2400"/>
                        </a:lnSpc>
                        <a:spcBef>
                          <a:spcPts val="0"/>
                        </a:spcBef>
                        <a:spcAft>
                          <a:spcPts val="0"/>
                        </a:spcAft>
                        <a:buClrTx/>
                        <a:buSzTx/>
                        <a:buFontTx/>
                        <a:buNone/>
                        <a:tabLst/>
                        <a:defRPr/>
                      </a:pPr>
                      <a:r>
                        <a:rPr lang="en-US" sz="2400" kern="1200" baseline="0" noProof="0" dirty="0" smtClean="0">
                          <a:solidFill>
                            <a:schemeClr val="bg1"/>
                          </a:solidFill>
                        </a:rPr>
                        <a:t>            ~ 3 x ANTARES</a:t>
                      </a:r>
                    </a:p>
                  </a:txBody>
                  <a:tcPr marL="108000" marR="108000" marT="144000" marB="144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l">
                        <a:lnSpc>
                          <a:spcPts val="2400"/>
                        </a:lnSpc>
                      </a:pPr>
                      <a:endParaRPr lang="en-US" sz="2400" noProof="0" dirty="0" smtClean="0">
                        <a:solidFill>
                          <a:schemeClr val="bg1"/>
                        </a:solidFill>
                      </a:endParaRPr>
                    </a:p>
                    <a:p>
                      <a:pPr algn="l">
                        <a:lnSpc>
                          <a:spcPts val="2400"/>
                        </a:lnSpc>
                      </a:pPr>
                      <a:r>
                        <a:rPr lang="en-US" sz="2400" noProof="0" dirty="0" smtClean="0">
                          <a:solidFill>
                            <a:schemeClr val="bg1"/>
                          </a:solidFill>
                        </a:rPr>
                        <a:t> Funded</a:t>
                      </a:r>
                      <a:endParaRPr lang="en-US" sz="2400" noProof="0" dirty="0">
                        <a:solidFill>
                          <a:schemeClr val="bg1"/>
                        </a:solidFill>
                      </a:endParaRPr>
                    </a:p>
                  </a:txBody>
                  <a:tcPr marL="108000" marR="108000" marT="144000" marB="144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r>
              <a:tr h="1317437">
                <a:tc>
                  <a:txBody>
                    <a:bodyPr/>
                    <a:lstStyle/>
                    <a:p>
                      <a:pPr algn="ctr">
                        <a:lnSpc>
                          <a:spcPts val="2400"/>
                        </a:lnSpc>
                      </a:pPr>
                      <a:endParaRPr lang="en-US" sz="2400" noProof="0" dirty="0" smtClean="0">
                        <a:solidFill>
                          <a:schemeClr val="bg1"/>
                        </a:solidFill>
                      </a:endParaRPr>
                    </a:p>
                    <a:p>
                      <a:pPr algn="ctr">
                        <a:lnSpc>
                          <a:spcPts val="2400"/>
                        </a:lnSpc>
                      </a:pPr>
                      <a:r>
                        <a:rPr lang="en-US" sz="2400" noProof="0" dirty="0" smtClean="0">
                          <a:solidFill>
                            <a:schemeClr val="bg1"/>
                          </a:solidFill>
                        </a:rPr>
                        <a:t>1.5</a:t>
                      </a:r>
                      <a:endParaRPr lang="en-US" sz="2400" baseline="30000" noProof="0" dirty="0">
                        <a:solidFill>
                          <a:schemeClr val="bg1"/>
                        </a:solidFill>
                      </a:endParaRPr>
                    </a:p>
                  </a:txBody>
                  <a:tcPr marL="108000" marR="108000" marT="144000" marB="144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lnSpc>
                          <a:spcPts val="2400"/>
                        </a:lnSpc>
                      </a:pPr>
                      <a:endParaRPr lang="en-US" sz="2400" noProof="0" dirty="0" smtClean="0">
                        <a:solidFill>
                          <a:schemeClr val="bg1"/>
                        </a:solidFill>
                      </a:endParaRPr>
                    </a:p>
                    <a:p>
                      <a:pPr algn="ctr">
                        <a:lnSpc>
                          <a:spcPts val="2400"/>
                        </a:lnSpc>
                      </a:pPr>
                      <a:r>
                        <a:rPr lang="en-US" sz="2400" noProof="0" dirty="0" smtClean="0">
                          <a:solidFill>
                            <a:schemeClr val="bg1"/>
                          </a:solidFill>
                        </a:rPr>
                        <a:t>80–90</a:t>
                      </a:r>
                      <a:endParaRPr lang="en-US" sz="2400" noProof="0" dirty="0">
                        <a:solidFill>
                          <a:schemeClr val="bg1"/>
                        </a:solidFill>
                        <a:latin typeface="+mn-lt"/>
                      </a:endParaRPr>
                    </a:p>
                  </a:txBody>
                  <a:tcPr marL="108000" marR="108000" marT="144000" marB="144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marL="0" marR="0" indent="0" algn="l" defTabSz="914400" rtl="0" eaLnBrk="1" fontAlgn="auto" latinLnBrk="0" hangingPunct="1">
                        <a:lnSpc>
                          <a:spcPts val="2400"/>
                        </a:lnSpc>
                        <a:spcBef>
                          <a:spcPts val="0"/>
                        </a:spcBef>
                        <a:spcAft>
                          <a:spcPts val="0"/>
                        </a:spcAft>
                        <a:buClrTx/>
                        <a:buSzTx/>
                        <a:buFontTx/>
                        <a:buNone/>
                        <a:tabLst/>
                        <a:defRPr/>
                      </a:pPr>
                      <a:endParaRPr lang="en-US" sz="2400" kern="1200" baseline="0" noProof="0" dirty="0" smtClean="0">
                        <a:solidFill>
                          <a:schemeClr val="bg1"/>
                        </a:solidFill>
                      </a:endParaRPr>
                    </a:p>
                    <a:p>
                      <a:pPr marL="0" marR="0" indent="0" algn="l" defTabSz="914400" rtl="0" eaLnBrk="1" fontAlgn="auto" latinLnBrk="0" hangingPunct="1">
                        <a:lnSpc>
                          <a:spcPts val="2400"/>
                        </a:lnSpc>
                        <a:spcBef>
                          <a:spcPts val="0"/>
                        </a:spcBef>
                        <a:spcAft>
                          <a:spcPts val="0"/>
                        </a:spcAft>
                        <a:buClrTx/>
                        <a:buSzTx/>
                        <a:buFontTx/>
                        <a:buNone/>
                        <a:tabLst/>
                        <a:defRPr/>
                      </a:pPr>
                      <a:r>
                        <a:rPr lang="en-US" sz="2400" kern="1200" baseline="0" noProof="0" dirty="0" smtClean="0">
                          <a:solidFill>
                            <a:schemeClr val="bg1"/>
                          </a:solidFill>
                        </a:rPr>
                        <a:t> Measurement of neutrino signal  </a:t>
                      </a:r>
                    </a:p>
                    <a:p>
                      <a:pPr marL="0" marR="0" indent="0" algn="l" defTabSz="914400" rtl="0" eaLnBrk="1" fontAlgn="auto" latinLnBrk="0" hangingPunct="1">
                        <a:lnSpc>
                          <a:spcPts val="2400"/>
                        </a:lnSpc>
                        <a:spcBef>
                          <a:spcPts val="0"/>
                        </a:spcBef>
                        <a:spcAft>
                          <a:spcPts val="0"/>
                        </a:spcAft>
                        <a:buClrTx/>
                        <a:buSzTx/>
                        <a:buFontTx/>
                        <a:buNone/>
                        <a:tabLst/>
                        <a:defRPr/>
                      </a:pPr>
                      <a:r>
                        <a:rPr lang="en-US" sz="2400" kern="1200" baseline="0" noProof="0" dirty="0" smtClean="0">
                          <a:solidFill>
                            <a:schemeClr val="bg1"/>
                          </a:solidFill>
                        </a:rPr>
                        <a:t> reported by </a:t>
                      </a:r>
                      <a:r>
                        <a:rPr lang="en-US" sz="2400" kern="1200" baseline="0" noProof="0" dirty="0" err="1" smtClean="0">
                          <a:solidFill>
                            <a:schemeClr val="bg1"/>
                          </a:solidFill>
                        </a:rPr>
                        <a:t>IceCube</a:t>
                      </a:r>
                      <a:endParaRPr lang="en-US" sz="2400" kern="1200" baseline="0" noProof="0" dirty="0" smtClean="0">
                        <a:solidFill>
                          <a:schemeClr val="bg1"/>
                        </a:solidFill>
                      </a:endParaRPr>
                    </a:p>
                    <a:p>
                      <a:pPr marL="0" marR="0" indent="0" algn="l" defTabSz="914400" rtl="0" eaLnBrk="1" fontAlgn="auto" latinLnBrk="0" hangingPunct="1">
                        <a:lnSpc>
                          <a:spcPts val="2400"/>
                        </a:lnSpc>
                        <a:spcBef>
                          <a:spcPts val="0"/>
                        </a:spcBef>
                        <a:spcAft>
                          <a:spcPts val="0"/>
                        </a:spcAft>
                        <a:buClrTx/>
                        <a:buSzTx/>
                        <a:buFontTx/>
                        <a:buNone/>
                        <a:tabLst/>
                        <a:defRPr/>
                      </a:pPr>
                      <a:endParaRPr lang="en-US" sz="2400" kern="1200" baseline="0" noProof="0" dirty="0" smtClean="0">
                        <a:solidFill>
                          <a:schemeClr val="bg1"/>
                        </a:solidFill>
                      </a:endParaRPr>
                    </a:p>
                    <a:p>
                      <a:pPr marL="0" marR="0" indent="0" algn="l" defTabSz="914400" rtl="0" eaLnBrk="1" fontAlgn="auto" latinLnBrk="0" hangingPunct="1">
                        <a:lnSpc>
                          <a:spcPts val="2400"/>
                        </a:lnSpc>
                        <a:spcBef>
                          <a:spcPts val="0"/>
                        </a:spcBef>
                        <a:spcAft>
                          <a:spcPts val="0"/>
                        </a:spcAft>
                        <a:buClrTx/>
                        <a:buSzTx/>
                        <a:buFontTx/>
                        <a:buNone/>
                        <a:tabLst/>
                        <a:defRPr/>
                      </a:pPr>
                      <a:r>
                        <a:rPr lang="en-US" sz="2400" kern="1200" baseline="0" noProof="0" dirty="0" smtClean="0">
                          <a:solidFill>
                            <a:schemeClr val="bg1"/>
                          </a:solidFill>
                        </a:rPr>
                        <a:t>              ~ 1 x </a:t>
                      </a:r>
                      <a:r>
                        <a:rPr lang="en-US" sz="2400" kern="1200" baseline="0" noProof="0" dirty="0" err="1" smtClean="0">
                          <a:solidFill>
                            <a:schemeClr val="bg1"/>
                          </a:solidFill>
                        </a:rPr>
                        <a:t>IceCube</a:t>
                      </a:r>
                      <a:endParaRPr lang="en-US" sz="2400" kern="1200" baseline="0" noProof="0" dirty="0" smtClean="0">
                        <a:solidFill>
                          <a:schemeClr val="bg1"/>
                        </a:solidFill>
                      </a:endParaRPr>
                    </a:p>
                  </a:txBody>
                  <a:tcPr marL="108000" marR="108000" marT="144000" marB="144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l">
                        <a:lnSpc>
                          <a:spcPts val="2400"/>
                        </a:lnSpc>
                      </a:pPr>
                      <a:endParaRPr lang="en-US" sz="2400" noProof="0" dirty="0" smtClean="0">
                        <a:solidFill>
                          <a:schemeClr val="bg1"/>
                        </a:solidFill>
                      </a:endParaRPr>
                    </a:p>
                    <a:p>
                      <a:pPr algn="l">
                        <a:lnSpc>
                          <a:spcPts val="2400"/>
                        </a:lnSpc>
                      </a:pPr>
                      <a:r>
                        <a:rPr lang="en-US" sz="2400" noProof="0" dirty="0" smtClean="0">
                          <a:solidFill>
                            <a:schemeClr val="bg1"/>
                          </a:solidFill>
                        </a:rPr>
                        <a:t> Letter of Intent</a:t>
                      </a:r>
                      <a:endParaRPr lang="en-US" sz="2400" noProof="0" dirty="0">
                        <a:solidFill>
                          <a:schemeClr val="bg1"/>
                        </a:solidFill>
                      </a:endParaRPr>
                    </a:p>
                  </a:txBody>
                  <a:tcPr marL="108000" marR="108000" marT="144000" marB="144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r>
              <a:tr h="1317437">
                <a:tc>
                  <a:txBody>
                    <a:bodyPr/>
                    <a:lstStyle/>
                    <a:p>
                      <a:pPr algn="ctr">
                        <a:lnSpc>
                          <a:spcPts val="2400"/>
                        </a:lnSpc>
                      </a:pPr>
                      <a:endParaRPr lang="en-US" sz="2400" noProof="0" dirty="0" smtClean="0">
                        <a:solidFill>
                          <a:schemeClr val="bg1"/>
                        </a:solidFill>
                      </a:endParaRPr>
                    </a:p>
                    <a:p>
                      <a:pPr algn="ctr">
                        <a:lnSpc>
                          <a:spcPts val="2400"/>
                        </a:lnSpc>
                      </a:pPr>
                      <a:r>
                        <a:rPr lang="en-US" sz="2400" noProof="0" dirty="0" smtClean="0">
                          <a:solidFill>
                            <a:schemeClr val="bg1"/>
                          </a:solidFill>
                        </a:rPr>
                        <a:t>2</a:t>
                      </a:r>
                      <a:endParaRPr lang="en-US" sz="2400" noProof="0" dirty="0">
                        <a:solidFill>
                          <a:schemeClr val="bg1"/>
                        </a:solidFill>
                      </a:endParaRPr>
                    </a:p>
                  </a:txBody>
                  <a:tcPr marL="108000" marR="108000" marT="144000" marB="144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marL="0" marR="0" indent="0" algn="ctr" defTabSz="914400" rtl="0" eaLnBrk="1" fontAlgn="auto" latinLnBrk="0" hangingPunct="1">
                        <a:lnSpc>
                          <a:spcPts val="2400"/>
                        </a:lnSpc>
                        <a:spcBef>
                          <a:spcPts val="0"/>
                        </a:spcBef>
                        <a:spcAft>
                          <a:spcPts val="0"/>
                        </a:spcAft>
                        <a:buClrTx/>
                        <a:buSzTx/>
                        <a:buFontTx/>
                        <a:buNone/>
                        <a:tabLst/>
                        <a:defRPr/>
                      </a:pPr>
                      <a:endParaRPr lang="en-US" sz="2400" noProof="0" dirty="0" smtClean="0">
                        <a:solidFill>
                          <a:schemeClr val="bg1"/>
                        </a:solidFill>
                      </a:endParaRPr>
                    </a:p>
                    <a:p>
                      <a:pPr marL="0" marR="0" indent="0" algn="ctr" defTabSz="914400" rtl="0" eaLnBrk="1" fontAlgn="auto" latinLnBrk="0" hangingPunct="1">
                        <a:lnSpc>
                          <a:spcPts val="2400"/>
                        </a:lnSpc>
                        <a:spcBef>
                          <a:spcPts val="0"/>
                        </a:spcBef>
                        <a:spcAft>
                          <a:spcPts val="0"/>
                        </a:spcAft>
                        <a:buClrTx/>
                        <a:buSzTx/>
                        <a:buFontTx/>
                        <a:buNone/>
                        <a:tabLst/>
                        <a:defRPr/>
                      </a:pPr>
                      <a:r>
                        <a:rPr lang="en-US" sz="2400" noProof="0" dirty="0" smtClean="0">
                          <a:solidFill>
                            <a:schemeClr val="bg1"/>
                          </a:solidFill>
                        </a:rPr>
                        <a:t>220–250</a:t>
                      </a:r>
                      <a:endParaRPr lang="en-US" sz="2400" noProof="0" dirty="0" smtClean="0">
                        <a:solidFill>
                          <a:schemeClr val="bg1"/>
                        </a:solidFill>
                        <a:latin typeface="+mn-lt"/>
                      </a:endParaRPr>
                    </a:p>
                  </a:txBody>
                  <a:tcPr marL="108000" marR="108000" marT="144000" marB="144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marL="0" marR="0" indent="0" algn="l" defTabSz="914400" rtl="0" eaLnBrk="1" fontAlgn="auto" latinLnBrk="0" hangingPunct="1">
                        <a:lnSpc>
                          <a:spcPts val="2400"/>
                        </a:lnSpc>
                        <a:spcBef>
                          <a:spcPts val="0"/>
                        </a:spcBef>
                        <a:spcAft>
                          <a:spcPts val="0"/>
                        </a:spcAft>
                        <a:buClrTx/>
                        <a:buSzTx/>
                        <a:buFontTx/>
                        <a:buNone/>
                        <a:tabLst/>
                        <a:defRPr/>
                      </a:pPr>
                      <a:endParaRPr lang="en-US" sz="2400" kern="1200" baseline="0" noProof="0" dirty="0" smtClean="0">
                        <a:solidFill>
                          <a:schemeClr val="bg1"/>
                        </a:solidFill>
                      </a:endParaRPr>
                    </a:p>
                    <a:p>
                      <a:pPr marL="0" marR="0" indent="0" algn="l" defTabSz="914400" rtl="0" eaLnBrk="1" fontAlgn="auto" latinLnBrk="0" hangingPunct="1">
                        <a:lnSpc>
                          <a:spcPts val="2400"/>
                        </a:lnSpc>
                        <a:spcBef>
                          <a:spcPts val="0"/>
                        </a:spcBef>
                        <a:spcAft>
                          <a:spcPts val="0"/>
                        </a:spcAft>
                        <a:buClrTx/>
                        <a:buSzTx/>
                        <a:buFontTx/>
                        <a:buNone/>
                        <a:tabLst/>
                        <a:defRPr/>
                      </a:pPr>
                      <a:r>
                        <a:rPr lang="en-US" sz="2400" kern="1200" baseline="0" noProof="0" dirty="0" smtClean="0">
                          <a:solidFill>
                            <a:schemeClr val="bg1"/>
                          </a:solidFill>
                        </a:rPr>
                        <a:t> Neutrino astronomy</a:t>
                      </a:r>
                    </a:p>
                    <a:p>
                      <a:pPr marL="0" marR="0" indent="0" algn="l" defTabSz="914400" rtl="0" eaLnBrk="1" fontAlgn="auto" latinLnBrk="0" hangingPunct="1">
                        <a:lnSpc>
                          <a:spcPts val="2400"/>
                        </a:lnSpc>
                        <a:spcBef>
                          <a:spcPts val="0"/>
                        </a:spcBef>
                        <a:spcAft>
                          <a:spcPts val="0"/>
                        </a:spcAft>
                        <a:buClrTx/>
                        <a:buSzTx/>
                        <a:buFontTx/>
                        <a:buNone/>
                        <a:tabLst/>
                        <a:defRPr/>
                      </a:pPr>
                      <a:r>
                        <a:rPr lang="en-US" sz="2400" kern="1200" baseline="0" noProof="0" dirty="0" smtClean="0">
                          <a:solidFill>
                            <a:schemeClr val="bg1"/>
                          </a:solidFill>
                        </a:rPr>
                        <a:t>   </a:t>
                      </a:r>
                    </a:p>
                    <a:p>
                      <a:pPr marL="0" marR="0" indent="0" algn="l" defTabSz="914400" rtl="0" eaLnBrk="1" fontAlgn="auto" latinLnBrk="0" hangingPunct="1">
                        <a:lnSpc>
                          <a:spcPts val="2400"/>
                        </a:lnSpc>
                        <a:spcBef>
                          <a:spcPts val="0"/>
                        </a:spcBef>
                        <a:spcAft>
                          <a:spcPts val="0"/>
                        </a:spcAft>
                        <a:buClrTx/>
                        <a:buSzTx/>
                        <a:buFontTx/>
                        <a:buNone/>
                        <a:tabLst/>
                        <a:defRPr/>
                      </a:pPr>
                      <a:r>
                        <a:rPr lang="en-US" sz="2400" kern="1200" baseline="0" noProof="0" dirty="0" smtClean="0">
                          <a:solidFill>
                            <a:schemeClr val="bg1"/>
                          </a:solidFill>
                        </a:rPr>
                        <a:t>              ~ 4 x </a:t>
                      </a:r>
                      <a:r>
                        <a:rPr lang="en-US" sz="2400" kern="1200" baseline="0" noProof="0" dirty="0" err="1" smtClean="0">
                          <a:solidFill>
                            <a:schemeClr val="bg1"/>
                          </a:solidFill>
                        </a:rPr>
                        <a:t>IceCube</a:t>
                      </a:r>
                      <a:endParaRPr lang="en-US" sz="2400" kern="1200" baseline="0" noProof="0" dirty="0" smtClean="0">
                        <a:solidFill>
                          <a:schemeClr val="bg1"/>
                        </a:solidFill>
                      </a:endParaRPr>
                    </a:p>
                    <a:p>
                      <a:pPr marL="0" marR="0" indent="0" algn="l" defTabSz="914400" rtl="0" eaLnBrk="1" fontAlgn="auto" latinLnBrk="0" hangingPunct="1">
                        <a:lnSpc>
                          <a:spcPts val="2400"/>
                        </a:lnSpc>
                        <a:spcBef>
                          <a:spcPts val="0"/>
                        </a:spcBef>
                        <a:spcAft>
                          <a:spcPts val="0"/>
                        </a:spcAft>
                        <a:buClrTx/>
                        <a:buSzTx/>
                        <a:buFontTx/>
                        <a:buNone/>
                        <a:tabLst/>
                        <a:defRPr/>
                      </a:pPr>
                      <a:endParaRPr lang="en-US" sz="2400" kern="1200" baseline="0" noProof="0" dirty="0" smtClean="0">
                        <a:solidFill>
                          <a:schemeClr val="bg1"/>
                        </a:solidFill>
                      </a:endParaRPr>
                    </a:p>
                  </a:txBody>
                  <a:tcPr marL="108000" marR="108000" marT="144000" marB="144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l">
                        <a:lnSpc>
                          <a:spcPts val="2400"/>
                        </a:lnSpc>
                      </a:pPr>
                      <a:endParaRPr lang="en-US" sz="2400" noProof="0" dirty="0" smtClean="0">
                        <a:solidFill>
                          <a:schemeClr val="bg1"/>
                        </a:solidFill>
                      </a:endParaRPr>
                    </a:p>
                    <a:p>
                      <a:pPr algn="l">
                        <a:lnSpc>
                          <a:spcPts val="2400"/>
                        </a:lnSpc>
                      </a:pPr>
                      <a:r>
                        <a:rPr lang="en-US" sz="2400" noProof="0" dirty="0" smtClean="0">
                          <a:solidFill>
                            <a:schemeClr val="bg1"/>
                          </a:solidFill>
                        </a:rPr>
                        <a:t>was on                       ESFRI road map</a:t>
                      </a:r>
                      <a:endParaRPr lang="en-US" sz="2400" noProof="0" dirty="0">
                        <a:solidFill>
                          <a:schemeClr val="bg1"/>
                        </a:solidFill>
                      </a:endParaRPr>
                    </a:p>
                  </a:txBody>
                  <a:tcPr marL="108000" marR="108000" marT="144000" marB="144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r>
            </a:tbl>
          </a:graphicData>
        </a:graphic>
      </p:graphicFrame>
    </p:spTree>
    <p:extLst>
      <p:ext uri="{BB962C8B-B14F-4D97-AF65-F5344CB8AC3E}">
        <p14:creationId xmlns:p14="http://schemas.microsoft.com/office/powerpoint/2010/main" val="6333085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err="1" smtClean="0"/>
              <a:t>Gigaton</a:t>
            </a:r>
            <a:r>
              <a:rPr lang="de-DE" dirty="0" smtClean="0"/>
              <a:t> Volume </a:t>
            </a:r>
            <a:r>
              <a:rPr lang="de-DE" dirty="0" err="1" smtClean="0"/>
              <a:t>Detector</a:t>
            </a:r>
            <a:r>
              <a:rPr lang="de-DE" dirty="0" smtClean="0"/>
              <a:t/>
            </a:r>
            <a:br>
              <a:rPr lang="de-DE" dirty="0" smtClean="0"/>
            </a:br>
            <a:r>
              <a:rPr lang="de-DE" dirty="0"/>
              <a:t/>
            </a:r>
            <a:br>
              <a:rPr lang="de-DE" dirty="0"/>
            </a:br>
            <a:r>
              <a:rPr lang="de-DE" sz="9600" dirty="0" err="1" smtClean="0"/>
              <a:t>Baikal</a:t>
            </a:r>
            <a:r>
              <a:rPr lang="de-DE" sz="9600" dirty="0" smtClean="0"/>
              <a:t> GVD</a:t>
            </a:r>
            <a:endParaRPr lang="de-DE" sz="9600" dirty="0"/>
          </a:p>
        </p:txBody>
      </p:sp>
    </p:spTree>
    <p:extLst>
      <p:ext uri="{BB962C8B-B14F-4D97-AF65-F5344CB8AC3E}">
        <p14:creationId xmlns:p14="http://schemas.microsoft.com/office/powerpoint/2010/main" val="27887617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152400"/>
            <a:ext cx="12827000" cy="1143000"/>
          </a:xfrm>
        </p:spPr>
        <p:txBody>
          <a:bodyPr/>
          <a:lstStyle/>
          <a:p>
            <a:r>
              <a:rPr lang="de-DE" dirty="0" smtClean="0"/>
              <a:t>Gigaton Volume Detector   </a:t>
            </a:r>
            <a:r>
              <a:rPr lang="de-DE" sz="8000" dirty="0" smtClean="0"/>
              <a:t>GVD</a:t>
            </a:r>
            <a:endParaRPr lang="en-US" sz="8000" dirty="0"/>
          </a:p>
        </p:txBody>
      </p:sp>
      <p:grpSp>
        <p:nvGrpSpPr>
          <p:cNvPr id="6" name="Группа 34"/>
          <p:cNvGrpSpPr>
            <a:grpSpLocks/>
          </p:cNvGrpSpPr>
          <p:nvPr/>
        </p:nvGrpSpPr>
        <p:grpSpPr bwMode="auto">
          <a:xfrm>
            <a:off x="0" y="1219200"/>
            <a:ext cx="7645400" cy="8534400"/>
            <a:chOff x="551332" y="1789087"/>
            <a:chExt cx="3858878" cy="5302274"/>
          </a:xfrm>
        </p:grpSpPr>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332" y="1789087"/>
              <a:ext cx="3858878" cy="5302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Равнобедренный треугольник 9"/>
            <p:cNvSpPr/>
            <p:nvPr/>
          </p:nvSpPr>
          <p:spPr>
            <a:xfrm>
              <a:off x="785809" y="3571346"/>
              <a:ext cx="286283" cy="28522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FF0000"/>
                </a:solidFill>
              </a:endParaRPr>
            </a:p>
          </p:txBody>
        </p:sp>
      </p:grpSp>
      <p:grpSp>
        <p:nvGrpSpPr>
          <p:cNvPr id="11" name="Группа 9"/>
          <p:cNvGrpSpPr/>
          <p:nvPr/>
        </p:nvGrpSpPr>
        <p:grpSpPr>
          <a:xfrm>
            <a:off x="7613650" y="1219200"/>
            <a:ext cx="5391150" cy="5562600"/>
            <a:chOff x="5362553" y="1953604"/>
            <a:chExt cx="3562120" cy="3960440"/>
          </a:xfrm>
        </p:grpSpPr>
        <p:pic>
          <p:nvPicPr>
            <p:cNvPr id="19" name="Рисунок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7537" y="1953604"/>
              <a:ext cx="3557136" cy="3960440"/>
            </a:xfrm>
            <a:prstGeom prst="rect">
              <a:avLst/>
            </a:prstGeom>
            <a:ln>
              <a:solidFill>
                <a:srgbClr val="FF0000"/>
              </a:solidFill>
            </a:ln>
          </p:spPr>
        </p:pic>
        <p:cxnSp>
          <p:nvCxnSpPr>
            <p:cNvPr id="20" name="Прямая соединительная линия 13"/>
            <p:cNvCxnSpPr>
              <a:stCxn id="19" idx="3"/>
              <a:endCxn id="19" idx="3"/>
            </p:cNvCxnSpPr>
            <p:nvPr/>
          </p:nvCxnSpPr>
          <p:spPr>
            <a:xfrm>
              <a:off x="8924673" y="3933824"/>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Полилиния 21"/>
            <p:cNvSpPr/>
            <p:nvPr/>
          </p:nvSpPr>
          <p:spPr>
            <a:xfrm>
              <a:off x="5374455" y="3781831"/>
              <a:ext cx="3543300" cy="457200"/>
            </a:xfrm>
            <a:custGeom>
              <a:avLst/>
              <a:gdLst>
                <a:gd name="connsiteX0" fmla="*/ 3543300 w 3543300"/>
                <a:gd name="connsiteY0" fmla="*/ 0 h 457200"/>
                <a:gd name="connsiteX1" fmla="*/ 1647825 w 3543300"/>
                <a:gd name="connsiteY1" fmla="*/ 47625 h 457200"/>
                <a:gd name="connsiteX2" fmla="*/ 0 w 3543300"/>
                <a:gd name="connsiteY2" fmla="*/ 447675 h 457200"/>
                <a:gd name="connsiteX3" fmla="*/ 0 w 3543300"/>
                <a:gd name="connsiteY3" fmla="*/ 447675 h 457200"/>
                <a:gd name="connsiteX4" fmla="*/ 0 w 3543300"/>
                <a:gd name="connsiteY4" fmla="*/ 447675 h 457200"/>
                <a:gd name="connsiteX5" fmla="*/ 19050 w 3543300"/>
                <a:gd name="connsiteY5"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3300" h="457200">
                  <a:moveTo>
                    <a:pt x="3543300" y="0"/>
                  </a:moveTo>
                  <a:lnTo>
                    <a:pt x="1647825" y="47625"/>
                  </a:lnTo>
                  <a:cubicBezTo>
                    <a:pt x="1057275" y="122238"/>
                    <a:pt x="0" y="447675"/>
                    <a:pt x="0" y="447675"/>
                  </a:cubicBezTo>
                  <a:lnTo>
                    <a:pt x="0" y="447675"/>
                  </a:lnTo>
                  <a:lnTo>
                    <a:pt x="0" y="447675"/>
                  </a:lnTo>
                  <a:lnTo>
                    <a:pt x="19050" y="45720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0000"/>
                </a:solidFill>
              </a:endParaRPr>
            </a:p>
          </p:txBody>
        </p:sp>
        <p:sp>
          <p:nvSpPr>
            <p:cNvPr id="22" name="Полилиния 22"/>
            <p:cNvSpPr/>
            <p:nvPr/>
          </p:nvSpPr>
          <p:spPr>
            <a:xfrm>
              <a:off x="5362553" y="4581128"/>
              <a:ext cx="3548261" cy="45719"/>
            </a:xfrm>
            <a:custGeom>
              <a:avLst/>
              <a:gdLst>
                <a:gd name="connsiteX0" fmla="*/ 3785658 w 3785658"/>
                <a:gd name="connsiteY0" fmla="*/ 0 h 39162"/>
                <a:gd name="connsiteX1" fmla="*/ 261408 w 3785658"/>
                <a:gd name="connsiteY1" fmla="*/ 38100 h 39162"/>
                <a:gd name="connsiteX2" fmla="*/ 261408 w 3785658"/>
                <a:gd name="connsiteY2" fmla="*/ 28575 h 39162"/>
                <a:gd name="connsiteX3" fmla="*/ 270933 w 3785658"/>
                <a:gd name="connsiteY3" fmla="*/ 28575 h 39162"/>
              </a:gdLst>
              <a:ahLst/>
              <a:cxnLst>
                <a:cxn ang="0">
                  <a:pos x="connsiteX0" y="connsiteY0"/>
                </a:cxn>
                <a:cxn ang="0">
                  <a:pos x="connsiteX1" y="connsiteY1"/>
                </a:cxn>
                <a:cxn ang="0">
                  <a:pos x="connsiteX2" y="connsiteY2"/>
                </a:cxn>
                <a:cxn ang="0">
                  <a:pos x="connsiteX3" y="connsiteY3"/>
                </a:cxn>
              </a:cxnLst>
              <a:rect l="l" t="t" r="r" b="b"/>
              <a:pathLst>
                <a:path w="3785658" h="39162">
                  <a:moveTo>
                    <a:pt x="3785658" y="0"/>
                  </a:moveTo>
                  <a:lnTo>
                    <a:pt x="261408" y="38100"/>
                  </a:lnTo>
                  <a:cubicBezTo>
                    <a:pt x="-325967" y="42863"/>
                    <a:pt x="259821" y="30162"/>
                    <a:pt x="261408" y="28575"/>
                  </a:cubicBezTo>
                  <a:cubicBezTo>
                    <a:pt x="262995" y="26988"/>
                    <a:pt x="269346" y="28575"/>
                    <a:pt x="270933" y="2857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TextBox 22"/>
            <p:cNvSpPr txBox="1"/>
            <p:nvPr/>
          </p:nvSpPr>
          <p:spPr>
            <a:xfrm>
              <a:off x="6312762" y="4009368"/>
              <a:ext cx="1326790" cy="440351"/>
            </a:xfrm>
            <a:prstGeom prst="rect">
              <a:avLst/>
            </a:prstGeom>
            <a:noFill/>
          </p:spPr>
          <p:txBody>
            <a:bodyPr wrap="none" rtlCol="0">
              <a:spAutoFit/>
            </a:bodyPr>
            <a:lstStyle/>
            <a:p>
              <a:r>
                <a:rPr lang="en-US" sz="3200" b="1" dirty="0" smtClean="0">
                  <a:solidFill>
                    <a:srgbClr val="FF0000"/>
                  </a:solidFill>
                </a:rPr>
                <a:t>&gt;250 km</a:t>
              </a:r>
              <a:r>
                <a:rPr lang="en-US" sz="3200" b="1" baseline="30000" dirty="0" smtClean="0">
                  <a:solidFill>
                    <a:srgbClr val="FF0000"/>
                  </a:solidFill>
                </a:rPr>
                <a:t>3</a:t>
              </a:r>
              <a:endParaRPr lang="ru-RU" sz="3200" b="1" baseline="30000" dirty="0">
                <a:solidFill>
                  <a:srgbClr val="FF0000"/>
                </a:solidFill>
              </a:endParaRPr>
            </a:p>
          </p:txBody>
        </p:sp>
        <p:sp>
          <p:nvSpPr>
            <p:cNvPr id="24" name="Полилиния 24"/>
            <p:cNvSpPr/>
            <p:nvPr/>
          </p:nvSpPr>
          <p:spPr>
            <a:xfrm>
              <a:off x="6019800" y="3238500"/>
              <a:ext cx="28575" cy="47625"/>
            </a:xfrm>
            <a:custGeom>
              <a:avLst/>
              <a:gdLst>
                <a:gd name="connsiteX0" fmla="*/ 0 w 28575"/>
                <a:gd name="connsiteY0" fmla="*/ 0 h 47625"/>
                <a:gd name="connsiteX1" fmla="*/ 28575 w 28575"/>
                <a:gd name="connsiteY1" fmla="*/ 47625 h 47625"/>
                <a:gd name="connsiteX2" fmla="*/ 28575 w 28575"/>
                <a:gd name="connsiteY2" fmla="*/ 47625 h 47625"/>
                <a:gd name="connsiteX3" fmla="*/ 0 w 28575"/>
                <a:gd name="connsiteY3" fmla="*/ 0 h 47625"/>
              </a:gdLst>
              <a:ahLst/>
              <a:cxnLst>
                <a:cxn ang="0">
                  <a:pos x="connsiteX0" y="connsiteY0"/>
                </a:cxn>
                <a:cxn ang="0">
                  <a:pos x="connsiteX1" y="connsiteY1"/>
                </a:cxn>
                <a:cxn ang="0">
                  <a:pos x="connsiteX2" y="connsiteY2"/>
                </a:cxn>
                <a:cxn ang="0">
                  <a:pos x="connsiteX3" y="connsiteY3"/>
                </a:cxn>
              </a:cxnLst>
              <a:rect l="l" t="t" r="r" b="b"/>
              <a:pathLst>
                <a:path w="28575" h="47625">
                  <a:moveTo>
                    <a:pt x="0" y="0"/>
                  </a:moveTo>
                  <a:lnTo>
                    <a:pt x="28575" y="47625"/>
                  </a:lnTo>
                  <a:lnTo>
                    <a:pt x="28575" y="47625"/>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5-конечная звезда 25"/>
            <p:cNvSpPr/>
            <p:nvPr/>
          </p:nvSpPr>
          <p:spPr>
            <a:xfrm>
              <a:off x="7657528" y="3571006"/>
              <a:ext cx="457200" cy="362818"/>
            </a:xfrm>
            <a:prstGeom prst="star5">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6" name="Rectangle 25"/>
          <p:cNvSpPr/>
          <p:nvPr/>
        </p:nvSpPr>
        <p:spPr bwMode="auto">
          <a:xfrm>
            <a:off x="464557" y="4000500"/>
            <a:ext cx="703843" cy="724596"/>
          </a:xfrm>
          <a:prstGeom prst="rect">
            <a:avLst/>
          </a:prstGeom>
          <a:solidFill>
            <a:schemeClr val="bg1">
              <a:lumMod val="95000"/>
            </a:scheme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7" name="Right Arrow 26"/>
          <p:cNvSpPr/>
          <p:nvPr/>
        </p:nvSpPr>
        <p:spPr bwMode="auto">
          <a:xfrm rot="3360000">
            <a:off x="801723" y="8223553"/>
            <a:ext cx="978408" cy="484632"/>
          </a:xfrm>
          <a:prstGeom prst="rightArrow">
            <a:avLst/>
          </a:prstGeom>
          <a:solidFill>
            <a:srgbClr val="FF0000"/>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8" name="Content Placeholder 2"/>
          <p:cNvSpPr txBox="1">
            <a:spLocks/>
          </p:cNvSpPr>
          <p:nvPr/>
        </p:nvSpPr>
        <p:spPr>
          <a:xfrm>
            <a:off x="7950200" y="6781800"/>
            <a:ext cx="4876800" cy="2566690"/>
          </a:xfrm>
          <a:prstGeom prst="rect">
            <a:avLst/>
          </a:prstGeom>
        </p:spPr>
        <p:txBody>
          <a:bodyPr/>
          <a:lstStyle>
            <a:lvl1pPr marL="457200" indent="-457200" algn="l" rtl="0" eaLnBrk="0" fontAlgn="base" hangingPunct="0">
              <a:spcBef>
                <a:spcPts val="1700"/>
              </a:spcBef>
              <a:spcAft>
                <a:spcPct val="0"/>
              </a:spcAft>
              <a:buClr>
                <a:srgbClr val="FFC000"/>
              </a:buClr>
              <a:buSzPct val="120000"/>
              <a:buFont typeface="Wingdings" pitchFamily="2" charset="2"/>
              <a:buChar char="§"/>
              <a:defRPr sz="3200" b="1">
                <a:solidFill>
                  <a:schemeClr val="accent1">
                    <a:lumMod val="75000"/>
                  </a:schemeClr>
                </a:solidFill>
                <a:latin typeface="Calibri" pitchFamily="34" charset="0"/>
                <a:ea typeface="+mn-ea"/>
                <a:cs typeface="Calibri" pitchFamily="34" charset="0"/>
                <a:sym typeface="Arial Bold" charset="0"/>
              </a:defRPr>
            </a:lvl1pPr>
            <a:lvl2pPr marL="628650" indent="-184150" algn="l" rtl="0" eaLnBrk="0" fontAlgn="base" hangingPunct="0">
              <a:spcBef>
                <a:spcPts val="1400"/>
              </a:spcBef>
              <a:spcAft>
                <a:spcPct val="0"/>
              </a:spcAft>
              <a:buClr>
                <a:srgbClr val="808080"/>
              </a:buClr>
              <a:buSzPct val="100000"/>
              <a:buFont typeface="Wingdings" pitchFamily="2" charset="2"/>
              <a:buChar char="§"/>
              <a:defRPr sz="2800" b="1">
                <a:solidFill>
                  <a:schemeClr val="accent1">
                    <a:lumMod val="75000"/>
                  </a:schemeClr>
                </a:solidFill>
                <a:latin typeface="Calibri" pitchFamily="34" charset="0"/>
                <a:ea typeface="ヒラギノ角ゴ ProN W3" charset="0"/>
                <a:cs typeface="Calibri" pitchFamily="34" charset="0"/>
                <a:sym typeface="Arial" pitchFamily="34" charset="0"/>
              </a:defRPr>
            </a:lvl2pPr>
            <a:lvl3pPr marL="1433513" indent="-519113" algn="l" rtl="0" eaLnBrk="0" fontAlgn="base" hangingPunct="0">
              <a:spcBef>
                <a:spcPct val="0"/>
              </a:spcBef>
              <a:spcAft>
                <a:spcPct val="0"/>
              </a:spcAft>
              <a:buClr>
                <a:srgbClr val="808080"/>
              </a:buClr>
              <a:buSzPct val="100000"/>
              <a:buFont typeface="Wingdings" pitchFamily="2" charset="2"/>
              <a:defRPr sz="1600">
                <a:solidFill>
                  <a:schemeClr val="tx1"/>
                </a:solidFill>
                <a:latin typeface="Calibri" pitchFamily="34" charset="0"/>
                <a:ea typeface="ヒラギノ角ゴ ProN W3" charset="0"/>
                <a:cs typeface="Calibri" pitchFamily="34" charset="0"/>
                <a:sym typeface="Arial" pitchFamily="34" charset="0"/>
              </a:defRPr>
            </a:lvl3pPr>
            <a:lvl4pPr marL="1644650" indent="-228600" algn="l" rtl="0" eaLnBrk="0" fontAlgn="base" hangingPunct="0">
              <a:spcBef>
                <a:spcPct val="0"/>
              </a:spcBef>
              <a:spcAft>
                <a:spcPct val="0"/>
              </a:spcAft>
              <a:buClr>
                <a:srgbClr val="000000"/>
              </a:buClr>
              <a:buSzPct val="100000"/>
              <a:buFont typeface="Wingdings" pitchFamily="2" charset="2"/>
              <a:buChar char="§"/>
              <a:defRPr>
                <a:solidFill>
                  <a:schemeClr val="tx1"/>
                </a:solidFill>
                <a:latin typeface="Calibri" pitchFamily="34" charset="0"/>
                <a:ea typeface="ヒラギノ角ゴ ProN W3" charset="0"/>
                <a:cs typeface="Calibri" pitchFamily="34" charset="0"/>
                <a:sym typeface="Arial" pitchFamily="34" charset="0"/>
              </a:defRPr>
            </a:lvl4pPr>
            <a:lvl5pPr marL="2603500" indent="-774700" algn="l" rtl="0" eaLnBrk="0" fontAlgn="base" hangingPunct="0">
              <a:spcBef>
                <a:spcPts val="700"/>
              </a:spcBef>
              <a:spcAft>
                <a:spcPct val="0"/>
              </a:spcAft>
              <a:buClr>
                <a:srgbClr val="000000"/>
              </a:buClr>
              <a:buSzPct val="100000"/>
              <a:buFont typeface="Wingdings" pitchFamily="2" charset="2"/>
              <a:defRPr sz="2800">
                <a:solidFill>
                  <a:schemeClr val="tx1"/>
                </a:solidFill>
                <a:latin typeface="Calibri" pitchFamily="34" charset="0"/>
                <a:ea typeface="ヒラギノ角ゴ ProN W3" charset="0"/>
                <a:cs typeface="Calibri" pitchFamily="34" charset="0"/>
                <a:sym typeface="Arial" pitchFamily="34" charset="0"/>
              </a:defRPr>
            </a:lvl5pPr>
            <a:lvl6pPr marL="3060700" algn="l" rtl="0" fontAlgn="base">
              <a:spcBef>
                <a:spcPts val="700"/>
              </a:spcBef>
              <a:spcAft>
                <a:spcPct val="0"/>
              </a:spcAft>
              <a:buClr>
                <a:srgbClr val="000000"/>
              </a:buClr>
              <a:buSzPct val="100000"/>
              <a:buFont typeface="Wingdings" charset="2"/>
              <a:defRPr sz="2800">
                <a:solidFill>
                  <a:schemeClr val="tx1"/>
                </a:solidFill>
                <a:latin typeface="Arial" charset="0"/>
                <a:ea typeface="ヒラギノ角ゴ ProN W3" charset="0"/>
                <a:cs typeface="ヒラギノ角ゴ ProN W3" charset="0"/>
                <a:sym typeface="Arial" charset="0"/>
              </a:defRPr>
            </a:lvl6pPr>
            <a:lvl7pPr marL="3517900" algn="l" rtl="0" fontAlgn="base">
              <a:spcBef>
                <a:spcPts val="700"/>
              </a:spcBef>
              <a:spcAft>
                <a:spcPct val="0"/>
              </a:spcAft>
              <a:buClr>
                <a:srgbClr val="000000"/>
              </a:buClr>
              <a:buSzPct val="100000"/>
              <a:buFont typeface="Wingdings" charset="2"/>
              <a:defRPr sz="2800">
                <a:solidFill>
                  <a:schemeClr val="tx1"/>
                </a:solidFill>
                <a:latin typeface="Arial" charset="0"/>
                <a:ea typeface="ヒラギノ角ゴ ProN W3" charset="0"/>
                <a:cs typeface="ヒラギノ角ゴ ProN W3" charset="0"/>
                <a:sym typeface="Arial" charset="0"/>
              </a:defRPr>
            </a:lvl7pPr>
            <a:lvl8pPr marL="3975100" algn="l" rtl="0" fontAlgn="base">
              <a:spcBef>
                <a:spcPts val="700"/>
              </a:spcBef>
              <a:spcAft>
                <a:spcPct val="0"/>
              </a:spcAft>
              <a:buClr>
                <a:srgbClr val="000000"/>
              </a:buClr>
              <a:buSzPct val="100000"/>
              <a:buFont typeface="Wingdings" charset="2"/>
              <a:defRPr sz="2800">
                <a:solidFill>
                  <a:schemeClr val="tx1"/>
                </a:solidFill>
                <a:latin typeface="Arial" charset="0"/>
                <a:ea typeface="ヒラギノ角ゴ ProN W3" charset="0"/>
                <a:cs typeface="ヒラギノ角ゴ ProN W3" charset="0"/>
                <a:sym typeface="Arial" charset="0"/>
              </a:defRPr>
            </a:lvl8pPr>
            <a:lvl9pPr marL="4432300" algn="l" rtl="0" fontAlgn="base">
              <a:spcBef>
                <a:spcPts val="700"/>
              </a:spcBef>
              <a:spcAft>
                <a:spcPct val="0"/>
              </a:spcAft>
              <a:buClr>
                <a:srgbClr val="000000"/>
              </a:buClr>
              <a:buSzPct val="100000"/>
              <a:buFont typeface="Wingdings" charset="2"/>
              <a:defRPr sz="2800">
                <a:solidFill>
                  <a:schemeClr val="tx1"/>
                </a:solidFill>
                <a:latin typeface="Arial" charset="0"/>
                <a:ea typeface="ヒラギノ角ゴ ProN W3" charset="0"/>
                <a:cs typeface="ヒラギノ角ゴ ProN W3" charset="0"/>
                <a:sym typeface="Arial" charset="0"/>
              </a:defRPr>
            </a:lvl9pPr>
          </a:lstStyle>
          <a:p>
            <a:pPr marL="0" indent="0" algn="ctr">
              <a:buNone/>
            </a:pPr>
            <a:r>
              <a:rPr lang="de-DE" sz="6000" dirty="0" smtClean="0"/>
              <a:t>0.5 to 1.5 km³       Detector in                  Lake Baikal</a:t>
            </a:r>
            <a:endParaRPr lang="en-US" sz="6000" dirty="0"/>
          </a:p>
        </p:txBody>
      </p:sp>
    </p:spTree>
    <p:extLst>
      <p:ext uri="{BB962C8B-B14F-4D97-AF65-F5344CB8AC3E}">
        <p14:creationId xmlns:p14="http://schemas.microsoft.com/office/powerpoint/2010/main" val="12575831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152400"/>
            <a:ext cx="12827000" cy="1143000"/>
          </a:xfrm>
          <a:noFill/>
          <a:ln>
            <a:noFill/>
          </a:ln>
        </p:spPr>
        <p:txBody>
          <a:bodyPr/>
          <a:lstStyle/>
          <a:p>
            <a:r>
              <a:rPr lang="de-DE" sz="8000" dirty="0" smtClean="0"/>
              <a:t>GVD: </a:t>
            </a:r>
            <a:r>
              <a:rPr lang="de-DE" sz="8000" dirty="0" err="1" smtClean="0"/>
              <a:t>clusters</a:t>
            </a:r>
            <a:r>
              <a:rPr lang="de-DE" sz="8000" dirty="0" smtClean="0"/>
              <a:t> </a:t>
            </a:r>
            <a:r>
              <a:rPr lang="de-DE" sz="8000" dirty="0" err="1" smtClean="0"/>
              <a:t>and</a:t>
            </a:r>
            <a:r>
              <a:rPr lang="de-DE" sz="8000" dirty="0" smtClean="0"/>
              <a:t> DOMs</a:t>
            </a:r>
            <a:endParaRPr lang="en-US" sz="8000" dirty="0"/>
          </a:p>
        </p:txBody>
      </p:sp>
      <p:sp>
        <p:nvSpPr>
          <p:cNvPr id="3" name="Content Placeholder 2"/>
          <p:cNvSpPr>
            <a:spLocks noGrp="1"/>
          </p:cNvSpPr>
          <p:nvPr>
            <p:ph idx="1"/>
          </p:nvPr>
        </p:nvSpPr>
        <p:spPr>
          <a:xfrm>
            <a:off x="5969000" y="1668763"/>
            <a:ext cx="6096000" cy="5257800"/>
          </a:xfrm>
        </p:spPr>
        <p:txBody>
          <a:bodyPr/>
          <a:lstStyle/>
          <a:p>
            <a:r>
              <a:rPr lang="de-DE" dirty="0"/>
              <a:t>C</a:t>
            </a:r>
            <a:r>
              <a:rPr lang="de-DE" dirty="0" smtClean="0"/>
              <a:t>lusters with 8 strings each</a:t>
            </a:r>
          </a:p>
          <a:p>
            <a:r>
              <a:rPr lang="de-DE" dirty="0" smtClean="0"/>
              <a:t>Cluster </a:t>
            </a:r>
            <a:r>
              <a:rPr lang="de-DE" dirty="0" err="1" smtClean="0"/>
              <a:t>diameter</a:t>
            </a:r>
            <a:r>
              <a:rPr lang="de-DE" dirty="0" smtClean="0"/>
              <a:t> 120 m</a:t>
            </a:r>
          </a:p>
          <a:p>
            <a:r>
              <a:rPr lang="de-DE" dirty="0" smtClean="0"/>
              <a:t>Height  375 m</a:t>
            </a:r>
          </a:p>
          <a:p>
            <a:r>
              <a:rPr lang="de-DE" dirty="0" smtClean="0"/>
              <a:t>24 OMs per </a:t>
            </a:r>
            <a:r>
              <a:rPr lang="de-DE" dirty="0" err="1" smtClean="0"/>
              <a:t>string</a:t>
            </a:r>
            <a:endParaRPr lang="de-DE" dirty="0" smtClean="0"/>
          </a:p>
          <a:p>
            <a:pPr marL="0" indent="0">
              <a:buNone/>
            </a:pPr>
            <a:endParaRPr lang="de-DE" sz="3000" dirty="0" smtClean="0"/>
          </a:p>
        </p:txBody>
      </p:sp>
      <p:pic>
        <p:nvPicPr>
          <p:cNvPr id="7" name="Рисунок 4" descr="OM_vid_subcon.png"/>
          <p:cNvPicPr>
            <a:picLocks noChangeAspect="1"/>
          </p:cNvPicPr>
          <p:nvPr/>
        </p:nvPicPr>
        <p:blipFill>
          <a:blip r:embed="rId2">
            <a:lum bright="-14000" contrast="22000"/>
            <a:extLst>
              <a:ext uri="{28A0092B-C50C-407E-A947-70E740481C1C}">
                <a14:useLocalDpi xmlns:a14="http://schemas.microsoft.com/office/drawing/2010/main" val="0"/>
              </a:ext>
            </a:extLst>
          </a:blip>
          <a:srcRect l="14172" r="14172"/>
          <a:stretch>
            <a:fillRect/>
          </a:stretch>
        </p:blipFill>
        <p:spPr bwMode="auto">
          <a:xfrm>
            <a:off x="6121400" y="5253108"/>
            <a:ext cx="4117309" cy="430999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435559" y="5312907"/>
            <a:ext cx="2512091" cy="3970318"/>
          </a:xfrm>
          <a:prstGeom prst="rect">
            <a:avLst/>
          </a:prstGeom>
          <a:noFill/>
        </p:spPr>
        <p:txBody>
          <a:bodyPr wrap="square" rtlCol="0">
            <a:spAutoFit/>
          </a:bodyPr>
          <a:lstStyle/>
          <a:p>
            <a:pPr algn="l"/>
            <a:r>
              <a:rPr lang="en-US" sz="6600" b="1" dirty="0">
                <a:solidFill>
                  <a:srgbClr val="007DB0"/>
                </a:solidFill>
                <a:latin typeface="Calibri" pitchFamily="34" charset="0"/>
                <a:cs typeface="Calibri" pitchFamily="34" charset="0"/>
              </a:rPr>
              <a:t>PMT  </a:t>
            </a:r>
            <a:r>
              <a:rPr lang="en-US" sz="3200" b="1" dirty="0">
                <a:solidFill>
                  <a:srgbClr val="007DB0"/>
                </a:solidFill>
                <a:latin typeface="Calibri" pitchFamily="34" charset="0"/>
                <a:cs typeface="Calibri" pitchFamily="34" charset="0"/>
              </a:rPr>
              <a:t> </a:t>
            </a:r>
            <a:endParaRPr lang="en-US" sz="3200" b="1" dirty="0" smtClean="0">
              <a:solidFill>
                <a:srgbClr val="007DB0"/>
              </a:solidFill>
              <a:latin typeface="Calibri" pitchFamily="34" charset="0"/>
              <a:cs typeface="Calibri" pitchFamily="34" charset="0"/>
            </a:endParaRPr>
          </a:p>
          <a:p>
            <a:pPr algn="l"/>
            <a:r>
              <a:rPr lang="en-US" sz="3200" b="1" dirty="0" smtClean="0">
                <a:solidFill>
                  <a:srgbClr val="007DB0"/>
                </a:solidFill>
                <a:latin typeface="Calibri" pitchFamily="34" charset="0"/>
                <a:cs typeface="Calibri" pitchFamily="34" charset="0"/>
              </a:rPr>
              <a:t>Hamamatsu</a:t>
            </a:r>
          </a:p>
          <a:p>
            <a:pPr algn="l"/>
            <a:r>
              <a:rPr lang="en-US" sz="3200" b="1" dirty="0" smtClean="0">
                <a:solidFill>
                  <a:srgbClr val="007DB0"/>
                </a:solidFill>
                <a:latin typeface="Calibri" pitchFamily="34" charset="0"/>
                <a:cs typeface="Calibri" pitchFamily="34" charset="0"/>
              </a:rPr>
              <a:t>R7081-HQE </a:t>
            </a:r>
          </a:p>
          <a:p>
            <a:pPr algn="l"/>
            <a:r>
              <a:rPr lang="en-US" sz="3200" b="1" dirty="0" smtClean="0">
                <a:solidFill>
                  <a:srgbClr val="007DB0"/>
                </a:solidFill>
                <a:latin typeface="Calibri" pitchFamily="34" charset="0"/>
                <a:cs typeface="Calibri" pitchFamily="34" charset="0"/>
                <a:sym typeface="Symbol"/>
              </a:rPr>
              <a:t> = </a:t>
            </a:r>
            <a:r>
              <a:rPr lang="en-US" sz="3200" b="1" dirty="0" smtClean="0">
                <a:solidFill>
                  <a:srgbClr val="007DB0"/>
                </a:solidFill>
                <a:latin typeface="Calibri" pitchFamily="34" charset="0"/>
                <a:cs typeface="Calibri" pitchFamily="34" charset="0"/>
              </a:rPr>
              <a:t>10” </a:t>
            </a:r>
          </a:p>
          <a:p>
            <a:pPr algn="l"/>
            <a:r>
              <a:rPr lang="en-US" sz="3200" b="1" dirty="0" smtClean="0">
                <a:solidFill>
                  <a:srgbClr val="007DB0"/>
                </a:solidFill>
                <a:latin typeface="Calibri" pitchFamily="34" charset="0"/>
                <a:cs typeface="Calibri" pitchFamily="34" charset="0"/>
              </a:rPr>
              <a:t>QE ~ </a:t>
            </a:r>
            <a:r>
              <a:rPr lang="ru-RU" sz="3200" b="1" dirty="0" smtClean="0">
                <a:solidFill>
                  <a:srgbClr val="007DB0"/>
                </a:solidFill>
                <a:latin typeface="Calibri" pitchFamily="34" charset="0"/>
                <a:cs typeface="Calibri" pitchFamily="34" charset="0"/>
              </a:rPr>
              <a:t>0.3</a:t>
            </a:r>
            <a:r>
              <a:rPr lang="en-US" sz="3200" b="1" dirty="0" smtClean="0">
                <a:solidFill>
                  <a:srgbClr val="007DB0"/>
                </a:solidFill>
                <a:latin typeface="Calibri" pitchFamily="34" charset="0"/>
                <a:cs typeface="Calibri" pitchFamily="34" charset="0"/>
              </a:rPr>
              <a:t>5%</a:t>
            </a:r>
            <a:endParaRPr lang="ru-RU" sz="3200" b="1" dirty="0">
              <a:solidFill>
                <a:srgbClr val="007DB0"/>
              </a:solidFill>
              <a:latin typeface="Calibri" pitchFamily="34" charset="0"/>
              <a:cs typeface="Calibri" pitchFamily="34" charset="0"/>
            </a:endParaRPr>
          </a:p>
          <a:p>
            <a:pPr algn="l"/>
            <a:endParaRPr lang="en-US" dirty="0"/>
          </a:p>
        </p:txBody>
      </p:sp>
      <p:grpSp>
        <p:nvGrpSpPr>
          <p:cNvPr id="5" name="Gruppieren 4"/>
          <p:cNvGrpSpPr/>
          <p:nvPr/>
        </p:nvGrpSpPr>
        <p:grpSpPr>
          <a:xfrm>
            <a:off x="482600" y="1371601"/>
            <a:ext cx="5257800" cy="8191500"/>
            <a:chOff x="787400" y="1649713"/>
            <a:chExt cx="4741943" cy="7373619"/>
          </a:xfrm>
        </p:grpSpPr>
        <p:sp>
          <p:nvSpPr>
            <p:cNvPr id="8" name="Rectangle 20"/>
            <p:cNvSpPr>
              <a:spLocks noChangeArrowheads="1"/>
            </p:cNvSpPr>
            <p:nvPr/>
          </p:nvSpPr>
          <p:spPr bwMode="auto">
            <a:xfrm>
              <a:off x="787400" y="1649713"/>
              <a:ext cx="3994042" cy="7373619"/>
            </a:xfrm>
            <a:prstGeom prst="rect">
              <a:avLst/>
            </a:prstGeom>
            <a:gradFill rotWithShape="1">
              <a:gsLst>
                <a:gs pos="0">
                  <a:srgbClr val="475E76"/>
                </a:gs>
                <a:gs pos="100000">
                  <a:srgbClr val="99CCFF"/>
                </a:gs>
              </a:gsLst>
              <a:lin ang="5400000" scaled="1"/>
            </a:gradFill>
            <a:ln w="9525">
              <a:solidFill>
                <a:srgbClr val="000000"/>
              </a:solidFill>
              <a:miter lim="800000"/>
              <a:headEnd/>
              <a:tailEnd/>
            </a:ln>
          </p:spPr>
          <p:txBody>
            <a:bodyPr wrap="none" anchor="ctr"/>
            <a:lstStyle/>
            <a:p>
              <a:pPr algn="ctr"/>
              <a:endParaRPr lang="ru-RU" sz="2400">
                <a:solidFill>
                  <a:prstClr val="black"/>
                </a:solidFill>
                <a:latin typeface="Calibri" panose="020F0502020204030204" pitchFamily="34" charset="0"/>
              </a:endParaRPr>
            </a:p>
          </p:txBody>
        </p:sp>
        <p:grpSp>
          <p:nvGrpSpPr>
            <p:cNvPr id="9" name="Группа 31"/>
            <p:cNvGrpSpPr>
              <a:grpSpLocks/>
            </p:cNvGrpSpPr>
            <p:nvPr/>
          </p:nvGrpSpPr>
          <p:grpSpPr bwMode="auto">
            <a:xfrm>
              <a:off x="960119" y="2427886"/>
              <a:ext cx="4569224" cy="6543037"/>
              <a:chOff x="4570644" y="1123950"/>
              <a:chExt cx="5109109" cy="5456103"/>
            </a:xfrm>
          </p:grpSpPr>
          <p:pic>
            <p:nvPicPr>
              <p:cNvPr id="10" name="Picture 3" descr="GVD_cluster"/>
              <p:cNvPicPr>
                <a:picLocks noChangeAspect="1" noChangeArrowheads="1"/>
              </p:cNvPicPr>
              <p:nvPr/>
            </p:nvPicPr>
            <p:blipFill>
              <a:blip r:embed="rId3">
                <a:lum bright="-2000" contrast="14000"/>
              </a:blip>
              <a:srcRect/>
              <a:stretch>
                <a:fillRect/>
              </a:stretch>
            </p:blipFill>
            <p:spPr bwMode="auto">
              <a:xfrm>
                <a:off x="5215655" y="1123950"/>
                <a:ext cx="2026907" cy="522605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pic>
          <p:sp>
            <p:nvSpPr>
              <p:cNvPr id="11" name="TextBox 9"/>
              <p:cNvSpPr txBox="1"/>
              <p:nvPr/>
            </p:nvSpPr>
            <p:spPr bwMode="auto">
              <a:xfrm rot="16200000">
                <a:off x="7671788" y="4572088"/>
                <a:ext cx="3499716" cy="516214"/>
              </a:xfrm>
              <a:prstGeom prst="rect">
                <a:avLst/>
              </a:prstGeom>
              <a:noFill/>
            </p:spPr>
            <p:txBody>
              <a:bodyPr wrap="square">
                <a:spAutoFit/>
              </a:bodyPr>
              <a:lstStyle/>
              <a:p>
                <a:pPr>
                  <a:defRPr/>
                </a:pPr>
                <a:r>
                  <a:rPr lang="en-US" sz="2400" b="1" dirty="0">
                    <a:solidFill>
                      <a:srgbClr val="0070C0"/>
                    </a:solidFill>
                    <a:latin typeface="Calibri" panose="020F0502020204030204" pitchFamily="34" charset="0"/>
                  </a:rPr>
                  <a:t>String section, 12 OMs</a:t>
                </a:r>
                <a:endParaRPr lang="ru-RU" sz="2400" b="1" dirty="0">
                  <a:solidFill>
                    <a:srgbClr val="0070C0"/>
                  </a:solidFill>
                  <a:latin typeface="Calibri" panose="020F0502020204030204" pitchFamily="34" charset="0"/>
                </a:endParaRPr>
              </a:p>
            </p:txBody>
          </p:sp>
          <p:sp>
            <p:nvSpPr>
              <p:cNvPr id="12" name="TextBox 10"/>
              <p:cNvSpPr txBox="1"/>
              <p:nvPr/>
            </p:nvSpPr>
            <p:spPr bwMode="auto">
              <a:xfrm>
                <a:off x="4873104" y="5911249"/>
                <a:ext cx="1820248" cy="38497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sz="2400" b="1" dirty="0">
                    <a:solidFill>
                      <a:prstClr val="black"/>
                    </a:solidFill>
                    <a:latin typeface="Calibri" panose="020F0502020204030204" pitchFamily="34" charset="0"/>
                    <a:cs typeface="Times New Roman" pitchFamily="18" charset="0"/>
                  </a:rPr>
                  <a:t>R ~ 60 m</a:t>
                </a:r>
                <a:endParaRPr lang="ru-RU" sz="2400" b="1" dirty="0">
                  <a:solidFill>
                    <a:prstClr val="black"/>
                  </a:solidFill>
                  <a:latin typeface="Calibri" panose="020F0502020204030204" pitchFamily="34" charset="0"/>
                  <a:cs typeface="Times New Roman" pitchFamily="18" charset="0"/>
                </a:endParaRPr>
              </a:p>
            </p:txBody>
          </p:sp>
          <p:sp>
            <p:nvSpPr>
              <p:cNvPr id="13" name="Левая фигурная скобка 11"/>
              <p:cNvSpPr/>
              <p:nvPr/>
            </p:nvSpPr>
            <p:spPr bwMode="auto">
              <a:xfrm>
                <a:off x="5001288" y="2729881"/>
                <a:ext cx="259680" cy="267993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sz="2400" dirty="0">
                  <a:solidFill>
                    <a:srgbClr val="FF0000"/>
                  </a:solidFill>
                  <a:latin typeface="Calibri" panose="020F0502020204030204" pitchFamily="34" charset="0"/>
                </a:endParaRPr>
              </a:p>
            </p:txBody>
          </p:sp>
          <p:grpSp>
            <p:nvGrpSpPr>
              <p:cNvPr id="14" name="Группа 30"/>
              <p:cNvGrpSpPr>
                <a:grpSpLocks/>
              </p:cNvGrpSpPr>
              <p:nvPr/>
            </p:nvGrpSpPr>
            <p:grpSpPr bwMode="auto">
              <a:xfrm>
                <a:off x="4570644" y="2729867"/>
                <a:ext cx="1643650" cy="3108538"/>
                <a:chOff x="4570644" y="2729867"/>
                <a:chExt cx="1643650" cy="3108538"/>
              </a:xfrm>
            </p:grpSpPr>
            <p:cxnSp>
              <p:nvCxnSpPr>
                <p:cNvPr id="15" name="Прямая со стрелкой 13"/>
                <p:cNvCxnSpPr/>
                <p:nvPr/>
              </p:nvCxnSpPr>
              <p:spPr bwMode="auto">
                <a:xfrm>
                  <a:off x="5356824" y="5836712"/>
                  <a:ext cx="857470" cy="1693"/>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16" name="TextBox 14"/>
                <p:cNvSpPr txBox="1"/>
                <p:nvPr/>
              </p:nvSpPr>
              <p:spPr bwMode="auto">
                <a:xfrm rot="16200000">
                  <a:off x="3902969" y="3397542"/>
                  <a:ext cx="1851563" cy="51621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sz="2400" b="1" dirty="0">
                      <a:solidFill>
                        <a:prstClr val="black"/>
                      </a:solidFill>
                      <a:latin typeface="Calibri" panose="020F0502020204030204" pitchFamily="34" charset="0"/>
                      <a:cs typeface="Times New Roman" pitchFamily="18" charset="0"/>
                    </a:rPr>
                    <a:t>L~ </a:t>
                  </a:r>
                  <a:r>
                    <a:rPr lang="ru-RU" sz="2400" b="1" dirty="0">
                      <a:solidFill>
                        <a:prstClr val="black"/>
                      </a:solidFill>
                      <a:latin typeface="Calibri" panose="020F0502020204030204" pitchFamily="34" charset="0"/>
                      <a:cs typeface="Times New Roman" pitchFamily="18" charset="0"/>
                    </a:rPr>
                    <a:t>345 </a:t>
                  </a:r>
                  <a:r>
                    <a:rPr lang="en-US" sz="2400" b="1" dirty="0">
                      <a:solidFill>
                        <a:prstClr val="black"/>
                      </a:solidFill>
                      <a:latin typeface="Calibri" panose="020F0502020204030204" pitchFamily="34" charset="0"/>
                      <a:cs typeface="Times New Roman" pitchFamily="18" charset="0"/>
                    </a:rPr>
                    <a:t>m</a:t>
                  </a:r>
                  <a:endParaRPr lang="ru-RU" sz="2400" b="1" dirty="0">
                    <a:solidFill>
                      <a:prstClr val="black"/>
                    </a:solidFill>
                    <a:latin typeface="Calibri" panose="020F0502020204030204" pitchFamily="34" charset="0"/>
                    <a:cs typeface="Times New Roman" pitchFamily="18" charset="0"/>
                  </a:endParaRPr>
                </a:p>
              </p:txBody>
            </p:sp>
          </p:grpSp>
        </p:grpSp>
        <p:pic>
          <p:nvPicPr>
            <p:cNvPr id="17" name="Рисунок 25" descr="String_201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1165" y="2492894"/>
              <a:ext cx="662431" cy="6157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Левая фигурная скобка 6"/>
            <p:cNvSpPr/>
            <p:nvPr/>
          </p:nvSpPr>
          <p:spPr bwMode="auto">
            <a:xfrm rot="10800000">
              <a:off x="4853226" y="5768662"/>
              <a:ext cx="232240" cy="226511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sz="2400" dirty="0">
                <a:solidFill>
                  <a:srgbClr val="FF0000"/>
                </a:solidFill>
                <a:latin typeface="Calibri" panose="020F0502020204030204" pitchFamily="34" charset="0"/>
              </a:endParaRPr>
            </a:p>
          </p:txBody>
        </p:sp>
        <p:cxnSp>
          <p:nvCxnSpPr>
            <p:cNvPr id="19" name="Прямая со стрелкой 7"/>
            <p:cNvCxnSpPr/>
            <p:nvPr/>
          </p:nvCxnSpPr>
          <p:spPr>
            <a:xfrm rot="5400000" flipH="1" flipV="1">
              <a:off x="3141249" y="5432296"/>
              <a:ext cx="646015" cy="353815"/>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397788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304800"/>
            <a:ext cx="12827000" cy="533400"/>
          </a:xfrm>
        </p:spPr>
        <p:txBody>
          <a:bodyPr/>
          <a:lstStyle/>
          <a:p>
            <a:r>
              <a:rPr lang="de-DE" dirty="0" smtClean="0"/>
              <a:t>Gigaton Volume </a:t>
            </a:r>
            <a:r>
              <a:rPr lang="de-DE" dirty="0" err="1" smtClean="0"/>
              <a:t>Detector</a:t>
            </a:r>
            <a:r>
              <a:rPr lang="de-DE" dirty="0" smtClean="0"/>
              <a:t>  </a:t>
            </a:r>
            <a:endParaRPr lang="en-US" sz="3200" dirty="0"/>
          </a:p>
        </p:txBody>
      </p:sp>
      <p:pic>
        <p:nvPicPr>
          <p:cNvPr id="17" name="Рисунок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655" y="1524000"/>
            <a:ext cx="5720118" cy="8085463"/>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grpSp>
        <p:nvGrpSpPr>
          <p:cNvPr id="18" name="Gruppieren 17"/>
          <p:cNvGrpSpPr/>
          <p:nvPr/>
        </p:nvGrpSpPr>
        <p:grpSpPr>
          <a:xfrm>
            <a:off x="608838" y="7454228"/>
            <a:ext cx="1143000" cy="1340779"/>
            <a:chOff x="3707904" y="4411112"/>
            <a:chExt cx="864098" cy="1034169"/>
          </a:xfrm>
        </p:grpSpPr>
        <p:cxnSp>
          <p:nvCxnSpPr>
            <p:cNvPr id="29" name="Прямая соединительная линия 2"/>
            <p:cNvCxnSpPr/>
            <p:nvPr/>
          </p:nvCxnSpPr>
          <p:spPr>
            <a:xfrm flipV="1">
              <a:off x="3707904" y="4543427"/>
              <a:ext cx="0" cy="7489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6"/>
            <p:cNvCxnSpPr/>
            <p:nvPr/>
          </p:nvCxnSpPr>
          <p:spPr>
            <a:xfrm flipV="1">
              <a:off x="3707906" y="4411151"/>
              <a:ext cx="360040" cy="1323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10"/>
            <p:cNvCxnSpPr/>
            <p:nvPr/>
          </p:nvCxnSpPr>
          <p:spPr>
            <a:xfrm>
              <a:off x="3707906" y="5292392"/>
              <a:ext cx="360040" cy="1528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12"/>
            <p:cNvCxnSpPr/>
            <p:nvPr/>
          </p:nvCxnSpPr>
          <p:spPr>
            <a:xfrm>
              <a:off x="4067946" y="4411112"/>
              <a:ext cx="504056" cy="3450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17"/>
            <p:cNvCxnSpPr/>
            <p:nvPr/>
          </p:nvCxnSpPr>
          <p:spPr>
            <a:xfrm>
              <a:off x="4572000" y="4756207"/>
              <a:ext cx="0" cy="3905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23"/>
            <p:cNvCxnSpPr/>
            <p:nvPr/>
          </p:nvCxnSpPr>
          <p:spPr>
            <a:xfrm flipV="1">
              <a:off x="4067946" y="5146732"/>
              <a:ext cx="504056" cy="29854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aphicFrame>
        <p:nvGraphicFramePr>
          <p:cNvPr id="35" name="Таблица 31"/>
          <p:cNvGraphicFramePr>
            <a:graphicFrameLocks noGrp="1"/>
          </p:cNvGraphicFramePr>
          <p:nvPr>
            <p:extLst>
              <p:ext uri="{D42A27DB-BD31-4B8C-83A1-F6EECF244321}">
                <p14:modId xmlns:p14="http://schemas.microsoft.com/office/powerpoint/2010/main" val="4252870851"/>
              </p:ext>
            </p:extLst>
          </p:nvPr>
        </p:nvGraphicFramePr>
        <p:xfrm>
          <a:off x="6273800" y="1547648"/>
          <a:ext cx="6400800" cy="4805280"/>
        </p:xfrm>
        <a:graphic>
          <a:graphicData uri="http://schemas.openxmlformats.org/drawingml/2006/table">
            <a:tbl>
              <a:tblPr firstRow="1" bandRow="1">
                <a:tableStyleId>{5C22544A-7EE6-4342-B048-85BDC9FD1C3A}</a:tableStyleId>
              </a:tblPr>
              <a:tblGrid>
                <a:gridCol w="2493044"/>
                <a:gridCol w="1901190"/>
                <a:gridCol w="2006566"/>
              </a:tblGrid>
              <a:tr h="926663">
                <a:tc>
                  <a:txBody>
                    <a:bodyPr/>
                    <a:lstStyle/>
                    <a:p>
                      <a:endParaRPr lang="ru-RU" sz="2400" dirty="0"/>
                    </a:p>
                  </a:txBody>
                  <a:tcPr/>
                </a:tc>
                <a:tc>
                  <a:txBody>
                    <a:bodyPr/>
                    <a:lstStyle/>
                    <a:p>
                      <a:r>
                        <a:rPr lang="en-US" sz="2400" dirty="0" smtClean="0"/>
                        <a:t> Phase</a:t>
                      </a:r>
                      <a:r>
                        <a:rPr lang="en-US" sz="2400" baseline="0" dirty="0" smtClean="0"/>
                        <a:t> 1</a:t>
                      </a:r>
                      <a:endParaRPr lang="ru-RU" sz="2400" dirty="0"/>
                    </a:p>
                  </a:txBody>
                  <a:tcPr/>
                </a:tc>
                <a:tc>
                  <a:txBody>
                    <a:bodyPr/>
                    <a:lstStyle/>
                    <a:p>
                      <a:r>
                        <a:rPr lang="en-US" sz="2400" dirty="0" smtClean="0"/>
                        <a:t>Phase</a:t>
                      </a:r>
                      <a:r>
                        <a:rPr lang="en-US" sz="2400" baseline="0" dirty="0" smtClean="0"/>
                        <a:t> 2</a:t>
                      </a:r>
                      <a:endParaRPr lang="ru-RU" sz="2400" dirty="0"/>
                    </a:p>
                  </a:txBody>
                  <a:tcPr/>
                </a:tc>
              </a:tr>
              <a:tr h="1026640">
                <a:tc>
                  <a:txBody>
                    <a:bodyPr/>
                    <a:lstStyle/>
                    <a:p>
                      <a:r>
                        <a:rPr lang="en-US" sz="2400" dirty="0" smtClean="0"/>
                        <a:t>Total  # of OMs</a:t>
                      </a:r>
                      <a:endParaRPr lang="ru-RU" sz="2400" dirty="0"/>
                    </a:p>
                  </a:txBody>
                  <a:tcPr/>
                </a:tc>
                <a:tc>
                  <a:txBody>
                    <a:bodyPr/>
                    <a:lstStyle/>
                    <a:p>
                      <a:r>
                        <a:rPr lang="en-US" sz="2400" dirty="0" smtClean="0"/>
                        <a:t>2302</a:t>
                      </a:r>
                      <a:endParaRPr lang="ru-RU" sz="2400" dirty="0"/>
                    </a:p>
                  </a:txBody>
                  <a:tcPr/>
                </a:tc>
                <a:tc>
                  <a:txBody>
                    <a:bodyPr/>
                    <a:lstStyle/>
                    <a:p>
                      <a:r>
                        <a:rPr lang="en-US" sz="2400" dirty="0" smtClean="0"/>
                        <a:t>10368</a:t>
                      </a:r>
                      <a:endParaRPr lang="ru-RU" sz="2400" dirty="0"/>
                    </a:p>
                  </a:txBody>
                  <a:tcPr/>
                </a:tc>
              </a:tr>
              <a:tr h="580275">
                <a:tc>
                  <a:txBody>
                    <a:bodyPr/>
                    <a:lstStyle/>
                    <a:p>
                      <a:r>
                        <a:rPr lang="en-US" sz="2400" dirty="0" smtClean="0"/>
                        <a:t># of clusters </a:t>
                      </a:r>
                    </a:p>
                  </a:txBody>
                  <a:tcPr/>
                </a:tc>
                <a:tc>
                  <a:txBody>
                    <a:bodyPr/>
                    <a:lstStyle/>
                    <a:p>
                      <a:r>
                        <a:rPr lang="en-US" sz="2400" dirty="0" smtClean="0"/>
                        <a:t>12</a:t>
                      </a:r>
                      <a:endParaRPr lang="ru-RU" sz="2400" dirty="0"/>
                    </a:p>
                  </a:txBody>
                  <a:tcPr/>
                </a:tc>
                <a:tc>
                  <a:txBody>
                    <a:bodyPr/>
                    <a:lstStyle/>
                    <a:p>
                      <a:r>
                        <a:rPr lang="en-US" sz="2400" dirty="0" smtClean="0"/>
                        <a:t>27</a:t>
                      </a:r>
                      <a:endParaRPr lang="ru-RU" sz="2400" dirty="0"/>
                    </a:p>
                  </a:txBody>
                  <a:tcPr/>
                </a:tc>
              </a:tr>
              <a:tr h="580275">
                <a:tc>
                  <a:txBody>
                    <a:bodyPr/>
                    <a:lstStyle/>
                    <a:p>
                      <a:r>
                        <a:rPr lang="en-US" sz="2400" dirty="0" smtClean="0"/>
                        <a:t>#</a:t>
                      </a:r>
                      <a:r>
                        <a:rPr lang="en-US" sz="2400" baseline="0" dirty="0" smtClean="0"/>
                        <a:t> OMs/string</a:t>
                      </a:r>
                      <a:endParaRPr lang="en-US" sz="2400" dirty="0" smtClean="0"/>
                    </a:p>
                  </a:txBody>
                  <a:tcPr/>
                </a:tc>
                <a:tc>
                  <a:txBody>
                    <a:bodyPr/>
                    <a:lstStyle/>
                    <a:p>
                      <a:r>
                        <a:rPr lang="en-US" sz="2400" dirty="0" smtClean="0"/>
                        <a:t>24</a:t>
                      </a:r>
                      <a:endParaRPr lang="ru-RU" sz="2400" dirty="0"/>
                    </a:p>
                  </a:txBody>
                  <a:tcPr/>
                </a:tc>
                <a:tc>
                  <a:txBody>
                    <a:bodyPr/>
                    <a:lstStyle/>
                    <a:p>
                      <a:r>
                        <a:rPr lang="en-US" sz="2400" dirty="0" smtClean="0"/>
                        <a:t>48</a:t>
                      </a:r>
                      <a:endParaRPr lang="ru-RU" sz="2400" dirty="0"/>
                    </a:p>
                  </a:txBody>
                  <a:tcPr/>
                </a:tc>
              </a:tr>
              <a:tr h="842422">
                <a:tc>
                  <a:txBody>
                    <a:bodyPr/>
                    <a:lstStyle/>
                    <a:p>
                      <a:r>
                        <a:rPr lang="en-US" sz="2400" dirty="0" smtClean="0"/>
                        <a:t>Depth, m </a:t>
                      </a:r>
                      <a:endParaRPr lang="ru-RU" sz="2400" dirty="0"/>
                    </a:p>
                  </a:txBody>
                  <a:tcPr/>
                </a:tc>
                <a:tc>
                  <a:txBody>
                    <a:bodyPr/>
                    <a:lstStyle/>
                    <a:p>
                      <a:r>
                        <a:rPr lang="en-US" sz="2400" dirty="0" smtClean="0"/>
                        <a:t>950</a:t>
                      </a:r>
                      <a:r>
                        <a:rPr lang="en-US" sz="2400" baseline="0" dirty="0" smtClean="0"/>
                        <a:t>–1300</a:t>
                      </a:r>
                      <a:endParaRPr lang="ru-RU" sz="2400" dirty="0"/>
                    </a:p>
                  </a:txBody>
                  <a:tcPr/>
                </a:tc>
                <a:tc>
                  <a:txBody>
                    <a:bodyPr/>
                    <a:lstStyle/>
                    <a:p>
                      <a:r>
                        <a:rPr lang="en-US" sz="2400" dirty="0" smtClean="0"/>
                        <a:t>600–1300 </a:t>
                      </a:r>
                      <a:endParaRPr lang="ru-RU" sz="2400" dirty="0"/>
                    </a:p>
                  </a:txBody>
                  <a:tcPr/>
                </a:tc>
              </a:tr>
              <a:tr h="849005">
                <a:tc>
                  <a:txBody>
                    <a:bodyPr/>
                    <a:lstStyle/>
                    <a:p>
                      <a:r>
                        <a:rPr lang="en-US" sz="2400" dirty="0" smtClean="0"/>
                        <a:t>Instr.</a:t>
                      </a:r>
                      <a:r>
                        <a:rPr lang="en-US" sz="2400" baseline="0" dirty="0" smtClean="0"/>
                        <a:t> volume</a:t>
                      </a:r>
                      <a:endParaRPr lang="ru-RU" sz="2400" dirty="0"/>
                    </a:p>
                  </a:txBody>
                  <a:tcPr/>
                </a:tc>
                <a:tc>
                  <a:txBody>
                    <a:bodyPr/>
                    <a:lstStyle/>
                    <a:p>
                      <a:r>
                        <a:rPr lang="en-US" sz="2400" dirty="0" smtClean="0"/>
                        <a:t>0.4 km</a:t>
                      </a:r>
                      <a:r>
                        <a:rPr lang="en-US" sz="2400" baseline="30000" dirty="0" smtClean="0"/>
                        <a:t>3</a:t>
                      </a:r>
                      <a:endParaRPr lang="ru-RU" sz="2400" baseline="30000" dirty="0"/>
                    </a:p>
                  </a:txBody>
                  <a:tcPr/>
                </a:tc>
                <a:tc>
                  <a:txBody>
                    <a:bodyPr/>
                    <a:lstStyle/>
                    <a:p>
                      <a:r>
                        <a:rPr lang="en-US" sz="2400" dirty="0" smtClean="0"/>
                        <a:t>1.5 km</a:t>
                      </a:r>
                      <a:r>
                        <a:rPr lang="en-US" sz="2400" baseline="30000" dirty="0" smtClean="0"/>
                        <a:t>3</a:t>
                      </a:r>
                      <a:endParaRPr lang="ru-RU" sz="2400" baseline="30000" dirty="0"/>
                    </a:p>
                  </a:txBody>
                  <a:tcPr/>
                </a:tc>
              </a:tr>
            </a:tbl>
          </a:graphicData>
        </a:graphic>
      </p:graphicFrame>
      <p:sp>
        <p:nvSpPr>
          <p:cNvPr id="36" name="Content Placeholder 2"/>
          <p:cNvSpPr>
            <a:spLocks noGrp="1"/>
          </p:cNvSpPr>
          <p:nvPr>
            <p:ph idx="1"/>
          </p:nvPr>
        </p:nvSpPr>
        <p:spPr>
          <a:xfrm>
            <a:off x="6273800" y="6818699"/>
            <a:ext cx="6731000" cy="2790764"/>
          </a:xfrm>
        </p:spPr>
        <p:txBody>
          <a:bodyPr/>
          <a:lstStyle/>
          <a:p>
            <a:pPr marL="0" indent="0">
              <a:buNone/>
            </a:pPr>
            <a:r>
              <a:rPr lang="de-DE" sz="3600" dirty="0" smtClean="0"/>
              <a:t>Phase-1 (in </a:t>
            </a:r>
            <a:r>
              <a:rPr lang="de-DE" sz="3600" dirty="0" err="1" smtClean="0"/>
              <a:t>red</a:t>
            </a:r>
            <a:r>
              <a:rPr lang="de-DE" sz="3600" dirty="0" smtClean="0"/>
              <a:t>) </a:t>
            </a:r>
            <a:r>
              <a:rPr lang="de-DE" sz="3600" dirty="0" err="1" smtClean="0"/>
              <a:t>to</a:t>
            </a:r>
            <a:r>
              <a:rPr lang="de-DE" sz="3600" dirty="0" smtClean="0"/>
              <a:t> </a:t>
            </a:r>
            <a:r>
              <a:rPr lang="de-DE" sz="3600" dirty="0" err="1" smtClean="0"/>
              <a:t>be</a:t>
            </a:r>
            <a:r>
              <a:rPr lang="de-DE" sz="3600" dirty="0" smtClean="0"/>
              <a:t> </a:t>
            </a:r>
            <a:r>
              <a:rPr lang="de-DE" sz="3600" dirty="0" err="1" smtClean="0"/>
              <a:t>completed</a:t>
            </a:r>
            <a:r>
              <a:rPr lang="de-DE" sz="3600" dirty="0" smtClean="0"/>
              <a:t> in 2020.</a:t>
            </a:r>
          </a:p>
          <a:p>
            <a:pPr marL="0" indent="0">
              <a:buNone/>
            </a:pPr>
            <a:r>
              <a:rPr lang="de-DE" sz="3600" dirty="0" smtClean="0"/>
              <a:t>May also </a:t>
            </a:r>
            <a:r>
              <a:rPr lang="de-DE" sz="3600" dirty="0" err="1" smtClean="0"/>
              <a:t>consist</a:t>
            </a:r>
            <a:r>
              <a:rPr lang="de-DE" sz="3600" dirty="0" smtClean="0"/>
              <a:t> </a:t>
            </a:r>
            <a:r>
              <a:rPr lang="de-DE" sz="3600" dirty="0" err="1" smtClean="0"/>
              <a:t>of</a:t>
            </a:r>
            <a:r>
              <a:rPr lang="de-DE" sz="3600" dirty="0" smtClean="0"/>
              <a:t> 6 </a:t>
            </a:r>
            <a:r>
              <a:rPr lang="de-DE" sz="3600" dirty="0" err="1" smtClean="0"/>
              <a:t>clusters</a:t>
            </a:r>
            <a:r>
              <a:rPr lang="de-DE" sz="3600" dirty="0" smtClean="0"/>
              <a:t> </a:t>
            </a:r>
            <a:r>
              <a:rPr lang="de-DE" sz="3600" dirty="0" err="1" smtClean="0"/>
              <a:t>with</a:t>
            </a:r>
            <a:r>
              <a:rPr lang="de-DE" sz="3600" dirty="0" smtClean="0"/>
              <a:t> 48 OM/</a:t>
            </a:r>
            <a:r>
              <a:rPr lang="de-DE" sz="3600" dirty="0" err="1" smtClean="0"/>
              <a:t>string</a:t>
            </a:r>
            <a:r>
              <a:rPr lang="de-DE" sz="3600" dirty="0" smtClean="0"/>
              <a:t> (but also 0.4 km³).</a:t>
            </a:r>
          </a:p>
          <a:p>
            <a:pPr marL="0" indent="0">
              <a:buNone/>
            </a:pPr>
            <a:endParaRPr lang="de-DE" sz="3000" dirty="0" smtClean="0"/>
          </a:p>
        </p:txBody>
      </p:sp>
    </p:spTree>
    <p:extLst>
      <p:ext uri="{BB962C8B-B14F-4D97-AF65-F5344CB8AC3E}">
        <p14:creationId xmlns:p14="http://schemas.microsoft.com/office/powerpoint/2010/main" val="40431331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209549"/>
            <a:ext cx="12827000" cy="1143000"/>
          </a:xfrm>
          <a:noFill/>
          <a:ln>
            <a:noFill/>
          </a:ln>
        </p:spPr>
        <p:txBody>
          <a:bodyPr/>
          <a:lstStyle/>
          <a:p>
            <a:r>
              <a:rPr lang="de-DE" dirty="0" smtClean="0"/>
              <a:t>The </a:t>
            </a:r>
            <a:r>
              <a:rPr lang="de-DE" dirty="0" err="1" smtClean="0"/>
              <a:t>first</a:t>
            </a:r>
            <a:r>
              <a:rPr lang="de-DE" dirty="0" smtClean="0"/>
              <a:t> GVD </a:t>
            </a:r>
            <a:r>
              <a:rPr lang="de-DE" dirty="0" err="1" smtClean="0"/>
              <a:t>cluster</a:t>
            </a:r>
            <a:endParaRPr lang="en-US" sz="3200" dirty="0"/>
          </a:p>
        </p:txBody>
      </p:sp>
      <p:pic>
        <p:nvPicPr>
          <p:cNvPr id="17" name="Picture 2" descr="P:\newhome\Temp\Cluster_DZ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924" t="15344" b="14244"/>
          <a:stretch/>
        </p:blipFill>
        <p:spPr bwMode="auto">
          <a:xfrm>
            <a:off x="254000" y="1447799"/>
            <a:ext cx="7797799" cy="7950755"/>
          </a:xfrm>
          <a:prstGeom prst="rect">
            <a:avLst/>
          </a:prstGeom>
          <a:noFill/>
          <a:ln>
            <a:solidFill>
              <a:srgbClr val="00B0F0"/>
            </a:solidFill>
          </a:ln>
          <a:extLst>
            <a:ext uri="{909E8E84-426E-40DD-AFC4-6F175D3DCCD1}">
              <a14:hiddenFill xmlns:a14="http://schemas.microsoft.com/office/drawing/2010/main">
                <a:solidFill>
                  <a:srgbClr val="FFFFFF"/>
                </a:solidFill>
              </a14:hiddenFill>
            </a:ext>
          </a:extLst>
        </p:spPr>
      </p:pic>
      <p:sp>
        <p:nvSpPr>
          <p:cNvPr id="18" name="TextBox 32"/>
          <p:cNvSpPr txBox="1"/>
          <p:nvPr/>
        </p:nvSpPr>
        <p:spPr>
          <a:xfrm>
            <a:off x="4826000" y="8437759"/>
            <a:ext cx="2753698" cy="584775"/>
          </a:xfrm>
          <a:prstGeom prst="rect">
            <a:avLst/>
          </a:prstGeom>
          <a:noFill/>
        </p:spPr>
        <p:txBody>
          <a:bodyPr wrap="square" rtlCol="0">
            <a:spAutoFit/>
          </a:bodyPr>
          <a:lstStyle/>
          <a:p>
            <a:r>
              <a:rPr lang="de-DE" sz="3200" b="1" dirty="0" smtClean="0"/>
              <a:t>  April 2014</a:t>
            </a:r>
            <a:endParaRPr lang="de-DE" sz="3200" b="1" dirty="0"/>
          </a:p>
        </p:txBody>
      </p:sp>
      <p:sp>
        <p:nvSpPr>
          <p:cNvPr id="3" name="Textfeld 2"/>
          <p:cNvSpPr txBox="1"/>
          <p:nvPr/>
        </p:nvSpPr>
        <p:spPr>
          <a:xfrm>
            <a:off x="8407400" y="2867918"/>
            <a:ext cx="3978974" cy="2554545"/>
          </a:xfrm>
          <a:prstGeom prst="rect">
            <a:avLst/>
          </a:prstGeom>
          <a:noFill/>
        </p:spPr>
        <p:txBody>
          <a:bodyPr wrap="none" rtlCol="0">
            <a:spAutoFit/>
          </a:bodyPr>
          <a:lstStyle/>
          <a:p>
            <a:pPr algn="l"/>
            <a:r>
              <a:rPr lang="de-DE" sz="4000" dirty="0" smtClean="0"/>
              <a:t>First </a:t>
            </a:r>
            <a:r>
              <a:rPr lang="de-DE" sz="4000" dirty="0" err="1" smtClean="0"/>
              <a:t>cluster</a:t>
            </a:r>
            <a:r>
              <a:rPr lang="de-DE" sz="4000" dirty="0" smtClean="0"/>
              <a:t>:</a:t>
            </a:r>
          </a:p>
          <a:p>
            <a:pPr algn="l"/>
            <a:r>
              <a:rPr lang="de-DE" sz="4000" dirty="0" smtClean="0"/>
              <a:t> </a:t>
            </a:r>
          </a:p>
          <a:p>
            <a:pPr algn="l"/>
            <a:r>
              <a:rPr lang="de-DE" sz="4000" dirty="0" err="1" smtClean="0"/>
              <a:t>to</a:t>
            </a:r>
            <a:r>
              <a:rPr lang="de-DE" sz="4000" dirty="0" smtClean="0"/>
              <a:t> </a:t>
            </a:r>
            <a:r>
              <a:rPr lang="de-DE" sz="4000" dirty="0" err="1" smtClean="0"/>
              <a:t>be</a:t>
            </a:r>
            <a:r>
              <a:rPr lang="de-DE" sz="4000" dirty="0" smtClean="0"/>
              <a:t> </a:t>
            </a:r>
            <a:r>
              <a:rPr lang="de-DE" sz="4000" dirty="0" err="1" smtClean="0"/>
              <a:t>completed</a:t>
            </a:r>
            <a:r>
              <a:rPr lang="de-DE" sz="4000" dirty="0" smtClean="0"/>
              <a:t> </a:t>
            </a:r>
          </a:p>
          <a:p>
            <a:pPr algn="l"/>
            <a:r>
              <a:rPr lang="de-DE" sz="4000" dirty="0" smtClean="0"/>
              <a:t>March 2015</a:t>
            </a:r>
            <a:endParaRPr lang="de-DE" sz="4000" dirty="0"/>
          </a:p>
        </p:txBody>
      </p:sp>
    </p:spTree>
    <p:extLst>
      <p:ext uri="{BB962C8B-B14F-4D97-AF65-F5344CB8AC3E}">
        <p14:creationId xmlns:p14="http://schemas.microsoft.com/office/powerpoint/2010/main" val="25813747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GVD </a:t>
            </a:r>
            <a:r>
              <a:rPr lang="de-DE" dirty="0" err="1" smtClean="0"/>
              <a:t>timeline</a:t>
            </a:r>
            <a:r>
              <a:rPr lang="de-DE" dirty="0" smtClean="0"/>
              <a:t/>
            </a:r>
            <a:br>
              <a:rPr lang="de-DE" dirty="0" smtClean="0"/>
            </a:br>
            <a:r>
              <a:rPr lang="de-DE" dirty="0"/>
              <a:t/>
            </a:r>
            <a:br>
              <a:rPr lang="de-DE" dirty="0"/>
            </a:br>
            <a:r>
              <a:rPr lang="de-DE" dirty="0" smtClean="0"/>
              <a:t>-pro</a:t>
            </a:r>
            <a:br>
              <a:rPr lang="de-DE" dirty="0" smtClean="0"/>
            </a:br>
            <a:r>
              <a:rPr lang="de-DE" dirty="0"/>
              <a:t/>
            </a:r>
            <a:br>
              <a:rPr lang="de-DE" dirty="0"/>
            </a:br>
            <a:r>
              <a:rPr lang="de-DE" dirty="0" smtClean="0"/>
              <a:t/>
            </a:r>
            <a:br>
              <a:rPr lang="de-DE" dirty="0" smtClean="0"/>
            </a:br>
            <a:r>
              <a:rPr lang="de-DE" dirty="0" smtClean="0"/>
              <a:t/>
            </a:r>
            <a:br>
              <a:rPr lang="de-DE" dirty="0" smtClean="0"/>
            </a:br>
            <a:r>
              <a:rPr lang="de-DE" dirty="0"/>
              <a:t/>
            </a:r>
            <a:br>
              <a:rPr lang="de-DE" dirty="0"/>
            </a:br>
            <a:r>
              <a:rPr lang="de-DE" dirty="0" smtClean="0"/>
              <a:t>   </a:t>
            </a:r>
            <a:r>
              <a:rPr lang="de-DE" sz="4800" dirty="0" err="1" smtClean="0">
                <a:solidFill>
                  <a:srgbClr val="007DB0"/>
                </a:solidFill>
              </a:rPr>
              <a:t>cumulative</a:t>
            </a:r>
            <a:r>
              <a:rPr lang="de-DE" sz="4800" dirty="0" smtClean="0">
                <a:solidFill>
                  <a:srgbClr val="007DB0"/>
                </a:solidFill>
              </a:rPr>
              <a:t> </a:t>
            </a:r>
            <a:r>
              <a:rPr lang="de-DE" sz="4800" dirty="0" err="1" smtClean="0">
                <a:solidFill>
                  <a:srgbClr val="007DB0"/>
                </a:solidFill>
              </a:rPr>
              <a:t>number</a:t>
            </a:r>
            <a:r>
              <a:rPr lang="de-DE" sz="4800" dirty="0" smtClean="0">
                <a:solidFill>
                  <a:srgbClr val="007DB0"/>
                </a:solidFill>
              </a:rPr>
              <a:t> </a:t>
            </a:r>
            <a:r>
              <a:rPr lang="de-DE" sz="4800" dirty="0" err="1" smtClean="0">
                <a:solidFill>
                  <a:srgbClr val="007DB0"/>
                </a:solidFill>
              </a:rPr>
              <a:t>of</a:t>
            </a:r>
            <a:r>
              <a:rPr lang="de-DE" sz="4800" dirty="0" smtClean="0">
                <a:solidFill>
                  <a:srgbClr val="007DB0"/>
                </a:solidFill>
              </a:rPr>
              <a:t> </a:t>
            </a:r>
            <a:r>
              <a:rPr lang="de-DE" sz="4800" dirty="0" err="1" smtClean="0">
                <a:solidFill>
                  <a:srgbClr val="007DB0"/>
                </a:solidFill>
              </a:rPr>
              <a:t>clusters</a:t>
            </a:r>
            <a:r>
              <a:rPr lang="de-DE" sz="4800" dirty="0" smtClean="0">
                <a:solidFill>
                  <a:srgbClr val="007DB0"/>
                </a:solidFill>
              </a:rPr>
              <a:t> vs. </a:t>
            </a:r>
            <a:r>
              <a:rPr lang="de-DE" sz="4800" dirty="0" err="1" smtClean="0">
                <a:solidFill>
                  <a:srgbClr val="007DB0"/>
                </a:solidFill>
              </a:rPr>
              <a:t>year</a:t>
            </a:r>
            <a:endParaRPr lang="de-DE" sz="4800" dirty="0">
              <a:solidFill>
                <a:srgbClr val="007DB0"/>
              </a:solidFill>
            </a:endParaRPr>
          </a:p>
        </p:txBody>
      </p:sp>
      <p:graphicFrame>
        <p:nvGraphicFramePr>
          <p:cNvPr id="9" name="Tabelle 8"/>
          <p:cNvGraphicFramePr>
            <a:graphicFrameLocks noGrp="1"/>
          </p:cNvGraphicFramePr>
          <p:nvPr>
            <p:extLst>
              <p:ext uri="{D42A27DB-BD31-4B8C-83A1-F6EECF244321}">
                <p14:modId xmlns:p14="http://schemas.microsoft.com/office/powerpoint/2010/main" val="790283946"/>
              </p:ext>
            </p:extLst>
          </p:nvPr>
        </p:nvGraphicFramePr>
        <p:xfrm>
          <a:off x="787400" y="5791200"/>
          <a:ext cx="11184462" cy="3169920"/>
        </p:xfrm>
        <a:graphic>
          <a:graphicData uri="http://schemas.openxmlformats.org/drawingml/2006/table">
            <a:tbl>
              <a:tblPr firstRow="1" bandRow="1">
                <a:tableStyleId>{5C22544A-7EE6-4342-B048-85BDC9FD1C3A}</a:tableStyleId>
              </a:tblPr>
              <a:tblGrid>
                <a:gridCol w="2971800"/>
                <a:gridCol w="1295400"/>
                <a:gridCol w="1371600"/>
                <a:gridCol w="1371600"/>
                <a:gridCol w="1371600"/>
                <a:gridCol w="1371600"/>
                <a:gridCol w="1430862"/>
              </a:tblGrid>
              <a:tr h="990600">
                <a:tc>
                  <a:txBody>
                    <a:bodyPr/>
                    <a:lstStyle/>
                    <a:p>
                      <a:r>
                        <a:rPr lang="de-DE" sz="3600" dirty="0" smtClean="0"/>
                        <a:t>Year</a:t>
                      </a:r>
                      <a:endParaRPr lang="de-DE" sz="3600" dirty="0"/>
                    </a:p>
                  </a:txBody>
                  <a:tcPr/>
                </a:tc>
                <a:tc>
                  <a:txBody>
                    <a:bodyPr/>
                    <a:lstStyle/>
                    <a:p>
                      <a:r>
                        <a:rPr lang="de-DE" sz="3600" dirty="0" smtClean="0"/>
                        <a:t>2015</a:t>
                      </a:r>
                      <a:endParaRPr lang="de-DE" sz="3600" dirty="0"/>
                    </a:p>
                  </a:txBody>
                  <a:tcPr/>
                </a:tc>
                <a:tc>
                  <a:txBody>
                    <a:bodyPr/>
                    <a:lstStyle/>
                    <a:p>
                      <a:r>
                        <a:rPr lang="de-DE" sz="3600" dirty="0" smtClean="0"/>
                        <a:t>2016</a:t>
                      </a:r>
                      <a:endParaRPr lang="de-DE" sz="3600" dirty="0"/>
                    </a:p>
                  </a:txBody>
                  <a:tcPr/>
                </a:tc>
                <a:tc>
                  <a:txBody>
                    <a:bodyPr/>
                    <a:lstStyle/>
                    <a:p>
                      <a:r>
                        <a:rPr lang="de-DE" sz="3600" dirty="0" smtClean="0"/>
                        <a:t>2017</a:t>
                      </a:r>
                      <a:endParaRPr lang="de-DE" sz="3600" dirty="0"/>
                    </a:p>
                  </a:txBody>
                  <a:tcPr/>
                </a:tc>
                <a:tc>
                  <a:txBody>
                    <a:bodyPr/>
                    <a:lstStyle/>
                    <a:p>
                      <a:r>
                        <a:rPr lang="de-DE" sz="3600" dirty="0" smtClean="0"/>
                        <a:t>2018</a:t>
                      </a:r>
                      <a:endParaRPr lang="de-DE" sz="3600" dirty="0"/>
                    </a:p>
                  </a:txBody>
                  <a:tcPr/>
                </a:tc>
                <a:tc>
                  <a:txBody>
                    <a:bodyPr/>
                    <a:lstStyle/>
                    <a:p>
                      <a:r>
                        <a:rPr lang="de-DE" sz="3600" dirty="0" smtClean="0"/>
                        <a:t>2019</a:t>
                      </a:r>
                      <a:endParaRPr lang="de-DE" sz="3600" dirty="0"/>
                    </a:p>
                  </a:txBody>
                  <a:tcPr/>
                </a:tc>
                <a:tc>
                  <a:txBody>
                    <a:bodyPr/>
                    <a:lstStyle/>
                    <a:p>
                      <a:r>
                        <a:rPr lang="de-DE" sz="3600" dirty="0" smtClean="0"/>
                        <a:t>2020</a:t>
                      </a:r>
                      <a:endParaRPr lang="de-DE" sz="3600" dirty="0"/>
                    </a:p>
                  </a:txBody>
                  <a:tcPr/>
                </a:tc>
              </a:tr>
              <a:tr h="990600">
                <a:tc>
                  <a:txBody>
                    <a:bodyPr/>
                    <a:lstStyle/>
                    <a:p>
                      <a:r>
                        <a:rPr lang="de-DE" sz="3600" b="0" dirty="0" err="1" smtClean="0">
                          <a:solidFill>
                            <a:srgbClr val="0070C0"/>
                          </a:solidFill>
                        </a:rPr>
                        <a:t>baseline</a:t>
                      </a:r>
                      <a:endParaRPr lang="de-DE" sz="3600" b="0" dirty="0">
                        <a:solidFill>
                          <a:srgbClr val="0070C0"/>
                        </a:solidFill>
                      </a:endParaRPr>
                    </a:p>
                  </a:txBody>
                  <a:tcPr/>
                </a:tc>
                <a:tc>
                  <a:txBody>
                    <a:bodyPr/>
                    <a:lstStyle/>
                    <a:p>
                      <a:r>
                        <a:rPr lang="de-DE" sz="3600" b="1" i="1" dirty="0" smtClean="0">
                          <a:solidFill>
                            <a:srgbClr val="002060"/>
                          </a:solidFill>
                        </a:rPr>
                        <a:t>1</a:t>
                      </a:r>
                      <a:endParaRPr lang="de-DE" sz="3600" b="1" i="1" dirty="0">
                        <a:solidFill>
                          <a:srgbClr val="002060"/>
                        </a:solidFill>
                      </a:endParaRPr>
                    </a:p>
                  </a:txBody>
                  <a:tcPr/>
                </a:tc>
                <a:tc>
                  <a:txBody>
                    <a:bodyPr/>
                    <a:lstStyle/>
                    <a:p>
                      <a:r>
                        <a:rPr lang="de-DE" sz="3600" b="1" i="1" dirty="0" smtClean="0">
                          <a:solidFill>
                            <a:srgbClr val="002060"/>
                          </a:solidFill>
                        </a:rPr>
                        <a:t>1</a:t>
                      </a:r>
                      <a:endParaRPr lang="de-DE" sz="3600" b="1" i="1" dirty="0">
                        <a:solidFill>
                          <a:srgbClr val="002060"/>
                        </a:solidFill>
                      </a:endParaRPr>
                    </a:p>
                  </a:txBody>
                  <a:tcPr/>
                </a:tc>
                <a:tc>
                  <a:txBody>
                    <a:bodyPr/>
                    <a:lstStyle/>
                    <a:p>
                      <a:r>
                        <a:rPr lang="de-DE" sz="3600" b="1" i="1" dirty="0" smtClean="0">
                          <a:solidFill>
                            <a:srgbClr val="002060"/>
                          </a:solidFill>
                        </a:rPr>
                        <a:t>3</a:t>
                      </a:r>
                      <a:endParaRPr lang="de-DE" sz="3600" b="1" i="1" dirty="0">
                        <a:solidFill>
                          <a:srgbClr val="002060"/>
                        </a:solidFill>
                      </a:endParaRPr>
                    </a:p>
                  </a:txBody>
                  <a:tcPr/>
                </a:tc>
                <a:tc>
                  <a:txBody>
                    <a:bodyPr/>
                    <a:lstStyle/>
                    <a:p>
                      <a:r>
                        <a:rPr lang="de-DE" sz="3600" b="1" i="1" dirty="0" smtClean="0">
                          <a:solidFill>
                            <a:srgbClr val="002060"/>
                          </a:solidFill>
                        </a:rPr>
                        <a:t>5</a:t>
                      </a:r>
                      <a:endParaRPr lang="de-DE" sz="3600" b="1" i="1" dirty="0">
                        <a:solidFill>
                          <a:srgbClr val="002060"/>
                        </a:solidFill>
                      </a:endParaRPr>
                    </a:p>
                  </a:txBody>
                  <a:tcPr/>
                </a:tc>
                <a:tc>
                  <a:txBody>
                    <a:bodyPr/>
                    <a:lstStyle/>
                    <a:p>
                      <a:r>
                        <a:rPr lang="de-DE" sz="3600" b="1" i="1" dirty="0" smtClean="0">
                          <a:solidFill>
                            <a:srgbClr val="002060"/>
                          </a:solidFill>
                        </a:rPr>
                        <a:t>7</a:t>
                      </a:r>
                      <a:endParaRPr lang="de-DE" sz="3600" b="1" i="1" dirty="0">
                        <a:solidFill>
                          <a:srgbClr val="002060"/>
                        </a:solidFill>
                      </a:endParaRPr>
                    </a:p>
                  </a:txBody>
                  <a:tcPr/>
                </a:tc>
                <a:tc>
                  <a:txBody>
                    <a:bodyPr/>
                    <a:lstStyle/>
                    <a:p>
                      <a:r>
                        <a:rPr lang="de-DE" sz="3600" b="1" i="1" dirty="0" smtClean="0">
                          <a:solidFill>
                            <a:srgbClr val="002060"/>
                          </a:solidFill>
                        </a:rPr>
                        <a:t>10</a:t>
                      </a:r>
                      <a:endParaRPr lang="de-DE" sz="3600" b="1" i="1" dirty="0">
                        <a:solidFill>
                          <a:srgbClr val="002060"/>
                        </a:solidFill>
                      </a:endParaRPr>
                    </a:p>
                  </a:txBody>
                  <a:tcPr/>
                </a:tc>
              </a:tr>
              <a:tr h="152400">
                <a:tc>
                  <a:txBody>
                    <a:bodyPr/>
                    <a:lstStyle/>
                    <a:p>
                      <a:r>
                        <a:rPr lang="de-DE" sz="3600" b="0" dirty="0" smtClean="0">
                          <a:solidFill>
                            <a:srgbClr val="0070C0"/>
                          </a:solidFill>
                        </a:rPr>
                        <a:t>Compressed </a:t>
                      </a:r>
                      <a:r>
                        <a:rPr lang="de-DE" sz="3600" b="0" dirty="0" err="1" smtClean="0">
                          <a:solidFill>
                            <a:srgbClr val="0070C0"/>
                          </a:solidFill>
                        </a:rPr>
                        <a:t>baseline</a:t>
                      </a:r>
                      <a:endParaRPr lang="de-DE" sz="3600" b="0" dirty="0">
                        <a:solidFill>
                          <a:srgbClr val="0070C0"/>
                        </a:solidFill>
                      </a:endParaRPr>
                    </a:p>
                  </a:txBody>
                  <a:tcPr/>
                </a:tc>
                <a:tc>
                  <a:txBody>
                    <a:bodyPr/>
                    <a:lstStyle/>
                    <a:p>
                      <a:r>
                        <a:rPr lang="de-DE" sz="3600" b="1" i="1" dirty="0" smtClean="0">
                          <a:solidFill>
                            <a:srgbClr val="002060"/>
                          </a:solidFill>
                        </a:rPr>
                        <a:t>1</a:t>
                      </a:r>
                      <a:endParaRPr lang="de-DE" sz="3600" b="1" i="1" dirty="0">
                        <a:solidFill>
                          <a:srgbClr val="002060"/>
                        </a:solidFill>
                      </a:endParaRPr>
                    </a:p>
                  </a:txBody>
                  <a:tcPr/>
                </a:tc>
                <a:tc>
                  <a:txBody>
                    <a:bodyPr/>
                    <a:lstStyle/>
                    <a:p>
                      <a:r>
                        <a:rPr lang="de-DE" sz="3600" b="1" i="1" dirty="0" smtClean="0">
                          <a:solidFill>
                            <a:srgbClr val="002060"/>
                          </a:solidFill>
                        </a:rPr>
                        <a:t>2</a:t>
                      </a:r>
                      <a:endParaRPr lang="de-DE" sz="3600" b="1" i="1" dirty="0">
                        <a:solidFill>
                          <a:srgbClr val="002060"/>
                        </a:solidFill>
                      </a:endParaRPr>
                    </a:p>
                  </a:txBody>
                  <a:tcPr/>
                </a:tc>
                <a:tc>
                  <a:txBody>
                    <a:bodyPr/>
                    <a:lstStyle/>
                    <a:p>
                      <a:r>
                        <a:rPr lang="de-DE" sz="3600" b="1" i="1" dirty="0" smtClean="0">
                          <a:solidFill>
                            <a:srgbClr val="002060"/>
                          </a:solidFill>
                        </a:rPr>
                        <a:t>4</a:t>
                      </a:r>
                      <a:endParaRPr lang="de-DE" sz="3600" b="1" i="1" dirty="0">
                        <a:solidFill>
                          <a:srgbClr val="002060"/>
                        </a:solidFill>
                      </a:endParaRPr>
                    </a:p>
                  </a:txBody>
                  <a:tcPr/>
                </a:tc>
                <a:tc>
                  <a:txBody>
                    <a:bodyPr/>
                    <a:lstStyle/>
                    <a:p>
                      <a:r>
                        <a:rPr lang="de-DE" sz="3600" b="1" i="1" dirty="0" smtClean="0">
                          <a:solidFill>
                            <a:srgbClr val="002060"/>
                          </a:solidFill>
                        </a:rPr>
                        <a:t>7</a:t>
                      </a:r>
                      <a:endParaRPr lang="de-DE" sz="3600" b="1" i="1" dirty="0">
                        <a:solidFill>
                          <a:srgbClr val="002060"/>
                        </a:solidFill>
                      </a:endParaRPr>
                    </a:p>
                  </a:txBody>
                  <a:tcPr/>
                </a:tc>
                <a:tc>
                  <a:txBody>
                    <a:bodyPr/>
                    <a:lstStyle/>
                    <a:p>
                      <a:r>
                        <a:rPr lang="de-DE" sz="3600" b="1" i="1" dirty="0" smtClean="0">
                          <a:solidFill>
                            <a:srgbClr val="002060"/>
                          </a:solidFill>
                        </a:rPr>
                        <a:t>10</a:t>
                      </a:r>
                      <a:endParaRPr lang="de-DE" sz="3600" b="1" i="1" dirty="0">
                        <a:solidFill>
                          <a:srgbClr val="002060"/>
                        </a:solidFill>
                      </a:endParaRPr>
                    </a:p>
                  </a:txBody>
                  <a:tcPr/>
                </a:tc>
                <a:tc>
                  <a:txBody>
                    <a:bodyPr/>
                    <a:lstStyle/>
                    <a:p>
                      <a:endParaRPr lang="de-DE" sz="3600" b="1" i="1" dirty="0">
                        <a:solidFill>
                          <a:srgbClr val="002060"/>
                        </a:solidFill>
                      </a:endParaRPr>
                    </a:p>
                  </a:txBody>
                  <a:tcPr/>
                </a:tc>
              </a:tr>
            </a:tbl>
          </a:graphicData>
        </a:graphic>
      </p:graphicFrame>
      <p:sp>
        <p:nvSpPr>
          <p:cNvPr id="4" name="Inhaltsplatzhalter 2"/>
          <p:cNvSpPr>
            <a:spLocks noGrp="1"/>
          </p:cNvSpPr>
          <p:nvPr>
            <p:ph idx="1"/>
          </p:nvPr>
        </p:nvSpPr>
        <p:spPr>
          <a:xfrm>
            <a:off x="406400" y="1676400"/>
            <a:ext cx="12268200" cy="3429000"/>
          </a:xfrm>
        </p:spPr>
        <p:txBody>
          <a:bodyPr/>
          <a:lstStyle/>
          <a:p>
            <a:r>
              <a:rPr lang="de-DE" dirty="0" smtClean="0"/>
              <a:t>R&amp;D </a:t>
            </a:r>
            <a:r>
              <a:rPr lang="de-DE" dirty="0" err="1" smtClean="0"/>
              <a:t>and</a:t>
            </a:r>
            <a:r>
              <a:rPr lang="de-DE" dirty="0" smtClean="0"/>
              <a:t> </a:t>
            </a:r>
            <a:r>
              <a:rPr lang="de-DE" dirty="0" err="1"/>
              <a:t>c</a:t>
            </a:r>
            <a:r>
              <a:rPr lang="de-DE" dirty="0" err="1" smtClean="0"/>
              <a:t>omponent</a:t>
            </a:r>
            <a:r>
              <a:rPr lang="de-DE" dirty="0" smtClean="0"/>
              <a:t> prototype </a:t>
            </a:r>
            <a:r>
              <a:rPr lang="de-DE" dirty="0" err="1" smtClean="0"/>
              <a:t>tests</a:t>
            </a:r>
            <a:r>
              <a:rPr lang="de-DE" dirty="0" smtClean="0"/>
              <a:t>: 			     2008 – 2010</a:t>
            </a:r>
          </a:p>
          <a:p>
            <a:pPr lvl="1"/>
            <a:r>
              <a:rPr lang="de-DE" dirty="0" smtClean="0"/>
              <a:t> </a:t>
            </a:r>
            <a:r>
              <a:rPr lang="de-DE" b="0" dirty="0" smtClean="0"/>
              <a:t>DOMs, </a:t>
            </a:r>
            <a:r>
              <a:rPr lang="de-DE" b="0" dirty="0" err="1" smtClean="0"/>
              <a:t>readout</a:t>
            </a:r>
            <a:r>
              <a:rPr lang="de-DE" b="0" dirty="0" smtClean="0"/>
              <a:t> </a:t>
            </a:r>
            <a:r>
              <a:rPr lang="de-DE" b="0" dirty="0" err="1" smtClean="0"/>
              <a:t>system</a:t>
            </a:r>
            <a:r>
              <a:rPr lang="de-DE" b="0" dirty="0" smtClean="0"/>
              <a:t>, </a:t>
            </a:r>
            <a:r>
              <a:rPr lang="de-DE" b="0" dirty="0" err="1" smtClean="0"/>
              <a:t>data</a:t>
            </a:r>
            <a:r>
              <a:rPr lang="de-DE" b="0" dirty="0" smtClean="0"/>
              <a:t> </a:t>
            </a:r>
            <a:r>
              <a:rPr lang="de-DE" b="0" dirty="0" err="1" smtClean="0"/>
              <a:t>transmission</a:t>
            </a:r>
            <a:r>
              <a:rPr lang="de-DE" b="0" dirty="0" smtClean="0"/>
              <a:t>, </a:t>
            </a:r>
            <a:r>
              <a:rPr lang="de-DE" b="0" dirty="0" err="1" smtClean="0"/>
              <a:t>calibration</a:t>
            </a:r>
            <a:r>
              <a:rPr lang="de-DE" b="0" dirty="0" smtClean="0"/>
              <a:t>, .. </a:t>
            </a:r>
            <a:endParaRPr lang="de-DE" b="0" dirty="0"/>
          </a:p>
          <a:p>
            <a:pPr lvl="1"/>
            <a:endParaRPr lang="de-DE" sz="1000" b="0" dirty="0" smtClean="0"/>
          </a:p>
          <a:p>
            <a:r>
              <a:rPr lang="de-DE" dirty="0" smtClean="0"/>
              <a:t>Array </a:t>
            </a:r>
            <a:r>
              <a:rPr lang="de-DE" dirty="0" err="1" smtClean="0"/>
              <a:t>protoyping</a:t>
            </a:r>
            <a:r>
              <a:rPr lang="de-DE" dirty="0" smtClean="0"/>
              <a:t> </a:t>
            </a:r>
            <a:r>
              <a:rPr lang="de-DE" dirty="0" err="1" smtClean="0"/>
              <a:t>and</a:t>
            </a:r>
            <a:r>
              <a:rPr lang="de-DE" dirty="0" smtClean="0"/>
              <a:t> </a:t>
            </a:r>
            <a:r>
              <a:rPr lang="de-DE" dirty="0" err="1" smtClean="0"/>
              <a:t>engineering</a:t>
            </a:r>
            <a:r>
              <a:rPr lang="de-DE" dirty="0" smtClean="0"/>
              <a:t> </a:t>
            </a:r>
            <a:r>
              <a:rPr lang="de-DE" dirty="0" err="1" smtClean="0"/>
              <a:t>array</a:t>
            </a:r>
            <a:r>
              <a:rPr lang="de-DE" dirty="0"/>
              <a:t> </a:t>
            </a:r>
            <a:r>
              <a:rPr lang="de-DE" dirty="0" smtClean="0"/>
              <a:t>(1.cluster):      2011 – 2015</a:t>
            </a:r>
          </a:p>
          <a:p>
            <a:pPr lvl="1"/>
            <a:r>
              <a:rPr lang="de-DE" dirty="0"/>
              <a:t> </a:t>
            </a:r>
            <a:r>
              <a:rPr lang="de-DE" b="0" dirty="0" err="1" smtClean="0"/>
              <a:t>electro-optical</a:t>
            </a:r>
            <a:r>
              <a:rPr lang="de-DE" b="0" dirty="0" smtClean="0"/>
              <a:t> </a:t>
            </a:r>
            <a:r>
              <a:rPr lang="de-DE" b="0" dirty="0" err="1" smtClean="0"/>
              <a:t>shore</a:t>
            </a:r>
            <a:r>
              <a:rPr lang="de-DE" b="0" dirty="0" smtClean="0"/>
              <a:t> </a:t>
            </a:r>
            <a:r>
              <a:rPr lang="de-DE" b="0" dirty="0" err="1" smtClean="0"/>
              <a:t>cable</a:t>
            </a:r>
            <a:r>
              <a:rPr lang="de-DE" b="0" dirty="0" smtClean="0"/>
              <a:t>, ½ </a:t>
            </a:r>
            <a:r>
              <a:rPr lang="de-DE" b="0" dirty="0" err="1" smtClean="0"/>
              <a:t>string</a:t>
            </a:r>
            <a:r>
              <a:rPr lang="de-DE" b="0" dirty="0" smtClean="0"/>
              <a:t>, 3 x ½ </a:t>
            </a:r>
            <a:r>
              <a:rPr lang="de-DE" b="0" dirty="0" err="1" smtClean="0"/>
              <a:t>string</a:t>
            </a:r>
            <a:r>
              <a:rPr lang="de-DE" b="0" dirty="0" smtClean="0"/>
              <a:t>, 3 </a:t>
            </a:r>
            <a:r>
              <a:rPr lang="de-DE" b="0" dirty="0" err="1" smtClean="0"/>
              <a:t>full</a:t>
            </a:r>
            <a:r>
              <a:rPr lang="de-DE" b="0" dirty="0" smtClean="0"/>
              <a:t> </a:t>
            </a:r>
            <a:r>
              <a:rPr lang="de-DE" b="0" dirty="0" err="1" smtClean="0"/>
              <a:t>strings</a:t>
            </a:r>
            <a:r>
              <a:rPr lang="de-DE" b="0" dirty="0" smtClean="0"/>
              <a:t> ,… </a:t>
            </a:r>
            <a:r>
              <a:rPr lang="de-DE" b="0" dirty="0" smtClean="0">
                <a:sym typeface="Wingdings" panose="05000000000000000000" pitchFamily="2" charset="2"/>
              </a:rPr>
              <a:t></a:t>
            </a:r>
            <a:r>
              <a:rPr lang="de-DE" b="0" dirty="0" smtClean="0"/>
              <a:t> 1 </a:t>
            </a:r>
            <a:r>
              <a:rPr lang="de-DE" b="0" dirty="0" err="1" smtClean="0"/>
              <a:t>cluster</a:t>
            </a:r>
            <a:endParaRPr lang="de-DE" b="0" dirty="0" smtClean="0"/>
          </a:p>
          <a:p>
            <a:endParaRPr lang="de-DE" b="0" dirty="0"/>
          </a:p>
        </p:txBody>
      </p:sp>
    </p:spTree>
    <p:extLst>
      <p:ext uri="{BB962C8B-B14F-4D97-AF65-F5344CB8AC3E}">
        <p14:creationId xmlns:p14="http://schemas.microsoft.com/office/powerpoint/2010/main" val="11573632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4800" dirty="0" smtClean="0"/>
              <a:t>The Global Neutrino Network      </a:t>
            </a:r>
            <a:r>
              <a:rPr lang="de-DE" sz="3200" dirty="0" smtClean="0"/>
              <a:t>Poster S6-554 C. </a:t>
            </a:r>
            <a:r>
              <a:rPr lang="de-DE" sz="3200" dirty="0" err="1" smtClean="0"/>
              <a:t>Spiering</a:t>
            </a:r>
            <a:r>
              <a:rPr lang="de-DE" sz="3200" dirty="0" smtClean="0"/>
              <a:t> </a:t>
            </a:r>
            <a:endParaRPr lang="en-US" sz="3200" dirty="0"/>
          </a:p>
        </p:txBody>
      </p:sp>
      <p:sp>
        <p:nvSpPr>
          <p:cNvPr id="26" name="Title 1"/>
          <p:cNvSpPr>
            <a:spLocks noGrp="1"/>
          </p:cNvSpPr>
          <p:nvPr>
            <p:ph type="title"/>
          </p:nvPr>
        </p:nvSpPr>
        <p:spPr/>
        <p:txBody>
          <a:bodyPr/>
          <a:lstStyle/>
          <a:p>
            <a:r>
              <a:rPr lang="de-DE" sz="4800" dirty="0" smtClean="0"/>
              <a:t>The Global Neutrino Network      </a:t>
            </a:r>
            <a:r>
              <a:rPr lang="de-DE" sz="3200" dirty="0" smtClean="0"/>
              <a:t> </a:t>
            </a:r>
            <a:endParaRPr lang="en-US" sz="3200" dirty="0"/>
          </a:p>
        </p:txBody>
      </p:sp>
      <p:sp>
        <p:nvSpPr>
          <p:cNvPr id="5" name="Textfeld 4"/>
          <p:cNvSpPr txBox="1"/>
          <p:nvPr/>
        </p:nvSpPr>
        <p:spPr>
          <a:xfrm>
            <a:off x="515152" y="1447800"/>
            <a:ext cx="12482964" cy="8279190"/>
          </a:xfrm>
          <a:prstGeom prst="rect">
            <a:avLst/>
          </a:prstGeom>
          <a:noFill/>
        </p:spPr>
        <p:txBody>
          <a:bodyPr wrap="square" rtlCol="0">
            <a:spAutoFit/>
          </a:bodyPr>
          <a:lstStyle/>
          <a:p>
            <a:pPr marL="171450" lvl="0" indent="-171450" algn="l">
              <a:buFont typeface="Wingdings" panose="05000000000000000000" pitchFamily="2" charset="2"/>
              <a:buChar char="§"/>
            </a:pPr>
            <a:r>
              <a:rPr lang="en-US" sz="2800" dirty="0" smtClean="0"/>
              <a:t>  </a:t>
            </a:r>
            <a:r>
              <a:rPr lang="en-US" sz="3200" b="1" dirty="0" smtClean="0"/>
              <a:t>Cooperative </a:t>
            </a:r>
            <a:r>
              <a:rPr lang="en-US" sz="3200" b="1" dirty="0"/>
              <a:t>projects </a:t>
            </a:r>
            <a:r>
              <a:rPr lang="en-US" sz="3200" b="1" dirty="0" smtClean="0"/>
              <a:t>e.g.</a:t>
            </a:r>
            <a:endParaRPr lang="en-US" sz="3200" b="1" dirty="0"/>
          </a:p>
          <a:p>
            <a:pPr marL="628650" lvl="1" indent="-171450" algn="l">
              <a:buFontTx/>
              <a:buChar char="-"/>
            </a:pPr>
            <a:r>
              <a:rPr lang="en-US" sz="2800" dirty="0">
                <a:solidFill>
                  <a:srgbClr val="FF0000"/>
                </a:solidFill>
              </a:rPr>
              <a:t>combinations of sky maps</a:t>
            </a:r>
          </a:p>
          <a:p>
            <a:pPr marL="628650" lvl="1" indent="-171450" algn="l">
              <a:buFontTx/>
              <a:buChar char="-"/>
            </a:pPr>
            <a:r>
              <a:rPr lang="en-US" sz="2800" dirty="0"/>
              <a:t>cross-checks of results with different </a:t>
            </a:r>
            <a:r>
              <a:rPr lang="en-US" sz="2800" dirty="0" smtClean="0"/>
              <a:t>systematics	</a:t>
            </a:r>
            <a:endParaRPr lang="en-US" sz="2800" dirty="0"/>
          </a:p>
          <a:p>
            <a:pPr marL="628650" lvl="1" indent="-171450" algn="l">
              <a:buFontTx/>
              <a:buChar char="-"/>
            </a:pPr>
            <a:r>
              <a:rPr lang="en-GB" sz="2800" dirty="0">
                <a:solidFill>
                  <a:schemeClr val="tx1"/>
                </a:solidFill>
              </a:rPr>
              <a:t>coordination of alert and multi-messenger </a:t>
            </a:r>
            <a:r>
              <a:rPr lang="en-GB" sz="2800" dirty="0" smtClean="0">
                <a:solidFill>
                  <a:schemeClr val="tx1"/>
                </a:solidFill>
              </a:rPr>
              <a:t>policies                                                    </a:t>
            </a:r>
          </a:p>
          <a:p>
            <a:pPr lvl="1" algn="l"/>
            <a:r>
              <a:rPr lang="en-GB" sz="2800" dirty="0">
                <a:solidFill>
                  <a:srgbClr val="FF0000"/>
                </a:solidFill>
                <a:sym typeface="Wingdings" panose="05000000000000000000" pitchFamily="2" charset="2"/>
              </a:rPr>
              <a:t> </a:t>
            </a:r>
            <a:r>
              <a:rPr lang="en-GB" sz="2800" dirty="0" smtClean="0">
                <a:solidFill>
                  <a:srgbClr val="FF0000"/>
                </a:solidFill>
                <a:sym typeface="Wingdings" panose="05000000000000000000" pitchFamily="2" charset="2"/>
              </a:rPr>
              <a:t>                                                          </a:t>
            </a:r>
            <a:r>
              <a:rPr lang="en-GB" sz="2800" b="1" i="1" dirty="0" smtClean="0">
                <a:solidFill>
                  <a:srgbClr val="FF0000"/>
                </a:solidFill>
                <a:sym typeface="Wingdings" panose="05000000000000000000" pitchFamily="2" charset="2"/>
              </a:rPr>
              <a:t> AMON meeting Dec. in </a:t>
            </a:r>
            <a:r>
              <a:rPr lang="en-GB" sz="2800" b="1" i="1" dirty="0" err="1" smtClean="0">
                <a:solidFill>
                  <a:srgbClr val="FF0000"/>
                </a:solidFill>
                <a:sym typeface="Wingdings" panose="05000000000000000000" pitchFamily="2" charset="2"/>
              </a:rPr>
              <a:t>Zeuthen</a:t>
            </a:r>
            <a:r>
              <a:rPr lang="en-GB" sz="2800" dirty="0" smtClean="0">
                <a:solidFill>
                  <a:srgbClr val="FF0000"/>
                </a:solidFill>
              </a:rPr>
              <a:t> </a:t>
            </a:r>
            <a:endParaRPr lang="en-US" sz="2800" dirty="0">
              <a:solidFill>
                <a:srgbClr val="FF0000"/>
              </a:solidFill>
            </a:endParaRPr>
          </a:p>
          <a:p>
            <a:pPr marL="628650" lvl="1" indent="-171450" algn="l">
              <a:buFontTx/>
              <a:buChar char="-"/>
            </a:pPr>
            <a:r>
              <a:rPr lang="en-US" sz="2800" dirty="0">
                <a:solidFill>
                  <a:srgbClr val="FF0000"/>
                </a:solidFill>
              </a:rPr>
              <a:t>e</a:t>
            </a:r>
            <a:r>
              <a:rPr lang="en-US" sz="2800" dirty="0" smtClean="0">
                <a:solidFill>
                  <a:srgbClr val="FF0000"/>
                </a:solidFill>
              </a:rPr>
              <a:t>xchange </a:t>
            </a:r>
            <a:r>
              <a:rPr lang="en-US" sz="2800" dirty="0">
                <a:solidFill>
                  <a:srgbClr val="FF0000"/>
                </a:solidFill>
              </a:rPr>
              <a:t>and mutual checks of software</a:t>
            </a:r>
          </a:p>
          <a:p>
            <a:pPr marL="628650" lvl="1" indent="-171450" algn="l">
              <a:buFontTx/>
              <a:buChar char="-"/>
            </a:pPr>
            <a:r>
              <a:rPr lang="en-US" sz="2800" dirty="0"/>
              <a:t>creation of a common software pool</a:t>
            </a:r>
          </a:p>
          <a:p>
            <a:pPr marL="628650" lvl="1" indent="-171450" algn="l">
              <a:buFontTx/>
              <a:buChar char="-"/>
            </a:pPr>
            <a:r>
              <a:rPr lang="en-US" sz="2800" b="1" dirty="0">
                <a:solidFill>
                  <a:srgbClr val="FF0000"/>
                </a:solidFill>
              </a:rPr>
              <a:t>standards for data </a:t>
            </a:r>
            <a:r>
              <a:rPr lang="en-US" sz="2800" b="1" dirty="0" smtClean="0">
                <a:solidFill>
                  <a:srgbClr val="FF0000"/>
                </a:solidFill>
              </a:rPr>
              <a:t>representation                 </a:t>
            </a:r>
            <a:r>
              <a:rPr lang="en-US" sz="2800" b="1" i="1" dirty="0" smtClean="0">
                <a:solidFill>
                  <a:srgbClr val="FF0000"/>
                </a:solidFill>
                <a:sym typeface="Wingdings" panose="05000000000000000000" pitchFamily="2" charset="2"/>
              </a:rPr>
              <a:t> see </a:t>
            </a:r>
            <a:r>
              <a:rPr lang="en-US" sz="2800" b="1" i="1" dirty="0" err="1" smtClean="0">
                <a:solidFill>
                  <a:srgbClr val="FF0000"/>
                </a:solidFill>
                <a:sym typeface="Wingdings" panose="05000000000000000000" pitchFamily="2" charset="2"/>
              </a:rPr>
              <a:t>F.o.M</a:t>
            </a:r>
            <a:r>
              <a:rPr lang="en-US" sz="2800" b="1" i="1" dirty="0" smtClean="0">
                <a:solidFill>
                  <a:srgbClr val="FF0000"/>
                </a:solidFill>
                <a:sym typeface="Wingdings" panose="05000000000000000000" pitchFamily="2" charset="2"/>
              </a:rPr>
              <a:t>. discussion</a:t>
            </a:r>
            <a:endParaRPr lang="en-US" sz="2800" b="1" i="1" dirty="0">
              <a:solidFill>
                <a:srgbClr val="FF0000"/>
              </a:solidFill>
            </a:endParaRPr>
          </a:p>
          <a:p>
            <a:pPr marL="628650" lvl="1" indent="-171450" algn="l">
              <a:buFontTx/>
              <a:buChar char="-"/>
            </a:pPr>
            <a:r>
              <a:rPr lang="en-US" sz="2800" dirty="0">
                <a:solidFill>
                  <a:srgbClr val="FF0000"/>
                </a:solidFill>
              </a:rPr>
              <a:t>exchange of expertise through mutual working visits </a:t>
            </a:r>
            <a:endParaRPr lang="en-US" sz="2800" dirty="0" smtClean="0">
              <a:solidFill>
                <a:srgbClr val="FF0000"/>
              </a:solidFill>
            </a:endParaRPr>
          </a:p>
          <a:p>
            <a:pPr marL="628650" lvl="1" indent="-171450" algn="l">
              <a:buFontTx/>
              <a:buChar char="-"/>
            </a:pPr>
            <a:r>
              <a:rPr lang="en-US" sz="2800" dirty="0" smtClean="0"/>
              <a:t>exchange </a:t>
            </a:r>
            <a:r>
              <a:rPr lang="en-US" sz="2800" dirty="0"/>
              <a:t>of expertise by forming ad-hoc </a:t>
            </a:r>
            <a:r>
              <a:rPr lang="en-US" sz="2800" dirty="0">
                <a:solidFill>
                  <a:srgbClr val="FF0000"/>
                </a:solidFill>
              </a:rPr>
              <a:t>advisory committees of members of   the </a:t>
            </a:r>
            <a:r>
              <a:rPr lang="en-US" sz="2800" dirty="0" smtClean="0">
                <a:solidFill>
                  <a:srgbClr val="FF0000"/>
                </a:solidFill>
              </a:rPr>
              <a:t>participating collaborations</a:t>
            </a:r>
          </a:p>
          <a:p>
            <a:pPr marL="628650" lvl="1" indent="-171450" algn="l">
              <a:buFontTx/>
              <a:buChar char="-"/>
            </a:pPr>
            <a:endParaRPr lang="en-US" sz="2800" dirty="0" smtClean="0"/>
          </a:p>
          <a:p>
            <a:pPr marL="171450" indent="-171450" algn="l">
              <a:buFont typeface="Wingdings" panose="05000000000000000000" pitchFamily="2" charset="2"/>
              <a:buChar char="§"/>
            </a:pPr>
            <a:r>
              <a:rPr lang="en-US" sz="3200" b="1" dirty="0" smtClean="0"/>
              <a:t>  </a:t>
            </a:r>
            <a:r>
              <a:rPr lang="en-US" sz="3200" b="1" dirty="0" smtClean="0">
                <a:solidFill>
                  <a:srgbClr val="FF0000"/>
                </a:solidFill>
              </a:rPr>
              <a:t>Organization of schools /topical workshops</a:t>
            </a:r>
          </a:p>
          <a:p>
            <a:pPr marL="171450" lvl="0" indent="-171450" algn="l">
              <a:buFont typeface="Wingdings" panose="05000000000000000000" pitchFamily="2" charset="2"/>
              <a:buChar char="§"/>
            </a:pPr>
            <a:r>
              <a:rPr lang="en-US" sz="3200" b="1" dirty="0" smtClean="0"/>
              <a:t>  Common </a:t>
            </a:r>
            <a:r>
              <a:rPr lang="en-US" sz="3200" b="1" dirty="0"/>
              <a:t>legacy of public </a:t>
            </a:r>
            <a:r>
              <a:rPr lang="en-US" sz="3200" b="1" dirty="0" smtClean="0"/>
              <a:t>documents  		    </a:t>
            </a:r>
            <a:r>
              <a:rPr lang="en-US" sz="3200" b="1" i="1" dirty="0" smtClean="0">
                <a:solidFill>
                  <a:srgbClr val="FF0000"/>
                </a:solidFill>
                <a:sym typeface="Wingdings" panose="05000000000000000000" pitchFamily="2" charset="2"/>
              </a:rPr>
              <a:t> see below</a:t>
            </a:r>
            <a:endParaRPr lang="en-US" sz="3200" b="1" i="1" dirty="0">
              <a:solidFill>
                <a:srgbClr val="FF0000"/>
              </a:solidFill>
            </a:endParaRPr>
          </a:p>
          <a:p>
            <a:pPr marL="171450" lvl="0" indent="-171450" algn="l">
              <a:buFont typeface="Wingdings" panose="05000000000000000000" pitchFamily="2" charset="2"/>
              <a:buChar char="§"/>
            </a:pPr>
            <a:r>
              <a:rPr lang="en-US" sz="3200" b="1" dirty="0" smtClean="0"/>
              <a:t>  Annual </a:t>
            </a:r>
            <a:r>
              <a:rPr lang="en-US" sz="3200" b="1" dirty="0"/>
              <a:t>award for an outstanding PhD </a:t>
            </a:r>
            <a:r>
              <a:rPr lang="en-US" sz="3200" b="1" dirty="0" smtClean="0"/>
              <a:t>thesis 	    </a:t>
            </a:r>
            <a:r>
              <a:rPr lang="en-US" sz="3200" b="1" i="1" dirty="0" smtClean="0">
                <a:solidFill>
                  <a:srgbClr val="FF0000"/>
                </a:solidFill>
                <a:sym typeface="Wingdings" panose="05000000000000000000" pitchFamily="2" charset="2"/>
              </a:rPr>
              <a:t> see below</a:t>
            </a:r>
            <a:endParaRPr lang="en-US" sz="3200" b="1" i="1" dirty="0">
              <a:solidFill>
                <a:srgbClr val="FF0000"/>
              </a:solidFill>
            </a:endParaRPr>
          </a:p>
          <a:p>
            <a:pPr marL="171450" lvl="0" indent="-171450" algn="l">
              <a:buFont typeface="Wingdings" panose="05000000000000000000" pitchFamily="2" charset="2"/>
              <a:buChar char="§"/>
            </a:pPr>
            <a:r>
              <a:rPr lang="en-US" sz="3200" b="1" dirty="0" smtClean="0"/>
              <a:t>  </a:t>
            </a:r>
            <a:r>
              <a:rPr lang="en-US" sz="3200" b="1" dirty="0" smtClean="0">
                <a:solidFill>
                  <a:srgbClr val="FF0000"/>
                </a:solidFill>
              </a:rPr>
              <a:t>Public </a:t>
            </a:r>
            <a:r>
              <a:rPr lang="en-US" sz="3200" b="1" dirty="0">
                <a:solidFill>
                  <a:srgbClr val="FF0000"/>
                </a:solidFill>
              </a:rPr>
              <a:t>web </a:t>
            </a:r>
            <a:r>
              <a:rPr lang="en-US" sz="3200" b="1" dirty="0" smtClean="0">
                <a:solidFill>
                  <a:srgbClr val="FF0000"/>
                </a:solidFill>
              </a:rPr>
              <a:t>page   </a:t>
            </a:r>
            <a:r>
              <a:rPr lang="en-US" sz="3200" dirty="0" smtClean="0">
                <a:solidFill>
                  <a:srgbClr val="FF0000"/>
                </a:solidFill>
              </a:rPr>
              <a:t>http://www.globalneutrinonetwork.org</a:t>
            </a:r>
          </a:p>
          <a:p>
            <a:pPr marL="171450" lvl="0" indent="-171450" algn="l">
              <a:buFont typeface="Wingdings" panose="05000000000000000000" pitchFamily="2" charset="2"/>
              <a:buChar char="§"/>
            </a:pPr>
            <a:r>
              <a:rPr lang="en-US" sz="3200" b="1" dirty="0" smtClean="0"/>
              <a:t>  Joint </a:t>
            </a:r>
            <a:r>
              <a:rPr lang="en-US" sz="3200" b="1" dirty="0"/>
              <a:t>outreach </a:t>
            </a:r>
            <a:r>
              <a:rPr lang="en-US" sz="3200" b="1" dirty="0" smtClean="0"/>
              <a:t>activities</a:t>
            </a:r>
          </a:p>
          <a:p>
            <a:pPr marL="171450" lvl="0" indent="-171450" algn="l">
              <a:buFont typeface="Wingdings" panose="05000000000000000000" pitchFamily="2" charset="2"/>
              <a:buChar char="§"/>
            </a:pPr>
            <a:r>
              <a:rPr lang="en-US" sz="3200" b="1" dirty="0" smtClean="0"/>
              <a:t>  Coordinated relations </a:t>
            </a:r>
            <a:r>
              <a:rPr lang="en-US" sz="3200" b="1" dirty="0"/>
              <a:t>with other fields of </a:t>
            </a:r>
            <a:r>
              <a:rPr lang="en-US" sz="3200" b="1" dirty="0" smtClean="0"/>
              <a:t>science</a:t>
            </a:r>
            <a:endParaRPr lang="en-US" sz="3200" b="1" dirty="0"/>
          </a:p>
        </p:txBody>
      </p:sp>
    </p:spTree>
    <p:extLst>
      <p:ext uri="{BB962C8B-B14F-4D97-AF65-F5344CB8AC3E}">
        <p14:creationId xmlns:p14="http://schemas.microsoft.com/office/powerpoint/2010/main" val="7574435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8800" y="2895600"/>
            <a:ext cx="12039600" cy="1936750"/>
          </a:xfrm>
        </p:spPr>
        <p:txBody>
          <a:bodyPr/>
          <a:lstStyle/>
          <a:p>
            <a:pPr algn="ctr"/>
            <a:r>
              <a:rPr lang="de-DE" sz="6000" dirty="0" smtClean="0"/>
              <a:t>Next Generation </a:t>
            </a:r>
            <a:r>
              <a:rPr lang="de-DE" sz="9600" dirty="0" err="1" smtClean="0"/>
              <a:t>I</a:t>
            </a:r>
            <a:r>
              <a:rPr lang="de-DE" sz="6000" dirty="0" err="1" smtClean="0"/>
              <a:t>ce</a:t>
            </a:r>
            <a:r>
              <a:rPr lang="de-DE" sz="9600" dirty="0" err="1" smtClean="0"/>
              <a:t>C</a:t>
            </a:r>
            <a:r>
              <a:rPr lang="de-DE" sz="6000" dirty="0" err="1" smtClean="0"/>
              <a:t>ube</a:t>
            </a:r>
            <a:r>
              <a:rPr lang="de-DE" sz="7200" dirty="0" smtClean="0"/>
              <a:t/>
            </a:r>
            <a:br>
              <a:rPr lang="de-DE" sz="7200" dirty="0" smtClean="0"/>
            </a:br>
            <a:r>
              <a:rPr lang="de-DE" sz="7200" dirty="0" smtClean="0"/>
              <a:t/>
            </a:r>
            <a:br>
              <a:rPr lang="de-DE" sz="7200" dirty="0" smtClean="0"/>
            </a:br>
            <a:r>
              <a:rPr lang="de-DE" sz="15000" dirty="0" smtClean="0"/>
              <a:t>NGIC</a:t>
            </a:r>
            <a:endParaRPr lang="de-DE" sz="15000" dirty="0"/>
          </a:p>
        </p:txBody>
      </p:sp>
    </p:spTree>
    <p:extLst>
      <p:ext uri="{BB962C8B-B14F-4D97-AF65-F5344CB8AC3E}">
        <p14:creationId xmlns:p14="http://schemas.microsoft.com/office/powerpoint/2010/main" val="16737501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4400" dirty="0" smtClean="0"/>
              <a:t>South Pole infrastructure for neutrino (astro-)physics</a:t>
            </a:r>
            <a:endParaRPr lang="en-US" sz="4400" dirty="0"/>
          </a:p>
        </p:txBody>
      </p:sp>
      <p:sp>
        <p:nvSpPr>
          <p:cNvPr id="3" name="Content Placeholder 2"/>
          <p:cNvSpPr>
            <a:spLocks noGrp="1"/>
          </p:cNvSpPr>
          <p:nvPr>
            <p:ph idx="1"/>
          </p:nvPr>
        </p:nvSpPr>
        <p:spPr>
          <a:xfrm>
            <a:off x="406400" y="1676400"/>
            <a:ext cx="12420600" cy="7467600"/>
          </a:xfrm>
        </p:spPr>
        <p:txBody>
          <a:bodyPr/>
          <a:lstStyle/>
          <a:p>
            <a:pPr marL="0" indent="0">
              <a:buNone/>
            </a:pPr>
            <a:r>
              <a:rPr lang="de-DE" dirty="0" smtClean="0"/>
              <a:t>     </a:t>
            </a:r>
            <a:r>
              <a:rPr lang="de-DE" sz="4000" dirty="0" smtClean="0"/>
              <a:t>Device	Volume		Threshold	Primary Goal</a:t>
            </a:r>
          </a:p>
          <a:p>
            <a:endParaRPr lang="de-DE" dirty="0" smtClean="0"/>
          </a:p>
          <a:p>
            <a:r>
              <a:rPr lang="de-DE" dirty="0" smtClean="0"/>
              <a:t>PINGU		few Mton		2-3 GeV		</a:t>
            </a:r>
            <a:r>
              <a:rPr lang="de-DE" dirty="0" smtClean="0">
                <a:sym typeface="Symbol"/>
              </a:rPr>
              <a:t> mass hierarchy</a:t>
            </a:r>
          </a:p>
          <a:p>
            <a:r>
              <a:rPr lang="de-DE" dirty="0" smtClean="0">
                <a:sym typeface="Symbol"/>
              </a:rPr>
              <a:t>HEX*		7-12 km³		~10 TeV		 astronomy</a:t>
            </a:r>
          </a:p>
          <a:p>
            <a:pPr marL="0" indent="0">
              <a:buNone/>
            </a:pPr>
            <a:r>
              <a:rPr lang="de-DE" dirty="0" smtClean="0">
                <a:sym typeface="Symbol"/>
              </a:rPr>
              <a:t>                               						cosmogenic neutrinos</a:t>
            </a:r>
          </a:p>
          <a:p>
            <a:r>
              <a:rPr lang="de-DE" dirty="0" smtClean="0">
                <a:sym typeface="Symbol"/>
              </a:rPr>
              <a:t>Surface veto	~120 km²					veto for IceCube</a:t>
            </a:r>
          </a:p>
          <a:p>
            <a:pPr marL="0" indent="0">
              <a:buNone/>
            </a:pPr>
            <a:r>
              <a:rPr lang="de-DE" dirty="0" smtClean="0">
                <a:sym typeface="Symbol"/>
              </a:rPr>
              <a:t>  									CR physics</a:t>
            </a:r>
          </a:p>
          <a:p>
            <a:r>
              <a:rPr lang="de-DE" dirty="0" smtClean="0">
                <a:sym typeface="Symbol"/>
              </a:rPr>
              <a:t>ARA 		~120 km²		~50 PeV		cosmogenic neutrinos</a:t>
            </a:r>
          </a:p>
          <a:p>
            <a:endParaRPr lang="de-DE" dirty="0">
              <a:sym typeface="Symbol"/>
            </a:endParaRPr>
          </a:p>
          <a:p>
            <a:pPr marL="0" indent="0">
              <a:buNone/>
            </a:pPr>
            <a:r>
              <a:rPr lang="de-DE" sz="2400" dirty="0" smtClean="0">
                <a:sym typeface="Symbol"/>
              </a:rPr>
              <a:t>* High </a:t>
            </a:r>
            <a:r>
              <a:rPr lang="de-DE" sz="2400" dirty="0" err="1" smtClean="0">
                <a:sym typeface="Symbol"/>
              </a:rPr>
              <a:t>Energy</a:t>
            </a:r>
            <a:r>
              <a:rPr lang="de-DE" sz="2400" dirty="0" smtClean="0">
                <a:sym typeface="Symbol"/>
              </a:rPr>
              <a:t> Extension. </a:t>
            </a:r>
            <a:r>
              <a:rPr lang="de-DE" sz="2400" dirty="0" err="1">
                <a:sym typeface="Symbol"/>
              </a:rPr>
              <a:t>I</a:t>
            </a:r>
            <a:r>
              <a:rPr lang="de-DE" sz="2400" dirty="0" err="1" smtClean="0">
                <a:sym typeface="Symbol"/>
              </a:rPr>
              <a:t>ncluding</a:t>
            </a:r>
            <a:r>
              <a:rPr lang="de-DE" sz="2400" dirty="0" smtClean="0">
                <a:sym typeface="Symbol"/>
              </a:rPr>
              <a:t> IceCube (1 km³ with 100 GeV threshold)</a:t>
            </a:r>
          </a:p>
          <a:p>
            <a:endParaRPr lang="de-DE" dirty="0" smtClean="0">
              <a:sym typeface="Symbol"/>
            </a:endParaRPr>
          </a:p>
          <a:p>
            <a:endParaRPr lang="en-US" dirty="0"/>
          </a:p>
        </p:txBody>
      </p:sp>
    </p:spTree>
    <p:extLst>
      <p:ext uri="{BB962C8B-B14F-4D97-AF65-F5344CB8AC3E}">
        <p14:creationId xmlns:p14="http://schemas.microsoft.com/office/powerpoint/2010/main" val="29663393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4400" dirty="0" smtClean="0"/>
              <a:t>South Pole infrastructure for neutrino (astro-)physics</a:t>
            </a:r>
            <a:endParaRPr lang="en-US" sz="4400" dirty="0"/>
          </a:p>
        </p:txBody>
      </p:sp>
      <p:sp>
        <p:nvSpPr>
          <p:cNvPr id="3" name="Content Placeholder 2"/>
          <p:cNvSpPr>
            <a:spLocks noGrp="1"/>
          </p:cNvSpPr>
          <p:nvPr>
            <p:ph idx="1"/>
          </p:nvPr>
        </p:nvSpPr>
        <p:spPr>
          <a:xfrm>
            <a:off x="406400" y="1676400"/>
            <a:ext cx="12420600" cy="7467600"/>
          </a:xfrm>
        </p:spPr>
        <p:txBody>
          <a:bodyPr/>
          <a:lstStyle/>
          <a:p>
            <a:pPr marL="0" indent="0">
              <a:buNone/>
            </a:pPr>
            <a:r>
              <a:rPr lang="de-DE" dirty="0" smtClean="0"/>
              <a:t>     </a:t>
            </a:r>
            <a:r>
              <a:rPr lang="de-DE" sz="4000" dirty="0" smtClean="0"/>
              <a:t>Device	Volume		Threshold	Primary Goal</a:t>
            </a:r>
          </a:p>
          <a:p>
            <a:endParaRPr lang="de-DE" dirty="0" smtClean="0"/>
          </a:p>
          <a:p>
            <a:r>
              <a:rPr lang="de-DE" dirty="0" smtClean="0"/>
              <a:t>PINGU		few Mton		2-3 GeV		</a:t>
            </a:r>
            <a:r>
              <a:rPr lang="de-DE" dirty="0" smtClean="0">
                <a:sym typeface="Symbol"/>
              </a:rPr>
              <a:t> mass hierarchy</a:t>
            </a:r>
          </a:p>
          <a:p>
            <a:r>
              <a:rPr lang="de-DE" dirty="0" smtClean="0">
                <a:sym typeface="Symbol"/>
              </a:rPr>
              <a:t>HEX*		7-12 km³		~10 TeV		 astronomy</a:t>
            </a:r>
          </a:p>
          <a:p>
            <a:pPr marL="0" indent="0">
              <a:buNone/>
            </a:pPr>
            <a:r>
              <a:rPr lang="de-DE" dirty="0" smtClean="0">
                <a:sym typeface="Symbol"/>
              </a:rPr>
              <a:t>                               						cosmogenic neutrinos</a:t>
            </a:r>
          </a:p>
          <a:p>
            <a:r>
              <a:rPr lang="de-DE" dirty="0" smtClean="0">
                <a:sym typeface="Symbol"/>
              </a:rPr>
              <a:t>Surface veto	~120 km²					veto for IceCube</a:t>
            </a:r>
          </a:p>
          <a:p>
            <a:pPr marL="0" indent="0">
              <a:buNone/>
            </a:pPr>
            <a:r>
              <a:rPr lang="de-DE" dirty="0" smtClean="0">
                <a:sym typeface="Symbol"/>
              </a:rPr>
              <a:t>  									CR physics</a:t>
            </a:r>
          </a:p>
          <a:p>
            <a:r>
              <a:rPr lang="de-DE" dirty="0" smtClean="0">
                <a:sym typeface="Symbol"/>
              </a:rPr>
              <a:t>ARA 		~120 km²		~50 PeV		cosmogenic neutrinos</a:t>
            </a:r>
          </a:p>
          <a:p>
            <a:endParaRPr lang="de-DE" dirty="0">
              <a:sym typeface="Symbol"/>
            </a:endParaRPr>
          </a:p>
          <a:p>
            <a:pPr marL="0" indent="0">
              <a:buNone/>
            </a:pPr>
            <a:r>
              <a:rPr lang="de-DE" sz="2400" dirty="0" smtClean="0">
                <a:sym typeface="Symbol"/>
              </a:rPr>
              <a:t>* High </a:t>
            </a:r>
            <a:r>
              <a:rPr lang="de-DE" sz="2400" dirty="0" err="1" smtClean="0">
                <a:sym typeface="Symbol"/>
              </a:rPr>
              <a:t>Energy</a:t>
            </a:r>
            <a:r>
              <a:rPr lang="de-DE" sz="2400" dirty="0" smtClean="0">
                <a:sym typeface="Symbol"/>
              </a:rPr>
              <a:t> Extension. </a:t>
            </a:r>
            <a:r>
              <a:rPr lang="de-DE" sz="2400" dirty="0" err="1">
                <a:sym typeface="Symbol"/>
              </a:rPr>
              <a:t>I</a:t>
            </a:r>
            <a:r>
              <a:rPr lang="de-DE" sz="2400" dirty="0" err="1" smtClean="0">
                <a:sym typeface="Symbol"/>
              </a:rPr>
              <a:t>ncluding</a:t>
            </a:r>
            <a:r>
              <a:rPr lang="de-DE" sz="2400" dirty="0" smtClean="0">
                <a:sym typeface="Symbol"/>
              </a:rPr>
              <a:t> IceCube (1 km³ with 100 GeV threshold)</a:t>
            </a:r>
          </a:p>
          <a:p>
            <a:endParaRPr lang="de-DE" dirty="0" smtClean="0">
              <a:sym typeface="Symbol"/>
            </a:endParaRPr>
          </a:p>
          <a:p>
            <a:endParaRPr lang="en-US" dirty="0"/>
          </a:p>
        </p:txBody>
      </p:sp>
      <p:sp>
        <p:nvSpPr>
          <p:cNvPr id="4" name="Rechteck 3"/>
          <p:cNvSpPr/>
          <p:nvPr/>
        </p:nvSpPr>
        <p:spPr bwMode="auto">
          <a:xfrm>
            <a:off x="330200" y="2971800"/>
            <a:ext cx="12496800" cy="3733800"/>
          </a:xfrm>
          <a:prstGeom prst="rect">
            <a:avLst/>
          </a:prstGeom>
          <a:solidFill>
            <a:srgbClr val="00A6EB">
              <a:alpha val="25098"/>
            </a:srgbClr>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5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 name="Textfeld 4"/>
          <p:cNvSpPr txBox="1"/>
          <p:nvPr/>
        </p:nvSpPr>
        <p:spPr>
          <a:xfrm>
            <a:off x="1659625" y="2679412"/>
            <a:ext cx="9837950" cy="584775"/>
          </a:xfrm>
          <a:prstGeom prst="rect">
            <a:avLst/>
          </a:prstGeom>
          <a:solidFill>
            <a:schemeClr val="accent1">
              <a:lumMod val="60000"/>
              <a:lumOff val="40000"/>
            </a:schemeClr>
          </a:solidFill>
        </p:spPr>
        <p:txBody>
          <a:bodyPr wrap="none" rtlCol="0">
            <a:spAutoFit/>
          </a:bodyPr>
          <a:lstStyle/>
          <a:p>
            <a:pPr algn="l"/>
            <a:r>
              <a:rPr lang="de-DE" sz="3200" b="1" dirty="0" smtClean="0"/>
              <a:t>White </a:t>
            </a:r>
            <a:r>
              <a:rPr lang="de-DE" sz="3200" b="1" dirty="0" err="1" smtClean="0"/>
              <a:t>paper</a:t>
            </a:r>
            <a:r>
              <a:rPr lang="de-DE" sz="3200" b="1" dirty="0" smtClean="0"/>
              <a:t> end 2014 / </a:t>
            </a:r>
            <a:r>
              <a:rPr lang="de-DE" sz="3200" b="1" dirty="0" err="1" smtClean="0"/>
              <a:t>early</a:t>
            </a:r>
            <a:r>
              <a:rPr lang="de-DE" sz="3200" b="1" dirty="0" smtClean="0"/>
              <a:t> 2015,  </a:t>
            </a:r>
            <a:r>
              <a:rPr lang="de-DE" sz="3200" b="1" dirty="0" err="1" smtClean="0"/>
              <a:t>Proposal</a:t>
            </a:r>
            <a:r>
              <a:rPr lang="de-DE" sz="3200" b="1" dirty="0" smtClean="0"/>
              <a:t> 2016</a:t>
            </a:r>
            <a:endParaRPr lang="de-DE" sz="3200" b="1" dirty="0"/>
          </a:p>
        </p:txBody>
      </p:sp>
    </p:spTree>
    <p:extLst>
      <p:ext uri="{BB962C8B-B14F-4D97-AF65-F5344CB8AC3E}">
        <p14:creationId xmlns:p14="http://schemas.microsoft.com/office/powerpoint/2010/main" val="13964917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he_022814_sm.jpg"/>
          <p:cNvPicPr>
            <a:picLocks noChangeAspect="1"/>
          </p:cNvPicPr>
          <p:nvPr/>
        </p:nvPicPr>
        <p:blipFill>
          <a:blip r:embed="rId2"/>
          <a:stretch>
            <a:fillRect/>
          </a:stretch>
        </p:blipFill>
        <p:spPr>
          <a:xfrm>
            <a:off x="255305" y="1599637"/>
            <a:ext cx="6224539" cy="4940417"/>
          </a:xfrm>
          <a:prstGeom prst="rect">
            <a:avLst/>
          </a:prstGeom>
        </p:spPr>
      </p:pic>
      <p:pic>
        <p:nvPicPr>
          <p:cNvPr id="5" name="detector copy.pdf"/>
          <p:cNvPicPr>
            <a:picLocks noChangeAspect="1"/>
          </p:cNvPicPr>
          <p:nvPr/>
        </p:nvPicPr>
        <p:blipFill>
          <a:blip r:embed="rId3">
            <a:extLst/>
          </a:blip>
          <a:stretch>
            <a:fillRect/>
          </a:stretch>
        </p:blipFill>
        <p:spPr>
          <a:xfrm>
            <a:off x="6442413" y="1599637"/>
            <a:ext cx="4301278" cy="4301278"/>
          </a:xfrm>
          <a:prstGeom prst="rect">
            <a:avLst/>
          </a:prstGeom>
          <a:ln w="12700">
            <a:miter lim="400000"/>
          </a:ln>
        </p:spPr>
      </p:pic>
      <p:pic>
        <p:nvPicPr>
          <p:cNvPr id="6" name="detector copy.pdf"/>
          <p:cNvPicPr>
            <a:picLocks noChangeAspect="1"/>
          </p:cNvPicPr>
          <p:nvPr/>
        </p:nvPicPr>
        <p:blipFill>
          <a:blip r:embed="rId4">
            <a:extLst/>
          </a:blip>
          <a:stretch>
            <a:fillRect/>
          </a:stretch>
        </p:blipFill>
        <p:spPr>
          <a:xfrm>
            <a:off x="8947874" y="5424521"/>
            <a:ext cx="4056927" cy="4056927"/>
          </a:xfrm>
          <a:prstGeom prst="rect">
            <a:avLst/>
          </a:prstGeom>
          <a:ln w="12700">
            <a:miter lim="400000"/>
          </a:ln>
        </p:spPr>
      </p:pic>
      <p:sp>
        <p:nvSpPr>
          <p:cNvPr id="11" name="Inhaltsplatzhalter 2"/>
          <p:cNvSpPr>
            <a:spLocks noGrp="1"/>
          </p:cNvSpPr>
          <p:nvPr>
            <p:ph idx="1"/>
          </p:nvPr>
        </p:nvSpPr>
        <p:spPr>
          <a:xfrm>
            <a:off x="999899" y="6731234"/>
            <a:ext cx="7947975" cy="3022366"/>
          </a:xfrm>
        </p:spPr>
        <p:txBody>
          <a:bodyPr lIns="130046" tIns="65023" rIns="130046" bIns="65023">
            <a:normAutofit fontScale="77500" lnSpcReduction="20000"/>
          </a:bodyPr>
          <a:lstStyle/>
          <a:p>
            <a:r>
              <a:rPr lang="de-DE" sz="4000" dirty="0" smtClean="0"/>
              <a:t>~ 136 </a:t>
            </a:r>
            <a:r>
              <a:rPr lang="de-DE" sz="4000" dirty="0" err="1" smtClean="0"/>
              <a:t>strings</a:t>
            </a:r>
            <a:endParaRPr lang="de-DE" sz="4000" dirty="0" smtClean="0"/>
          </a:p>
          <a:p>
            <a:r>
              <a:rPr lang="de-DE" sz="4000" dirty="0" smtClean="0"/>
              <a:t>+ </a:t>
            </a:r>
            <a:r>
              <a:rPr lang="de-DE" sz="4000" dirty="0" err="1" smtClean="0"/>
              <a:t>surface</a:t>
            </a:r>
            <a:r>
              <a:rPr lang="de-DE" sz="4000" dirty="0" smtClean="0"/>
              <a:t> </a:t>
            </a:r>
            <a:r>
              <a:rPr lang="de-DE" sz="4000" dirty="0" err="1" smtClean="0"/>
              <a:t>veto</a:t>
            </a:r>
            <a:r>
              <a:rPr lang="de-DE" sz="4000" dirty="0" smtClean="0"/>
              <a:t> </a:t>
            </a:r>
            <a:r>
              <a:rPr lang="de-DE" sz="4000" dirty="0" err="1" smtClean="0"/>
              <a:t>detector</a:t>
            </a:r>
            <a:endParaRPr lang="de-DE" sz="4000" dirty="0" smtClean="0"/>
          </a:p>
          <a:p>
            <a:r>
              <a:rPr lang="de-DE" sz="4000" dirty="0" err="1" smtClean="0"/>
              <a:t>Including</a:t>
            </a:r>
            <a:r>
              <a:rPr lang="de-DE" sz="4000" dirty="0" smtClean="0"/>
              <a:t> PINGU </a:t>
            </a:r>
            <a:r>
              <a:rPr lang="de-DE" sz="4000" dirty="0" err="1" smtClean="0"/>
              <a:t>for</a:t>
            </a:r>
            <a:r>
              <a:rPr lang="de-DE" sz="4000" dirty="0" smtClean="0"/>
              <a:t> </a:t>
            </a:r>
            <a:r>
              <a:rPr lang="de-DE" sz="4000" dirty="0" err="1" smtClean="0"/>
              <a:t>oscillations</a:t>
            </a:r>
            <a:r>
              <a:rPr lang="de-DE" sz="4000" dirty="0" smtClean="0"/>
              <a:t> (40 </a:t>
            </a:r>
            <a:r>
              <a:rPr lang="de-DE" sz="4000" dirty="0" err="1" smtClean="0"/>
              <a:t>strings</a:t>
            </a:r>
            <a:r>
              <a:rPr lang="de-DE" sz="4000" dirty="0" smtClean="0"/>
              <a:t>)</a:t>
            </a:r>
          </a:p>
          <a:p>
            <a:r>
              <a:rPr lang="de-DE" sz="4000" dirty="0" err="1" smtClean="0"/>
              <a:t>Various</a:t>
            </a:r>
            <a:r>
              <a:rPr lang="de-DE" sz="4000" dirty="0" smtClean="0"/>
              <a:t> </a:t>
            </a:r>
            <a:r>
              <a:rPr lang="de-DE" sz="4000" dirty="0" err="1" smtClean="0"/>
              <a:t>versions</a:t>
            </a:r>
            <a:r>
              <a:rPr lang="de-DE" sz="4000" dirty="0" smtClean="0"/>
              <a:t> </a:t>
            </a:r>
            <a:r>
              <a:rPr lang="de-DE" sz="4000" dirty="0" err="1" smtClean="0"/>
              <a:t>of</a:t>
            </a:r>
            <a:r>
              <a:rPr lang="de-DE" sz="4000" dirty="0" smtClean="0"/>
              <a:t> DOMs </a:t>
            </a:r>
            <a:r>
              <a:rPr lang="de-DE" sz="4000" dirty="0" err="1" smtClean="0"/>
              <a:t>under</a:t>
            </a:r>
            <a:r>
              <a:rPr lang="de-DE" sz="4000" dirty="0" smtClean="0"/>
              <a:t> </a:t>
            </a:r>
            <a:r>
              <a:rPr lang="de-DE" sz="4000" dirty="0" err="1" smtClean="0"/>
              <a:t>discussion</a:t>
            </a:r>
            <a:r>
              <a:rPr lang="de-DE" sz="4000" dirty="0" smtClean="0"/>
              <a:t> </a:t>
            </a:r>
          </a:p>
          <a:p>
            <a:pPr marL="0" indent="0">
              <a:buNone/>
            </a:pPr>
            <a:r>
              <a:rPr lang="de-DE" dirty="0"/>
              <a:t>	</a:t>
            </a:r>
            <a:r>
              <a:rPr lang="de-DE" dirty="0" smtClean="0"/>
              <a:t>(</a:t>
            </a:r>
            <a:r>
              <a:rPr lang="de-DE" dirty="0" err="1" smtClean="0"/>
              <a:t>see</a:t>
            </a:r>
            <a:r>
              <a:rPr lang="de-DE" dirty="0" smtClean="0"/>
              <a:t> </a:t>
            </a:r>
            <a:r>
              <a:rPr lang="de-DE" dirty="0" err="1" smtClean="0"/>
              <a:t>technology</a:t>
            </a:r>
            <a:r>
              <a:rPr lang="de-DE" dirty="0" smtClean="0"/>
              <a:t> </a:t>
            </a:r>
            <a:r>
              <a:rPr lang="de-DE" dirty="0" err="1" smtClean="0"/>
              <a:t>session</a:t>
            </a:r>
            <a:r>
              <a:rPr lang="de-DE" dirty="0" smtClean="0"/>
              <a:t>)</a:t>
            </a:r>
            <a:endParaRPr lang="de-DE" dirty="0"/>
          </a:p>
        </p:txBody>
      </p:sp>
      <p:sp>
        <p:nvSpPr>
          <p:cNvPr id="4" name="Titel 3"/>
          <p:cNvSpPr>
            <a:spLocks noGrp="1"/>
          </p:cNvSpPr>
          <p:nvPr>
            <p:ph type="title"/>
          </p:nvPr>
        </p:nvSpPr>
        <p:spPr/>
        <p:txBody>
          <a:bodyPr/>
          <a:lstStyle/>
          <a:p>
            <a:r>
              <a:rPr lang="de-DE" dirty="0" smtClean="0"/>
              <a:t>HEX   (High </a:t>
            </a:r>
            <a:r>
              <a:rPr lang="de-DE" dirty="0" err="1" smtClean="0"/>
              <a:t>Energy</a:t>
            </a:r>
            <a:r>
              <a:rPr lang="de-DE" dirty="0" smtClean="0"/>
              <a:t> Extension)</a:t>
            </a:r>
            <a:endParaRPr lang="de-DE" dirty="0"/>
          </a:p>
        </p:txBody>
      </p:sp>
      <p:sp>
        <p:nvSpPr>
          <p:cNvPr id="7" name="Textfeld 6"/>
          <p:cNvSpPr txBox="1"/>
          <p:nvPr/>
        </p:nvSpPr>
        <p:spPr>
          <a:xfrm>
            <a:off x="9925697" y="2209800"/>
            <a:ext cx="3104503" cy="954107"/>
          </a:xfrm>
          <a:prstGeom prst="rect">
            <a:avLst/>
          </a:prstGeom>
          <a:noFill/>
        </p:spPr>
        <p:txBody>
          <a:bodyPr wrap="none" rtlCol="0">
            <a:spAutoFit/>
          </a:bodyPr>
          <a:lstStyle/>
          <a:p>
            <a:r>
              <a:rPr lang="de-DE" sz="2800" dirty="0" err="1" smtClean="0">
                <a:latin typeface="Calibri" panose="020F0502020204030204" pitchFamily="34" charset="0"/>
              </a:rPr>
              <a:t>IceCube</a:t>
            </a:r>
            <a:r>
              <a:rPr lang="de-DE" sz="2800" dirty="0" smtClean="0">
                <a:latin typeface="Calibri" panose="020F0502020204030204" pitchFamily="34" charset="0"/>
              </a:rPr>
              <a:t> + 96 </a:t>
            </a:r>
            <a:r>
              <a:rPr lang="de-DE" sz="2800" dirty="0" err="1" smtClean="0">
                <a:latin typeface="Calibri" panose="020F0502020204030204" pitchFamily="34" charset="0"/>
              </a:rPr>
              <a:t>strings</a:t>
            </a:r>
            <a:endParaRPr lang="de-DE" sz="2800" dirty="0" smtClean="0">
              <a:latin typeface="Calibri" panose="020F0502020204030204" pitchFamily="34" charset="0"/>
            </a:endParaRPr>
          </a:p>
          <a:p>
            <a:r>
              <a:rPr lang="de-DE" sz="2800" dirty="0" err="1" smtClean="0">
                <a:latin typeface="Calibri" panose="020F0502020204030204" pitchFamily="34" charset="0"/>
              </a:rPr>
              <a:t>Spacing</a:t>
            </a:r>
            <a:r>
              <a:rPr lang="de-DE" sz="2800" dirty="0" smtClean="0">
                <a:latin typeface="Calibri" panose="020F0502020204030204" pitchFamily="34" charset="0"/>
              </a:rPr>
              <a:t> 240 m</a:t>
            </a:r>
            <a:endParaRPr lang="de-DE" sz="2800" dirty="0">
              <a:latin typeface="Calibri" panose="020F0502020204030204" pitchFamily="34" charset="0"/>
            </a:endParaRPr>
          </a:p>
        </p:txBody>
      </p:sp>
      <p:sp>
        <p:nvSpPr>
          <p:cNvPr id="9" name="Textfeld 8"/>
          <p:cNvSpPr txBox="1"/>
          <p:nvPr/>
        </p:nvSpPr>
        <p:spPr>
          <a:xfrm>
            <a:off x="7352797" y="6038738"/>
            <a:ext cx="2276584" cy="1384995"/>
          </a:xfrm>
          <a:prstGeom prst="rect">
            <a:avLst/>
          </a:prstGeom>
          <a:noFill/>
        </p:spPr>
        <p:txBody>
          <a:bodyPr wrap="none" rtlCol="0">
            <a:spAutoFit/>
          </a:bodyPr>
          <a:lstStyle/>
          <a:p>
            <a:r>
              <a:rPr lang="de-DE" sz="2800" dirty="0" err="1" smtClean="0">
                <a:latin typeface="Calibri" panose="020F0502020204030204" pitchFamily="34" charset="0"/>
              </a:rPr>
              <a:t>IceCube</a:t>
            </a:r>
            <a:r>
              <a:rPr lang="de-DE" sz="2800" dirty="0" smtClean="0">
                <a:latin typeface="Calibri" panose="020F0502020204030204" pitchFamily="34" charset="0"/>
              </a:rPr>
              <a:t> +</a:t>
            </a:r>
          </a:p>
          <a:p>
            <a:r>
              <a:rPr lang="de-DE" sz="2800" dirty="0" smtClean="0">
                <a:latin typeface="Calibri" panose="020F0502020204030204" pitchFamily="34" charset="0"/>
              </a:rPr>
              <a:t>2 x 60 </a:t>
            </a:r>
            <a:r>
              <a:rPr lang="de-DE" sz="2800" dirty="0" err="1" smtClean="0">
                <a:latin typeface="Calibri" panose="020F0502020204030204" pitchFamily="34" charset="0"/>
              </a:rPr>
              <a:t>strings</a:t>
            </a:r>
            <a:endParaRPr lang="de-DE" sz="2800" dirty="0" smtClean="0">
              <a:latin typeface="Calibri" panose="020F0502020204030204" pitchFamily="34" charset="0"/>
            </a:endParaRPr>
          </a:p>
          <a:p>
            <a:r>
              <a:rPr lang="de-DE" sz="2800" dirty="0" err="1">
                <a:latin typeface="Calibri" panose="020F0502020204030204" pitchFamily="34" charset="0"/>
              </a:rPr>
              <a:t>s</a:t>
            </a:r>
            <a:r>
              <a:rPr lang="de-DE" sz="2800" dirty="0" err="1" smtClean="0">
                <a:latin typeface="Calibri" panose="020F0502020204030204" pitchFamily="34" charset="0"/>
              </a:rPr>
              <a:t>pacing</a:t>
            </a:r>
            <a:r>
              <a:rPr lang="de-DE" sz="2800" dirty="0" smtClean="0">
                <a:latin typeface="Calibri" panose="020F0502020204030204" pitchFamily="34" charset="0"/>
              </a:rPr>
              <a:t> 240 m</a:t>
            </a:r>
            <a:endParaRPr lang="de-DE" sz="2800" dirty="0">
              <a:latin typeface="Calibri" panose="020F0502020204030204" pitchFamily="34" charset="0"/>
            </a:endParaRPr>
          </a:p>
        </p:txBody>
      </p:sp>
    </p:spTree>
    <p:extLst>
      <p:ext uri="{BB962C8B-B14F-4D97-AF65-F5344CB8AC3E}">
        <p14:creationId xmlns:p14="http://schemas.microsoft.com/office/powerpoint/2010/main" val="14821688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Angular </a:t>
            </a:r>
            <a:r>
              <a:rPr lang="de-DE" dirty="0" err="1" smtClean="0"/>
              <a:t>resolution</a:t>
            </a:r>
            <a:endParaRPr lang="de-DE" dirty="0"/>
          </a:p>
        </p:txBody>
      </p:sp>
      <p:pic>
        <p:nvPicPr>
          <p:cNvPr id="5" name="space_angle_vs_zenith_IC86_rlogl8.5.pdf"/>
          <p:cNvPicPr/>
          <p:nvPr/>
        </p:nvPicPr>
        <p:blipFill>
          <a:blip r:embed="rId2">
            <a:extLst/>
          </a:blip>
          <a:stretch>
            <a:fillRect/>
          </a:stretch>
        </p:blipFill>
        <p:spPr>
          <a:xfrm>
            <a:off x="-203199" y="2209800"/>
            <a:ext cx="7162800" cy="4648200"/>
          </a:xfrm>
          <a:prstGeom prst="rect">
            <a:avLst/>
          </a:prstGeom>
          <a:ln w="12700">
            <a:miter lim="400000"/>
          </a:ln>
        </p:spPr>
      </p:pic>
      <p:pic>
        <p:nvPicPr>
          <p:cNvPr id="4" name="space_angle_vs_zenith_HEX96_240m_rlogl8.5.pdf"/>
          <p:cNvPicPr/>
          <p:nvPr/>
        </p:nvPicPr>
        <p:blipFill>
          <a:blip r:embed="rId3">
            <a:extLst/>
          </a:blip>
          <a:stretch>
            <a:fillRect/>
          </a:stretch>
        </p:blipFill>
        <p:spPr>
          <a:xfrm>
            <a:off x="6426200" y="2245894"/>
            <a:ext cx="7010400" cy="4612105"/>
          </a:xfrm>
          <a:prstGeom prst="rect">
            <a:avLst/>
          </a:prstGeom>
          <a:ln w="12700">
            <a:miter lim="400000"/>
          </a:ln>
        </p:spPr>
      </p:pic>
    </p:spTree>
    <p:extLst>
      <p:ext uri="{BB962C8B-B14F-4D97-AF65-F5344CB8AC3E}">
        <p14:creationId xmlns:p14="http://schemas.microsoft.com/office/powerpoint/2010/main" val="42796780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 </a:t>
            </a:r>
            <a:r>
              <a:rPr lang="de-DE" dirty="0" err="1" smtClean="0"/>
              <a:t>symmetric</a:t>
            </a:r>
            <a:r>
              <a:rPr lang="de-DE" dirty="0" smtClean="0"/>
              <a:t> </a:t>
            </a:r>
            <a:r>
              <a:rPr lang="de-DE" dirty="0" err="1" smtClean="0"/>
              <a:t>benchmark</a:t>
            </a:r>
            <a:r>
              <a:rPr lang="de-DE" dirty="0" smtClean="0"/>
              <a:t> </a:t>
            </a:r>
            <a:r>
              <a:rPr lang="de-DE" dirty="0" err="1" smtClean="0"/>
              <a:t>detector</a:t>
            </a:r>
            <a:endParaRPr lang="de-D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1447800"/>
            <a:ext cx="5343525" cy="424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2323" y="1634101"/>
            <a:ext cx="6315076" cy="419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5234" y="5630232"/>
            <a:ext cx="6172165" cy="4123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85576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608" r="48438" b="49612"/>
          <a:stretch/>
        </p:blipFill>
        <p:spPr bwMode="auto">
          <a:xfrm>
            <a:off x="6654800" y="4523687"/>
            <a:ext cx="6705600" cy="3467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de-DE" dirty="0" err="1" smtClean="0"/>
              <a:t>IceVeto</a:t>
            </a:r>
            <a:endParaRPr lang="de-DE"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4804" r="48438"/>
          <a:stretch/>
        </p:blipFill>
        <p:spPr bwMode="auto">
          <a:xfrm>
            <a:off x="-279400" y="4800600"/>
            <a:ext cx="7772400" cy="4454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Inhaltsplatzhalter 3"/>
          <p:cNvSpPr>
            <a:spLocks noGrp="1"/>
          </p:cNvSpPr>
          <p:nvPr>
            <p:ph idx="1"/>
          </p:nvPr>
        </p:nvSpPr>
        <p:spPr>
          <a:xfrm>
            <a:off x="177800" y="1447800"/>
            <a:ext cx="9512545" cy="1875094"/>
          </a:xfrm>
        </p:spPr>
        <p:txBody>
          <a:bodyPr/>
          <a:lstStyle/>
          <a:p>
            <a:r>
              <a:rPr lang="de-DE" dirty="0"/>
              <a:t>&gt;100 </a:t>
            </a:r>
            <a:r>
              <a:rPr lang="de-DE" dirty="0" err="1"/>
              <a:t>TeV</a:t>
            </a:r>
            <a:r>
              <a:rPr lang="de-DE" dirty="0"/>
              <a:t>: Earth </a:t>
            </a:r>
            <a:r>
              <a:rPr lang="de-DE" dirty="0" err="1"/>
              <a:t>opaque</a:t>
            </a:r>
            <a:endParaRPr lang="de-DE" dirty="0"/>
          </a:p>
          <a:p>
            <a:r>
              <a:rPr lang="de-DE" dirty="0" err="1"/>
              <a:t>Expect</a:t>
            </a:r>
            <a:r>
              <a:rPr lang="de-DE" dirty="0"/>
              <a:t> </a:t>
            </a:r>
            <a:r>
              <a:rPr lang="de-DE" dirty="0" err="1"/>
              <a:t>most</a:t>
            </a:r>
            <a:r>
              <a:rPr lang="de-DE" dirty="0"/>
              <a:t> </a:t>
            </a:r>
            <a:r>
              <a:rPr lang="de-DE" dirty="0" err="1"/>
              <a:t>of</a:t>
            </a:r>
            <a:r>
              <a:rPr lang="de-DE" dirty="0"/>
              <a:t> </a:t>
            </a:r>
            <a:r>
              <a:rPr lang="de-DE" dirty="0" err="1"/>
              <a:t>the</a:t>
            </a:r>
            <a:r>
              <a:rPr lang="de-DE" dirty="0"/>
              <a:t> </a:t>
            </a:r>
            <a:r>
              <a:rPr lang="de-DE" dirty="0" err="1"/>
              <a:t>signal</a:t>
            </a:r>
            <a:r>
              <a:rPr lang="de-DE" dirty="0"/>
              <a:t> </a:t>
            </a:r>
            <a:r>
              <a:rPr lang="de-DE" dirty="0" err="1"/>
              <a:t>from</a:t>
            </a:r>
            <a:r>
              <a:rPr lang="de-DE" dirty="0"/>
              <a:t> </a:t>
            </a:r>
            <a:r>
              <a:rPr lang="de-DE" dirty="0" err="1" smtClean="0"/>
              <a:t>above</a:t>
            </a:r>
            <a:endParaRPr lang="de-DE" dirty="0" smtClean="0"/>
          </a:p>
          <a:p>
            <a:r>
              <a:rPr lang="de-DE" dirty="0" smtClean="0"/>
              <a:t>Need a </a:t>
            </a:r>
            <a:r>
              <a:rPr lang="de-DE" dirty="0" err="1" smtClean="0"/>
              <a:t>veto</a:t>
            </a:r>
            <a:r>
              <a:rPr lang="de-DE" dirty="0" smtClean="0"/>
              <a:t> </a:t>
            </a:r>
            <a:r>
              <a:rPr lang="de-DE" dirty="0" err="1" smtClean="0"/>
              <a:t>against</a:t>
            </a:r>
            <a:r>
              <a:rPr lang="de-DE" dirty="0" smtClean="0"/>
              <a:t> </a:t>
            </a:r>
            <a:r>
              <a:rPr lang="de-DE" dirty="0" err="1" smtClean="0"/>
              <a:t>atm</a:t>
            </a:r>
            <a:r>
              <a:rPr lang="de-DE" dirty="0" smtClean="0"/>
              <a:t>. </a:t>
            </a:r>
            <a:r>
              <a:rPr lang="de-DE" dirty="0" err="1"/>
              <a:t>s</a:t>
            </a:r>
            <a:r>
              <a:rPr lang="de-DE" dirty="0" err="1" smtClean="0"/>
              <a:t>hower</a:t>
            </a:r>
            <a:r>
              <a:rPr lang="de-DE" dirty="0" smtClean="0"/>
              <a:t> </a:t>
            </a:r>
            <a:r>
              <a:rPr lang="de-DE" dirty="0" err="1" smtClean="0"/>
              <a:t>particles</a:t>
            </a:r>
            <a:endParaRPr lang="de-DE" dirty="0" smtClean="0"/>
          </a:p>
          <a:p>
            <a:pPr lvl="1"/>
            <a:r>
              <a:rPr lang="de-DE" dirty="0" smtClean="0"/>
              <a:t> </a:t>
            </a:r>
            <a:r>
              <a:rPr lang="de-DE" dirty="0" err="1" smtClean="0"/>
              <a:t>Self</a:t>
            </a:r>
            <a:r>
              <a:rPr lang="de-DE" dirty="0" smtClean="0"/>
              <a:t>-veto </a:t>
            </a:r>
            <a:r>
              <a:rPr lang="de-DE" dirty="0" err="1" smtClean="0"/>
              <a:t>of</a:t>
            </a:r>
            <a:r>
              <a:rPr lang="de-DE" dirty="0" smtClean="0"/>
              <a:t> </a:t>
            </a:r>
            <a:r>
              <a:rPr lang="de-DE" dirty="0" err="1" smtClean="0"/>
              <a:t>deep-ice</a:t>
            </a:r>
            <a:r>
              <a:rPr lang="de-DE" dirty="0" smtClean="0"/>
              <a:t> </a:t>
            </a:r>
            <a:r>
              <a:rPr lang="de-DE" dirty="0" err="1" smtClean="0"/>
              <a:t>detector</a:t>
            </a:r>
            <a:endParaRPr lang="de-DE" dirty="0" smtClean="0"/>
          </a:p>
          <a:p>
            <a:pPr lvl="1"/>
            <a:r>
              <a:rPr lang="de-DE" dirty="0" smtClean="0"/>
              <a:t> Surface </a:t>
            </a:r>
            <a:r>
              <a:rPr lang="de-DE" dirty="0" err="1" smtClean="0"/>
              <a:t>veto</a:t>
            </a:r>
            <a:endParaRPr lang="de-DE" dirty="0"/>
          </a:p>
          <a:p>
            <a:endParaRPr lang="de-DE" dirty="0"/>
          </a:p>
        </p:txBody>
      </p:sp>
    </p:spTree>
    <p:extLst>
      <p:ext uri="{BB962C8B-B14F-4D97-AF65-F5344CB8AC3E}">
        <p14:creationId xmlns:p14="http://schemas.microsoft.com/office/powerpoint/2010/main" val="9417525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8" descr="he_042114_wTopExtension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5200" y="1524000"/>
            <a:ext cx="7398162" cy="4544885"/>
          </a:xfrm>
          <a:prstGeom prst="rect">
            <a:avLst/>
          </a:prstGeom>
        </p:spPr>
      </p:pic>
      <p:sp>
        <p:nvSpPr>
          <p:cNvPr id="2" name="Titel 1"/>
          <p:cNvSpPr>
            <a:spLocks noGrp="1"/>
          </p:cNvSpPr>
          <p:nvPr>
            <p:ph type="title"/>
          </p:nvPr>
        </p:nvSpPr>
        <p:spPr/>
        <p:txBody>
          <a:bodyPr/>
          <a:lstStyle/>
          <a:p>
            <a:r>
              <a:rPr lang="de-DE" dirty="0" err="1" smtClean="0"/>
              <a:t>IceVeto</a:t>
            </a:r>
            <a:endParaRPr lang="de-DE"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331" t="3750"/>
          <a:stretch/>
        </p:blipFill>
        <p:spPr bwMode="auto">
          <a:xfrm>
            <a:off x="-11981" y="1354806"/>
            <a:ext cx="6477000" cy="8375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0"/>
          <p:cNvPicPr/>
          <p:nvPr/>
        </p:nvPicPr>
        <p:blipFill rotWithShape="1">
          <a:blip r:embed="rId4" cstate="print">
            <a:alphaModFix amt="83000"/>
            <a:extLst>
              <a:ext uri="{28A0092B-C50C-407E-A947-70E740481C1C}">
                <a14:useLocalDpi xmlns:a14="http://schemas.microsoft.com/office/drawing/2010/main" val="0"/>
              </a:ext>
            </a:extLst>
          </a:blip>
          <a:srcRect r="10937" b="19803"/>
          <a:stretch/>
        </p:blipFill>
        <p:spPr>
          <a:xfrm>
            <a:off x="9245393" y="6068885"/>
            <a:ext cx="3591339" cy="2654249"/>
          </a:xfrm>
          <a:prstGeom prst="rect">
            <a:avLst/>
          </a:prstGeom>
        </p:spPr>
      </p:pic>
      <p:cxnSp>
        <p:nvCxnSpPr>
          <p:cNvPr id="7" name="Straight Arrow Connector 41"/>
          <p:cNvCxnSpPr/>
          <p:nvPr/>
        </p:nvCxnSpPr>
        <p:spPr>
          <a:xfrm flipV="1">
            <a:off x="9705560" y="8931248"/>
            <a:ext cx="2661294" cy="42395"/>
          </a:xfrm>
          <a:prstGeom prst="straightConnector1">
            <a:avLst/>
          </a:prstGeom>
          <a:ln w="12700" cap="flat" cmpd="sng" algn="ctr">
            <a:solidFill>
              <a:schemeClr val="tx1">
                <a:lumMod val="95000"/>
                <a:lumOff val="5000"/>
              </a:schemeClr>
            </a:solidFill>
            <a:prstDash val="solid"/>
            <a:round/>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8" name="TextBox 47"/>
          <p:cNvSpPr txBox="1"/>
          <p:nvPr/>
        </p:nvSpPr>
        <p:spPr>
          <a:xfrm>
            <a:off x="10655460" y="8931248"/>
            <a:ext cx="994184" cy="584775"/>
          </a:xfrm>
          <a:prstGeom prst="rect">
            <a:avLst/>
          </a:prstGeom>
          <a:noFill/>
        </p:spPr>
        <p:txBody>
          <a:bodyPr wrap="none" rtlCol="0">
            <a:spAutoFit/>
          </a:bodyPr>
          <a:lstStyle/>
          <a:p>
            <a:r>
              <a:rPr lang="en-US" sz="3200" dirty="0" smtClean="0"/>
              <a:t>~1m</a:t>
            </a:r>
            <a:endParaRPr lang="en-US" sz="3200" dirty="0"/>
          </a:p>
        </p:txBody>
      </p:sp>
    </p:spTree>
    <p:extLst>
      <p:ext uri="{BB962C8B-B14F-4D97-AF65-F5344CB8AC3E}">
        <p14:creationId xmlns:p14="http://schemas.microsoft.com/office/powerpoint/2010/main" val="23284686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Event </a:t>
            </a:r>
            <a:r>
              <a:rPr lang="de-DE" dirty="0" err="1" smtClean="0"/>
              <a:t>Passing</a:t>
            </a:r>
            <a:r>
              <a:rPr lang="de-DE" dirty="0" smtClean="0"/>
              <a:t> </a:t>
            </a:r>
            <a:r>
              <a:rPr lang="de-DE" dirty="0" err="1" smtClean="0"/>
              <a:t>rates</a:t>
            </a:r>
            <a:r>
              <a:rPr lang="de-DE" dirty="0" smtClean="0"/>
              <a:t> vs. </a:t>
            </a:r>
            <a:r>
              <a:rPr lang="de-DE" dirty="0" err="1"/>
              <a:t>e</a:t>
            </a:r>
            <a:r>
              <a:rPr lang="de-DE" dirty="0" err="1" smtClean="0"/>
              <a:t>nergy</a:t>
            </a:r>
            <a:r>
              <a:rPr lang="de-DE" dirty="0" smtClean="0"/>
              <a:t> </a:t>
            </a:r>
            <a:r>
              <a:rPr lang="de-DE" dirty="0" err="1" smtClean="0"/>
              <a:t>and</a:t>
            </a:r>
            <a:r>
              <a:rPr lang="de-DE" dirty="0" smtClean="0"/>
              <a:t> </a:t>
            </a:r>
            <a:r>
              <a:rPr lang="de-DE" dirty="0" err="1" smtClean="0"/>
              <a:t>zenith</a:t>
            </a:r>
            <a:endParaRPr lang="de-D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00" y="1378017"/>
            <a:ext cx="13919200" cy="835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eck 4"/>
          <p:cNvSpPr/>
          <p:nvPr/>
        </p:nvSpPr>
        <p:spPr>
          <a:xfrm>
            <a:off x="6045200" y="2971800"/>
            <a:ext cx="4419600" cy="1384995"/>
          </a:xfrm>
          <a:prstGeom prst="rect">
            <a:avLst/>
          </a:prstGeom>
        </p:spPr>
        <p:txBody>
          <a:bodyPr wrap="square">
            <a:spAutoFit/>
          </a:bodyPr>
          <a:lstStyle/>
          <a:p>
            <a:pPr algn="l"/>
            <a:r>
              <a:rPr lang="de-DE" sz="2800" b="1" dirty="0">
                <a:solidFill>
                  <a:schemeClr val="bg1"/>
                </a:solidFill>
                <a:latin typeface="Calibri" panose="020F0502020204030204" pitchFamily="34" charset="0"/>
              </a:rPr>
              <a:t>Veto </a:t>
            </a:r>
            <a:r>
              <a:rPr lang="de-DE" sz="2800" b="1" dirty="0" err="1">
                <a:solidFill>
                  <a:schemeClr val="bg1"/>
                </a:solidFill>
                <a:latin typeface="Calibri" panose="020F0502020204030204" pitchFamily="34" charset="0"/>
              </a:rPr>
              <a:t>could</a:t>
            </a:r>
            <a:r>
              <a:rPr lang="de-DE" sz="2800" b="1" dirty="0">
                <a:solidFill>
                  <a:schemeClr val="bg1"/>
                </a:solidFill>
                <a:latin typeface="Calibri" panose="020F0502020204030204" pitchFamily="34" charset="0"/>
              </a:rPr>
              <a:t> </a:t>
            </a:r>
            <a:r>
              <a:rPr lang="de-DE" sz="2800" b="1" dirty="0" err="1">
                <a:solidFill>
                  <a:schemeClr val="bg1"/>
                </a:solidFill>
                <a:latin typeface="Calibri" panose="020F0502020204030204" pitchFamily="34" charset="0"/>
              </a:rPr>
              <a:t>give</a:t>
            </a:r>
            <a:r>
              <a:rPr lang="de-DE" sz="2800" b="1" dirty="0">
                <a:solidFill>
                  <a:schemeClr val="bg1"/>
                </a:solidFill>
                <a:latin typeface="Calibri" panose="020F0502020204030204" pitchFamily="34" charset="0"/>
              </a:rPr>
              <a:t> 50-75% </a:t>
            </a:r>
            <a:endParaRPr lang="de-DE" sz="2800" b="1" dirty="0" smtClean="0">
              <a:solidFill>
                <a:schemeClr val="bg1"/>
              </a:solidFill>
              <a:latin typeface="Calibri" panose="020F0502020204030204" pitchFamily="34" charset="0"/>
            </a:endParaRPr>
          </a:p>
          <a:p>
            <a:pPr algn="l"/>
            <a:r>
              <a:rPr lang="de-DE" sz="2800" b="1" dirty="0" err="1" smtClean="0">
                <a:solidFill>
                  <a:schemeClr val="bg1"/>
                </a:solidFill>
                <a:latin typeface="Calibri" panose="020F0502020204030204" pitchFamily="34" charset="0"/>
              </a:rPr>
              <a:t>more</a:t>
            </a:r>
            <a:r>
              <a:rPr lang="de-DE" sz="2800" b="1" dirty="0" smtClean="0">
                <a:solidFill>
                  <a:schemeClr val="bg1"/>
                </a:solidFill>
                <a:latin typeface="Calibri" panose="020F0502020204030204" pitchFamily="34" charset="0"/>
              </a:rPr>
              <a:t> </a:t>
            </a:r>
            <a:r>
              <a:rPr lang="de-DE" sz="2800" b="1" dirty="0" err="1">
                <a:solidFill>
                  <a:schemeClr val="bg1"/>
                </a:solidFill>
                <a:latin typeface="Calibri" panose="020F0502020204030204" pitchFamily="34" charset="0"/>
              </a:rPr>
              <a:t>events</a:t>
            </a:r>
            <a:r>
              <a:rPr lang="de-DE" sz="2800" b="1" dirty="0">
                <a:solidFill>
                  <a:schemeClr val="bg1"/>
                </a:solidFill>
                <a:latin typeface="Calibri" panose="020F0502020204030204" pitchFamily="34" charset="0"/>
              </a:rPr>
              <a:t> </a:t>
            </a:r>
            <a:r>
              <a:rPr lang="de-DE" sz="2800" b="1" dirty="0" err="1">
                <a:solidFill>
                  <a:schemeClr val="bg1"/>
                </a:solidFill>
                <a:latin typeface="Calibri" panose="020F0502020204030204" pitchFamily="34" charset="0"/>
              </a:rPr>
              <a:t>above</a:t>
            </a:r>
            <a:r>
              <a:rPr lang="de-DE" sz="2800" b="1" dirty="0">
                <a:solidFill>
                  <a:schemeClr val="bg1"/>
                </a:solidFill>
                <a:latin typeface="Calibri" panose="020F0502020204030204" pitchFamily="34" charset="0"/>
              </a:rPr>
              <a:t> 100 </a:t>
            </a:r>
            <a:r>
              <a:rPr lang="de-DE" sz="2800" b="1" dirty="0" err="1">
                <a:solidFill>
                  <a:schemeClr val="bg1"/>
                </a:solidFill>
                <a:latin typeface="Calibri" panose="020F0502020204030204" pitchFamily="34" charset="0"/>
              </a:rPr>
              <a:t>TeV</a:t>
            </a:r>
            <a:r>
              <a:rPr lang="de-DE" sz="2800" b="1" dirty="0">
                <a:solidFill>
                  <a:schemeClr val="bg1"/>
                </a:solidFill>
                <a:latin typeface="Calibri" panose="020F0502020204030204" pitchFamily="34" charset="0"/>
              </a:rPr>
              <a:t> </a:t>
            </a:r>
            <a:endParaRPr lang="de-DE" sz="2800" b="1" dirty="0" smtClean="0">
              <a:solidFill>
                <a:schemeClr val="bg1"/>
              </a:solidFill>
              <a:latin typeface="Calibri" panose="020F0502020204030204" pitchFamily="34" charset="0"/>
            </a:endParaRPr>
          </a:p>
          <a:p>
            <a:pPr algn="l"/>
            <a:r>
              <a:rPr lang="de-DE" sz="2800" b="1" dirty="0" smtClean="0">
                <a:solidFill>
                  <a:schemeClr val="bg1"/>
                </a:solidFill>
                <a:latin typeface="Calibri" panose="020F0502020204030204" pitchFamily="34" charset="0"/>
              </a:rPr>
              <a:t>(</a:t>
            </a:r>
            <a:r>
              <a:rPr lang="de-DE" sz="2800" b="1" dirty="0" err="1">
                <a:solidFill>
                  <a:schemeClr val="bg1"/>
                </a:solidFill>
                <a:latin typeface="Calibri" panose="020F0502020204030204" pitchFamily="34" charset="0"/>
              </a:rPr>
              <a:t>averaged</a:t>
            </a:r>
            <a:r>
              <a:rPr lang="de-DE" sz="2800" b="1" dirty="0">
                <a:solidFill>
                  <a:schemeClr val="bg1"/>
                </a:solidFill>
                <a:latin typeface="Calibri" panose="020F0502020204030204" pitchFamily="34" charset="0"/>
              </a:rPr>
              <a:t> </a:t>
            </a:r>
            <a:r>
              <a:rPr lang="de-DE" sz="2800" b="1" dirty="0" err="1">
                <a:solidFill>
                  <a:schemeClr val="bg1"/>
                </a:solidFill>
                <a:latin typeface="Calibri" panose="020F0502020204030204" pitchFamily="34" charset="0"/>
              </a:rPr>
              <a:t>over</a:t>
            </a:r>
            <a:r>
              <a:rPr lang="de-DE" sz="2800" b="1" dirty="0">
                <a:solidFill>
                  <a:schemeClr val="bg1"/>
                </a:solidFill>
                <a:latin typeface="Calibri" panose="020F0502020204030204" pitchFamily="34" charset="0"/>
              </a:rPr>
              <a:t> 4 </a:t>
            </a:r>
            <a:r>
              <a:rPr lang="de-DE" sz="2800" b="1" dirty="0">
                <a:solidFill>
                  <a:schemeClr val="bg1"/>
                </a:solidFill>
                <a:latin typeface="Calibri" panose="020F0502020204030204" pitchFamily="34" charset="0"/>
                <a:sym typeface="Symbol"/>
              </a:rPr>
              <a:t>)</a:t>
            </a:r>
          </a:p>
        </p:txBody>
      </p:sp>
    </p:spTree>
    <p:extLst>
      <p:ext uri="{BB962C8B-B14F-4D97-AF65-F5344CB8AC3E}">
        <p14:creationId xmlns:p14="http://schemas.microsoft.com/office/powerpoint/2010/main" val="6264090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Schedule </a:t>
            </a:r>
            <a:r>
              <a:rPr lang="de-DE" sz="3600" dirty="0" smtClean="0"/>
              <a:t> </a:t>
            </a:r>
            <a:r>
              <a:rPr lang="de-DE" sz="3600" dirty="0" err="1" smtClean="0"/>
              <a:t>assuming</a:t>
            </a:r>
            <a:r>
              <a:rPr lang="de-DE" sz="3600" dirty="0" smtClean="0"/>
              <a:t> </a:t>
            </a:r>
            <a:r>
              <a:rPr lang="de-DE" sz="3600" dirty="0" err="1" smtClean="0"/>
              <a:t>deployement</a:t>
            </a:r>
            <a:r>
              <a:rPr lang="de-DE" sz="3600" dirty="0" smtClean="0"/>
              <a:t> </a:t>
            </a:r>
            <a:r>
              <a:rPr lang="de-DE" sz="3600" dirty="0" err="1" smtClean="0"/>
              <a:t>start</a:t>
            </a:r>
            <a:r>
              <a:rPr lang="de-DE" sz="3600" dirty="0" smtClean="0"/>
              <a:t> in </a:t>
            </a:r>
            <a:r>
              <a:rPr lang="de-DE" sz="3600" dirty="0" err="1" smtClean="0"/>
              <a:t>season</a:t>
            </a:r>
            <a:r>
              <a:rPr lang="de-DE" sz="3600" dirty="0" smtClean="0"/>
              <a:t> 2018/19</a:t>
            </a:r>
            <a:endParaRPr lang="de-DE" sz="3600"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045323381"/>
              </p:ext>
            </p:extLst>
          </p:nvPr>
        </p:nvGraphicFramePr>
        <p:xfrm>
          <a:off x="787400" y="1600201"/>
          <a:ext cx="11658600" cy="7620001"/>
        </p:xfrm>
        <a:graphic>
          <a:graphicData uri="http://schemas.openxmlformats.org/drawingml/2006/table">
            <a:tbl>
              <a:tblPr firstRow="1" bandRow="1">
                <a:tableStyleId>{5C22544A-7EE6-4342-B048-85BDC9FD1C3A}</a:tableStyleId>
              </a:tblPr>
              <a:tblGrid>
                <a:gridCol w="4530800"/>
                <a:gridCol w="1830487"/>
                <a:gridCol w="2191035"/>
                <a:gridCol w="3106278"/>
              </a:tblGrid>
              <a:tr h="1795289">
                <a:tc>
                  <a:txBody>
                    <a:bodyPr/>
                    <a:lstStyle/>
                    <a:p>
                      <a:r>
                        <a:rPr lang="en-US" sz="2800" dirty="0" smtClean="0"/>
                        <a:t>Description</a:t>
                      </a:r>
                      <a:endParaRPr lang="en-US" sz="2800" dirty="0"/>
                    </a:p>
                  </a:txBody>
                  <a:tcPr/>
                </a:tc>
                <a:tc>
                  <a:txBody>
                    <a:bodyPr/>
                    <a:lstStyle/>
                    <a:p>
                      <a:pPr algn="ctr"/>
                      <a:r>
                        <a:rPr lang="en-US" sz="2800" dirty="0" smtClean="0"/>
                        <a:t>Strings Installed</a:t>
                      </a:r>
                      <a:endParaRPr lang="en-US" sz="2800" dirty="0"/>
                    </a:p>
                  </a:txBody>
                  <a:tcPr/>
                </a:tc>
                <a:tc>
                  <a:txBody>
                    <a:bodyPr/>
                    <a:lstStyle/>
                    <a:p>
                      <a:pPr algn="ctr"/>
                      <a:r>
                        <a:rPr lang="en-US" sz="2800" dirty="0" smtClean="0"/>
                        <a:t>Cumulative strings installed</a:t>
                      </a:r>
                      <a:endParaRPr lang="en-US" sz="2800" dirty="0"/>
                    </a:p>
                  </a:txBody>
                  <a:tcPr/>
                </a:tc>
                <a:tc>
                  <a:txBody>
                    <a:bodyPr/>
                    <a:lstStyle/>
                    <a:p>
                      <a:r>
                        <a:rPr lang="en-US" sz="2800" dirty="0" smtClean="0"/>
                        <a:t>Austral Summer</a:t>
                      </a:r>
                      <a:endParaRPr lang="en-US" sz="2800" dirty="0"/>
                    </a:p>
                  </a:txBody>
                  <a:tcPr/>
                </a:tc>
              </a:tr>
              <a:tr h="728089">
                <a:tc>
                  <a:txBody>
                    <a:bodyPr/>
                    <a:lstStyle/>
                    <a:p>
                      <a:r>
                        <a:rPr lang="en-US" sz="2800" dirty="0" smtClean="0"/>
                        <a:t>PINGU(+HEX)</a:t>
                      </a:r>
                      <a:endParaRPr lang="en-US" sz="2800" dirty="0"/>
                    </a:p>
                  </a:txBody>
                  <a:tcPr/>
                </a:tc>
                <a:tc>
                  <a:txBody>
                    <a:bodyPr/>
                    <a:lstStyle/>
                    <a:p>
                      <a:pPr algn="ctr"/>
                      <a:r>
                        <a:rPr lang="en-US" sz="2800" dirty="0" smtClean="0"/>
                        <a:t>8</a:t>
                      </a:r>
                      <a:endParaRPr lang="en-US" sz="2800" dirty="0"/>
                    </a:p>
                  </a:txBody>
                  <a:tcPr/>
                </a:tc>
                <a:tc>
                  <a:txBody>
                    <a:bodyPr/>
                    <a:lstStyle/>
                    <a:p>
                      <a:pPr algn="ctr"/>
                      <a:r>
                        <a:rPr lang="en-US" sz="2800" dirty="0" smtClean="0"/>
                        <a:t>8</a:t>
                      </a:r>
                      <a:endParaRPr lang="en-US" sz="2800" dirty="0"/>
                    </a:p>
                  </a:txBody>
                  <a:tcPr/>
                </a:tc>
                <a:tc>
                  <a:txBody>
                    <a:bodyPr/>
                    <a:lstStyle/>
                    <a:p>
                      <a:r>
                        <a:rPr lang="en-US" sz="2800" dirty="0" smtClean="0"/>
                        <a:t>18/19 </a:t>
                      </a:r>
                      <a:endParaRPr lang="en-US" sz="2800" dirty="0"/>
                    </a:p>
                  </a:txBody>
                  <a:tcPr/>
                </a:tc>
              </a:tr>
              <a:tr h="728089">
                <a:tc>
                  <a:txBody>
                    <a:bodyPr/>
                    <a:lstStyle/>
                    <a:p>
                      <a:r>
                        <a:rPr lang="en-US" sz="2800" dirty="0" smtClean="0"/>
                        <a:t>PINGU</a:t>
                      </a:r>
                      <a:endParaRPr lang="en-US" sz="2800" dirty="0"/>
                    </a:p>
                  </a:txBody>
                  <a:tcPr/>
                </a:tc>
                <a:tc>
                  <a:txBody>
                    <a:bodyPr/>
                    <a:lstStyle/>
                    <a:p>
                      <a:pPr algn="ctr"/>
                      <a:r>
                        <a:rPr lang="en-US" sz="2800" dirty="0" smtClean="0"/>
                        <a:t>16</a:t>
                      </a:r>
                      <a:endParaRPr lang="en-US" sz="2800" dirty="0"/>
                    </a:p>
                  </a:txBody>
                  <a:tcPr/>
                </a:tc>
                <a:tc>
                  <a:txBody>
                    <a:bodyPr/>
                    <a:lstStyle/>
                    <a:p>
                      <a:pPr algn="ctr"/>
                      <a:r>
                        <a:rPr lang="en-US" sz="2800" dirty="0" smtClean="0"/>
                        <a:t>24</a:t>
                      </a:r>
                      <a:endParaRPr lang="en-US" sz="2800" dirty="0"/>
                    </a:p>
                  </a:txBody>
                  <a:tcPr/>
                </a:tc>
                <a:tc>
                  <a:txBody>
                    <a:bodyPr/>
                    <a:lstStyle/>
                    <a:p>
                      <a:r>
                        <a:rPr lang="en-US" sz="2800" dirty="0" smtClean="0"/>
                        <a:t>19/20</a:t>
                      </a:r>
                      <a:endParaRPr lang="en-US" sz="2800" dirty="0"/>
                    </a:p>
                  </a:txBody>
                  <a:tcPr/>
                </a:tc>
              </a:tr>
              <a:tr h="728089">
                <a:tc>
                  <a:txBody>
                    <a:bodyPr/>
                    <a:lstStyle/>
                    <a:p>
                      <a:r>
                        <a:rPr lang="en-US" sz="2800" dirty="0" smtClean="0"/>
                        <a:t>PINGU</a:t>
                      </a:r>
                      <a:r>
                        <a:rPr lang="en-US" sz="2800" baseline="0" dirty="0" smtClean="0"/>
                        <a:t> + HEX</a:t>
                      </a:r>
                      <a:endParaRPr lang="en-US" sz="2800" dirty="0"/>
                    </a:p>
                  </a:txBody>
                  <a:tcPr/>
                </a:tc>
                <a:tc>
                  <a:txBody>
                    <a:bodyPr/>
                    <a:lstStyle/>
                    <a:p>
                      <a:pPr algn="ctr"/>
                      <a:r>
                        <a:rPr lang="en-US" sz="2800" dirty="0" smtClean="0"/>
                        <a:t>18</a:t>
                      </a:r>
                      <a:endParaRPr lang="en-US" sz="2800" dirty="0"/>
                    </a:p>
                  </a:txBody>
                  <a:tcPr/>
                </a:tc>
                <a:tc>
                  <a:txBody>
                    <a:bodyPr/>
                    <a:lstStyle/>
                    <a:p>
                      <a:pPr algn="ctr"/>
                      <a:r>
                        <a:rPr lang="en-US" sz="2800" dirty="0" smtClean="0"/>
                        <a:t>42</a:t>
                      </a:r>
                      <a:endParaRPr lang="en-US" sz="2800" dirty="0"/>
                    </a:p>
                  </a:txBody>
                  <a:tcPr/>
                </a:tc>
                <a:tc>
                  <a:txBody>
                    <a:bodyPr/>
                    <a:lstStyle/>
                    <a:p>
                      <a:r>
                        <a:rPr lang="en-US" sz="2800" dirty="0" smtClean="0"/>
                        <a:t>20/21</a:t>
                      </a:r>
                      <a:endParaRPr lang="en-US" sz="2800" dirty="0"/>
                    </a:p>
                  </a:txBody>
                  <a:tcPr/>
                </a:tc>
              </a:tr>
              <a:tr h="728089">
                <a:tc>
                  <a:txBody>
                    <a:bodyPr/>
                    <a:lstStyle/>
                    <a:p>
                      <a:r>
                        <a:rPr lang="en-US" sz="2800" dirty="0" smtClean="0"/>
                        <a:t>HEX</a:t>
                      </a:r>
                      <a:endParaRPr lang="en-US" sz="2800" dirty="0"/>
                    </a:p>
                  </a:txBody>
                  <a:tcPr/>
                </a:tc>
                <a:tc>
                  <a:txBody>
                    <a:bodyPr/>
                    <a:lstStyle/>
                    <a:p>
                      <a:pPr algn="ctr"/>
                      <a:r>
                        <a:rPr lang="en-US" sz="2800" dirty="0" smtClean="0"/>
                        <a:t>20</a:t>
                      </a:r>
                      <a:endParaRPr lang="en-US" sz="2800" dirty="0"/>
                    </a:p>
                  </a:txBody>
                  <a:tcPr/>
                </a:tc>
                <a:tc>
                  <a:txBody>
                    <a:bodyPr/>
                    <a:lstStyle/>
                    <a:p>
                      <a:pPr algn="ctr"/>
                      <a:r>
                        <a:rPr lang="en-US" sz="2800" dirty="0" smtClean="0"/>
                        <a:t>62</a:t>
                      </a:r>
                      <a:endParaRPr lang="en-US" sz="2800" dirty="0"/>
                    </a:p>
                  </a:txBody>
                  <a:tcPr/>
                </a:tc>
                <a:tc>
                  <a:txBody>
                    <a:bodyPr/>
                    <a:lstStyle/>
                    <a:p>
                      <a:r>
                        <a:rPr lang="en-US" sz="2800" dirty="0" smtClean="0"/>
                        <a:t>21/22</a:t>
                      </a:r>
                      <a:endParaRPr lang="en-US" sz="2800" dirty="0"/>
                    </a:p>
                  </a:txBody>
                  <a:tcPr/>
                </a:tc>
              </a:tr>
              <a:tr h="728089">
                <a:tc>
                  <a:txBody>
                    <a:bodyPr/>
                    <a:lstStyle/>
                    <a:p>
                      <a:r>
                        <a:rPr lang="en-US" sz="2800" dirty="0" smtClean="0"/>
                        <a:t>HEX</a:t>
                      </a:r>
                      <a:endParaRPr lang="en-US" sz="2800" dirty="0"/>
                    </a:p>
                  </a:txBody>
                  <a:tcPr/>
                </a:tc>
                <a:tc>
                  <a:txBody>
                    <a:bodyPr/>
                    <a:lstStyle/>
                    <a:p>
                      <a:pPr algn="ctr"/>
                      <a:r>
                        <a:rPr lang="en-US" sz="2800" dirty="0" smtClean="0"/>
                        <a:t>20</a:t>
                      </a:r>
                      <a:endParaRPr lang="en-US" sz="2800" dirty="0"/>
                    </a:p>
                  </a:txBody>
                  <a:tcPr/>
                </a:tc>
                <a:tc>
                  <a:txBody>
                    <a:bodyPr/>
                    <a:lstStyle/>
                    <a:p>
                      <a:pPr algn="ctr"/>
                      <a:r>
                        <a:rPr lang="en-US" sz="2800" dirty="0" smtClean="0"/>
                        <a:t>82</a:t>
                      </a:r>
                      <a:endParaRPr lang="en-US" sz="2800" dirty="0"/>
                    </a:p>
                  </a:txBody>
                  <a:tcPr/>
                </a:tc>
                <a:tc>
                  <a:txBody>
                    <a:bodyPr/>
                    <a:lstStyle/>
                    <a:p>
                      <a:r>
                        <a:rPr lang="en-US" sz="2800" dirty="0" smtClean="0"/>
                        <a:t>22/23</a:t>
                      </a:r>
                      <a:endParaRPr lang="en-US" sz="2800" dirty="0"/>
                    </a:p>
                  </a:txBody>
                  <a:tcPr/>
                </a:tc>
              </a:tr>
              <a:tr h="728089">
                <a:tc>
                  <a:txBody>
                    <a:bodyPr/>
                    <a:lstStyle/>
                    <a:p>
                      <a:r>
                        <a:rPr lang="en-US" sz="2800" dirty="0" smtClean="0"/>
                        <a:t>HEX</a:t>
                      </a:r>
                      <a:endParaRPr lang="en-US" sz="2800" dirty="0"/>
                    </a:p>
                  </a:txBody>
                  <a:tcPr/>
                </a:tc>
                <a:tc>
                  <a:txBody>
                    <a:bodyPr/>
                    <a:lstStyle/>
                    <a:p>
                      <a:pPr algn="ctr"/>
                      <a:r>
                        <a:rPr lang="en-US" sz="2800" dirty="0" smtClean="0"/>
                        <a:t>20</a:t>
                      </a:r>
                      <a:endParaRPr lang="en-US" sz="2800" dirty="0"/>
                    </a:p>
                  </a:txBody>
                  <a:tcPr/>
                </a:tc>
                <a:tc>
                  <a:txBody>
                    <a:bodyPr/>
                    <a:lstStyle/>
                    <a:p>
                      <a:pPr algn="ctr"/>
                      <a:r>
                        <a:rPr lang="en-US" sz="2800" dirty="0" smtClean="0"/>
                        <a:t>102</a:t>
                      </a:r>
                      <a:endParaRPr lang="en-US" sz="2800" dirty="0"/>
                    </a:p>
                  </a:txBody>
                  <a:tcPr/>
                </a:tc>
                <a:tc>
                  <a:txBody>
                    <a:bodyPr/>
                    <a:lstStyle/>
                    <a:p>
                      <a:r>
                        <a:rPr lang="en-US" sz="2800" dirty="0" smtClean="0"/>
                        <a:t>24/25</a:t>
                      </a:r>
                      <a:endParaRPr lang="en-US" sz="2800" dirty="0"/>
                    </a:p>
                  </a:txBody>
                  <a:tcPr/>
                </a:tc>
              </a:tr>
              <a:tr h="728089">
                <a:tc>
                  <a:txBody>
                    <a:bodyPr/>
                    <a:lstStyle/>
                    <a:p>
                      <a:r>
                        <a:rPr lang="en-US" sz="2800" dirty="0" smtClean="0"/>
                        <a:t>HEX</a:t>
                      </a:r>
                      <a:endParaRPr lang="en-US" sz="2800" dirty="0"/>
                    </a:p>
                  </a:txBody>
                  <a:tcPr/>
                </a:tc>
                <a:tc>
                  <a:txBody>
                    <a:bodyPr/>
                    <a:lstStyle/>
                    <a:p>
                      <a:pPr algn="ctr"/>
                      <a:r>
                        <a:rPr lang="en-US" sz="2800" dirty="0" smtClean="0"/>
                        <a:t>20</a:t>
                      </a:r>
                      <a:endParaRPr lang="en-US" sz="2800" dirty="0"/>
                    </a:p>
                  </a:txBody>
                  <a:tcPr/>
                </a:tc>
                <a:tc>
                  <a:txBody>
                    <a:bodyPr/>
                    <a:lstStyle/>
                    <a:p>
                      <a:pPr algn="ctr"/>
                      <a:r>
                        <a:rPr lang="en-US" sz="2800" dirty="0" smtClean="0"/>
                        <a:t>122</a:t>
                      </a:r>
                      <a:endParaRPr lang="en-US" sz="2800" dirty="0"/>
                    </a:p>
                  </a:txBody>
                  <a:tcPr/>
                </a:tc>
                <a:tc>
                  <a:txBody>
                    <a:bodyPr/>
                    <a:lstStyle/>
                    <a:p>
                      <a:r>
                        <a:rPr lang="en-US" sz="2800" dirty="0" smtClean="0"/>
                        <a:t>25/26</a:t>
                      </a:r>
                      <a:endParaRPr lang="en-US" sz="2800" dirty="0"/>
                    </a:p>
                  </a:txBody>
                  <a:tcPr/>
                </a:tc>
              </a:tr>
              <a:tr h="728089">
                <a:tc>
                  <a:txBody>
                    <a:bodyPr/>
                    <a:lstStyle/>
                    <a:p>
                      <a:r>
                        <a:rPr lang="en-US" sz="2800" dirty="0" smtClean="0"/>
                        <a:t>HEX</a:t>
                      </a:r>
                      <a:endParaRPr lang="en-US" sz="2800" dirty="0"/>
                    </a:p>
                  </a:txBody>
                  <a:tcPr/>
                </a:tc>
                <a:tc>
                  <a:txBody>
                    <a:bodyPr/>
                    <a:lstStyle/>
                    <a:p>
                      <a:pPr algn="ctr"/>
                      <a:r>
                        <a:rPr lang="en-US" sz="2800" dirty="0" smtClean="0"/>
                        <a:t>14</a:t>
                      </a:r>
                      <a:endParaRPr lang="en-US" sz="2800" dirty="0"/>
                    </a:p>
                  </a:txBody>
                  <a:tcPr/>
                </a:tc>
                <a:tc>
                  <a:txBody>
                    <a:bodyPr/>
                    <a:lstStyle/>
                    <a:p>
                      <a:pPr algn="ctr"/>
                      <a:r>
                        <a:rPr lang="en-US" sz="2800" dirty="0" smtClean="0"/>
                        <a:t>136</a:t>
                      </a:r>
                      <a:endParaRPr lang="en-US" sz="2800" dirty="0"/>
                    </a:p>
                  </a:txBody>
                  <a:tcPr/>
                </a:tc>
                <a:tc>
                  <a:txBody>
                    <a:bodyPr/>
                    <a:lstStyle/>
                    <a:p>
                      <a:r>
                        <a:rPr lang="en-US" sz="2800" dirty="0" smtClean="0"/>
                        <a:t>26/27</a:t>
                      </a:r>
                      <a:endParaRPr lang="en-US" sz="2800" dirty="0"/>
                    </a:p>
                  </a:txBody>
                  <a:tcPr/>
                </a:tc>
              </a:tr>
            </a:tbl>
          </a:graphicData>
        </a:graphic>
      </p:graphicFrame>
      <p:sp>
        <p:nvSpPr>
          <p:cNvPr id="4" name="Textfeld 3"/>
          <p:cNvSpPr txBox="1"/>
          <p:nvPr/>
        </p:nvSpPr>
        <p:spPr>
          <a:xfrm>
            <a:off x="255305" y="9173403"/>
            <a:ext cx="7367851" cy="523220"/>
          </a:xfrm>
          <a:prstGeom prst="rect">
            <a:avLst/>
          </a:prstGeom>
          <a:noFill/>
        </p:spPr>
        <p:txBody>
          <a:bodyPr wrap="none" rtlCol="0">
            <a:spAutoFit/>
          </a:bodyPr>
          <a:lstStyle/>
          <a:p>
            <a:r>
              <a:rPr lang="de-DE" sz="2800" i="1" dirty="0" smtClean="0">
                <a:latin typeface="Calibri" panose="020F0502020204030204" pitchFamily="34" charset="0"/>
              </a:rPr>
              <a:t>Albrecht Karle, Arlington Meeting April 24, 2014</a:t>
            </a:r>
            <a:endParaRPr lang="de-DE" sz="2800" i="1" dirty="0">
              <a:latin typeface="Calibri" panose="020F0502020204030204" pitchFamily="34" charset="0"/>
            </a:endParaRPr>
          </a:p>
        </p:txBody>
      </p:sp>
    </p:spTree>
    <p:extLst>
      <p:ext uri="{BB962C8B-B14F-4D97-AF65-F5344CB8AC3E}">
        <p14:creationId xmlns:p14="http://schemas.microsoft.com/office/powerpoint/2010/main" val="21632566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ECRS 2014</a:t>
            </a:r>
            <a:endParaRPr lang="de-DE" dirty="0"/>
          </a:p>
        </p:txBody>
      </p:sp>
      <p:graphicFrame>
        <p:nvGraphicFramePr>
          <p:cNvPr id="5" name="Objekt 4"/>
          <p:cNvGraphicFramePr>
            <a:graphicFrameLocks noChangeAspect="1"/>
          </p:cNvGraphicFramePr>
          <p:nvPr>
            <p:extLst>
              <p:ext uri="{D42A27DB-BD31-4B8C-83A1-F6EECF244321}">
                <p14:modId xmlns:p14="http://schemas.microsoft.com/office/powerpoint/2010/main" val="1366552243"/>
              </p:ext>
            </p:extLst>
          </p:nvPr>
        </p:nvGraphicFramePr>
        <p:xfrm>
          <a:off x="5740400" y="304800"/>
          <a:ext cx="6858000" cy="9144000"/>
        </p:xfrm>
        <a:graphic>
          <a:graphicData uri="http://schemas.openxmlformats.org/presentationml/2006/ole">
            <mc:AlternateContent xmlns:mc="http://schemas.openxmlformats.org/markup-compatibility/2006">
              <mc:Choice xmlns:v="urn:schemas-microsoft-com:vml" Requires="v">
                <p:oleObj spid="_x0000_s1034" name="Acrobat Document" r:id="rId3" imgW="5143298" imgH="6858000" progId="AcroExch.Document.11">
                  <p:embed/>
                </p:oleObj>
              </mc:Choice>
              <mc:Fallback>
                <p:oleObj name="Acrobat Document" r:id="rId3" imgW="5143298" imgH="6858000" progId="AcroExch.Document.11">
                  <p:embed/>
                  <p:pic>
                    <p:nvPicPr>
                      <p:cNvPr id="0" name=""/>
                      <p:cNvPicPr/>
                      <p:nvPr/>
                    </p:nvPicPr>
                    <p:blipFill>
                      <a:blip r:embed="rId4"/>
                      <a:stretch>
                        <a:fillRect/>
                      </a:stretch>
                    </p:blipFill>
                    <p:spPr>
                      <a:xfrm>
                        <a:off x="5740400" y="304800"/>
                        <a:ext cx="6858000" cy="9144000"/>
                      </a:xfrm>
                      <a:prstGeom prst="rect">
                        <a:avLst/>
                      </a:prstGeom>
                    </p:spPr>
                  </p:pic>
                </p:oleObj>
              </mc:Fallback>
            </mc:AlternateContent>
          </a:graphicData>
        </a:graphic>
      </p:graphicFrame>
    </p:spTree>
    <p:extLst>
      <p:ext uri="{BB962C8B-B14F-4D97-AF65-F5344CB8AC3E}">
        <p14:creationId xmlns:p14="http://schemas.microsoft.com/office/powerpoint/2010/main" val="26950519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Global </a:t>
            </a:r>
            <a:r>
              <a:rPr lang="de-DE" dirty="0" err="1" smtClean="0"/>
              <a:t>timeline</a:t>
            </a:r>
            <a:r>
              <a:rPr lang="de-DE" dirty="0" smtClean="0"/>
              <a:t>                        </a:t>
            </a:r>
            <a:r>
              <a:rPr lang="de-DE" sz="4000" dirty="0" smtClean="0"/>
              <a:t>(</a:t>
            </a:r>
            <a:r>
              <a:rPr lang="de-DE" sz="4000" dirty="0" err="1" smtClean="0"/>
              <a:t>optimist´s</a:t>
            </a:r>
            <a:r>
              <a:rPr lang="de-DE" sz="4000" dirty="0" smtClean="0"/>
              <a:t> </a:t>
            </a:r>
            <a:r>
              <a:rPr lang="de-DE" sz="4000" dirty="0" err="1" smtClean="0"/>
              <a:t>view</a:t>
            </a:r>
            <a:r>
              <a:rPr lang="de-DE" sz="4000" dirty="0" smtClean="0"/>
              <a:t>?)</a:t>
            </a:r>
            <a:endParaRPr lang="de-DE" sz="4000" dirty="0"/>
          </a:p>
        </p:txBody>
      </p:sp>
      <p:sp>
        <p:nvSpPr>
          <p:cNvPr id="4" name="Rechteck 3"/>
          <p:cNvSpPr/>
          <p:nvPr/>
        </p:nvSpPr>
        <p:spPr bwMode="auto">
          <a:xfrm>
            <a:off x="241300" y="1447800"/>
            <a:ext cx="12573000" cy="609600"/>
          </a:xfrm>
          <a:prstGeom prst="rect">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28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rPr>
              <a:t>2014   2015   2016   2017   2018   2019   2020   2021   2022    2023    2024</a:t>
            </a:r>
          </a:p>
        </p:txBody>
      </p:sp>
      <p:sp>
        <p:nvSpPr>
          <p:cNvPr id="5" name="Rechteck 4"/>
          <p:cNvSpPr/>
          <p:nvPr/>
        </p:nvSpPr>
        <p:spPr bwMode="auto">
          <a:xfrm>
            <a:off x="241300" y="2438400"/>
            <a:ext cx="2743200" cy="609600"/>
          </a:xfrm>
          <a:prstGeom prst="rect">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de-DE" sz="2400" dirty="0" smtClean="0"/>
              <a:t>KM3NeT-1 </a:t>
            </a:r>
            <a:r>
              <a:rPr lang="de-DE" sz="2400" dirty="0" err="1" smtClean="0"/>
              <a:t>constr</a:t>
            </a:r>
            <a:r>
              <a:rPr lang="de-DE" sz="2800" dirty="0" smtClean="0"/>
              <a:t>.</a:t>
            </a:r>
            <a:endParaRPr kumimoji="0" lang="de-DE" sz="28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Rechteck 6"/>
          <p:cNvSpPr/>
          <p:nvPr/>
        </p:nvSpPr>
        <p:spPr bwMode="auto">
          <a:xfrm>
            <a:off x="3822700" y="2438400"/>
            <a:ext cx="3733800" cy="609600"/>
          </a:xfrm>
          <a:prstGeom prst="rect">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de-DE" sz="2400" dirty="0" smtClean="0"/>
              <a:t>KM3NeT-1.5</a:t>
            </a:r>
            <a:r>
              <a:rPr lang="de-DE" sz="2800" dirty="0" smtClean="0"/>
              <a:t> </a:t>
            </a:r>
            <a:r>
              <a:rPr lang="de-DE" sz="2400" dirty="0" err="1" smtClean="0"/>
              <a:t>construction</a:t>
            </a:r>
            <a:endParaRPr kumimoji="0" lang="de-DE" sz="28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 name="Rechteck 7"/>
          <p:cNvSpPr/>
          <p:nvPr/>
        </p:nvSpPr>
        <p:spPr bwMode="auto">
          <a:xfrm>
            <a:off x="228600" y="4876800"/>
            <a:ext cx="2057400" cy="609600"/>
          </a:xfrm>
          <a:prstGeom prst="rect">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de-DE" sz="2400" dirty="0" smtClean="0"/>
              <a:t>GVD </a:t>
            </a:r>
            <a:r>
              <a:rPr lang="de-DE" sz="2000" dirty="0" smtClean="0"/>
              <a:t>1.cluster</a:t>
            </a:r>
            <a:endParaRPr kumimoji="0" lang="de-DE" sz="2000" b="0" i="0" u="none" strike="noStrike" cap="none" normalizeH="0" baseline="0" dirty="0" smtClean="0">
              <a:ln>
                <a:noFill/>
              </a:ln>
              <a:solidFill>
                <a:srgbClr val="000000"/>
              </a:solidFill>
              <a:effectLst/>
              <a:sym typeface="Gill Sans" charset="0"/>
            </a:endParaRPr>
          </a:p>
        </p:txBody>
      </p:sp>
      <p:sp>
        <p:nvSpPr>
          <p:cNvPr id="9" name="Rechteck 8"/>
          <p:cNvSpPr/>
          <p:nvPr/>
        </p:nvSpPr>
        <p:spPr bwMode="auto">
          <a:xfrm>
            <a:off x="2940049" y="4876800"/>
            <a:ext cx="4322762" cy="609600"/>
          </a:xfrm>
          <a:prstGeom prst="rect">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de-DE" sz="2400" dirty="0" smtClean="0"/>
              <a:t>       GVD-1  </a:t>
            </a:r>
            <a:r>
              <a:rPr lang="de-DE" sz="2400" dirty="0" err="1" smtClean="0"/>
              <a:t>construction</a:t>
            </a:r>
            <a:endParaRPr kumimoji="0" lang="de-DE" sz="2400" b="0" i="0" u="none" strike="noStrike" cap="none" normalizeH="0" baseline="0" dirty="0" smtClean="0">
              <a:ln>
                <a:noFill/>
              </a:ln>
              <a:solidFill>
                <a:srgbClr val="000000"/>
              </a:solidFill>
              <a:effectLst/>
              <a:sym typeface="Gill Sans" charset="0"/>
            </a:endParaRPr>
          </a:p>
        </p:txBody>
      </p:sp>
      <p:sp>
        <p:nvSpPr>
          <p:cNvPr id="10" name="Pfeil nach rechts 9"/>
          <p:cNvSpPr/>
          <p:nvPr/>
        </p:nvSpPr>
        <p:spPr bwMode="auto">
          <a:xfrm>
            <a:off x="5689600" y="2895600"/>
            <a:ext cx="2543175" cy="838200"/>
          </a:xfrm>
          <a:prstGeom prst="rightArrow">
            <a:avLst/>
          </a:prstGeom>
          <a:solidFill>
            <a:srgbClr val="FF7C80"/>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rPr>
              <a:t>Relevant </a:t>
            </a:r>
            <a:r>
              <a:rPr kumimoji="0" lang="de-DE" sz="2000" b="0" i="0" u="none" strike="noStrike" cap="none" normalizeH="0" baseline="0" dirty="0" err="1" smtClean="0">
                <a:ln>
                  <a:noFill/>
                </a:ln>
                <a:solidFill>
                  <a:srgbClr val="000000"/>
                </a:solidFill>
                <a:effectLst/>
                <a:latin typeface="Gill Sans" charset="0"/>
                <a:ea typeface="ヒラギノ角ゴ ProN W3" charset="0"/>
                <a:cs typeface="ヒラギノ角ゴ ProN W3" charset="0"/>
                <a:sym typeface="Gill Sans" charset="0"/>
              </a:rPr>
              <a:t>physics</a:t>
            </a:r>
            <a:endParaRPr kumimoji="0" lang="de-DE" sz="20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Pfeil nach rechts 10"/>
          <p:cNvSpPr/>
          <p:nvPr/>
        </p:nvSpPr>
        <p:spPr bwMode="auto">
          <a:xfrm>
            <a:off x="5275262" y="5334000"/>
            <a:ext cx="2814638" cy="838200"/>
          </a:xfrm>
          <a:prstGeom prst="rightArrow">
            <a:avLst/>
          </a:prstGeom>
          <a:solidFill>
            <a:srgbClr val="FF7C80"/>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rPr>
              <a:t>Relevant </a:t>
            </a:r>
            <a:r>
              <a:rPr kumimoji="0" lang="de-DE" sz="2000" b="0" i="0" u="none" strike="noStrike" cap="none" normalizeH="0" baseline="0" dirty="0" err="1" smtClean="0">
                <a:ln>
                  <a:noFill/>
                </a:ln>
                <a:solidFill>
                  <a:srgbClr val="000000"/>
                </a:solidFill>
                <a:effectLst/>
                <a:latin typeface="Gill Sans" charset="0"/>
                <a:ea typeface="ヒラギノ角ゴ ProN W3" charset="0"/>
                <a:cs typeface="ヒラギノ角ゴ ProN W3" charset="0"/>
                <a:sym typeface="Gill Sans" charset="0"/>
              </a:rPr>
              <a:t>physics</a:t>
            </a:r>
            <a:endParaRPr kumimoji="0" lang="de-DE" sz="20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2" name="Rechteck 11"/>
          <p:cNvSpPr/>
          <p:nvPr/>
        </p:nvSpPr>
        <p:spPr bwMode="auto">
          <a:xfrm>
            <a:off x="3822700" y="3752850"/>
            <a:ext cx="3733800" cy="457200"/>
          </a:xfrm>
          <a:prstGeom prst="rect">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de-DE" sz="2400" dirty="0" smtClean="0"/>
              <a:t>ORCA </a:t>
            </a:r>
            <a:endParaRPr kumimoji="0" lang="de-DE" sz="28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4" name="Pfeil nach rechts 13"/>
          <p:cNvSpPr/>
          <p:nvPr/>
        </p:nvSpPr>
        <p:spPr bwMode="auto">
          <a:xfrm>
            <a:off x="241300" y="6715125"/>
            <a:ext cx="7991475" cy="990600"/>
          </a:xfrm>
          <a:prstGeom prst="rightArrow">
            <a:avLst/>
          </a:prstGeom>
          <a:solidFill>
            <a:srgbClr val="FF7C80"/>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2800" b="1" i="0" u="none" strike="noStrike" cap="none" normalizeH="0" baseline="0" dirty="0" err="1" smtClean="0">
                <a:ln>
                  <a:noFill/>
                </a:ln>
                <a:solidFill>
                  <a:srgbClr val="000000"/>
                </a:solidFill>
                <a:effectLst/>
                <a:latin typeface="Gill Sans" charset="0"/>
                <a:ea typeface="ヒラギノ角ゴ ProN W3" charset="0"/>
                <a:cs typeface="ヒラギノ角ゴ ProN W3" charset="0"/>
                <a:sym typeface="Gill Sans" charset="0"/>
              </a:rPr>
              <a:t>IceCube</a:t>
            </a:r>
            <a:r>
              <a:rPr kumimoji="0" lang="de-DE" sz="2800" b="1"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rPr>
              <a:t>: </a:t>
            </a:r>
            <a:r>
              <a:rPr kumimoji="0" lang="de-DE" sz="2000" b="0" i="0" u="none" strike="noStrike" cap="none" normalizeH="0" baseline="0" dirty="0" err="1" smtClean="0">
                <a:ln>
                  <a:noFill/>
                </a:ln>
                <a:solidFill>
                  <a:srgbClr val="000000"/>
                </a:solidFill>
                <a:effectLst/>
                <a:latin typeface="Gill Sans" charset="0"/>
                <a:ea typeface="ヒラギノ角ゴ ProN W3" charset="0"/>
                <a:cs typeface="ヒラギノ角ゴ ProN W3" charset="0"/>
                <a:sym typeface="Gill Sans" charset="0"/>
              </a:rPr>
              <a:t>more</a:t>
            </a:r>
            <a:r>
              <a:rPr lang="de-DE" sz="2000" dirty="0" smtClean="0"/>
              <a:t> </a:t>
            </a:r>
            <a:r>
              <a:rPr lang="de-DE" sz="2000" dirty="0" err="1" smtClean="0"/>
              <a:t>and</a:t>
            </a:r>
            <a:r>
              <a:rPr lang="de-DE" sz="2000" dirty="0" smtClean="0"/>
              <a:t> </a:t>
            </a:r>
            <a:r>
              <a:rPr lang="de-DE" sz="2000" dirty="0" err="1" smtClean="0"/>
              <a:t>better</a:t>
            </a:r>
            <a:r>
              <a:rPr lang="de-DE" sz="2000" dirty="0" smtClean="0"/>
              <a:t> </a:t>
            </a:r>
            <a:r>
              <a:rPr lang="de-DE" sz="2000" dirty="0" err="1" smtClean="0"/>
              <a:t>data.</a:t>
            </a:r>
            <a:r>
              <a:rPr kumimoji="0" lang="de-DE" sz="2000" b="1" i="0" u="none" strike="noStrike" cap="none" normalizeH="0" baseline="0" dirty="0" err="1" smtClean="0">
                <a:ln>
                  <a:noFill/>
                </a:ln>
                <a:solidFill>
                  <a:srgbClr val="000000"/>
                </a:solidFill>
                <a:effectLst/>
                <a:latin typeface="Gill Sans" charset="0"/>
                <a:ea typeface="ヒラギノ角ゴ ProN W3" charset="0"/>
                <a:cs typeface="ヒラギノ角ゴ ProN W3" charset="0"/>
                <a:sym typeface="Gill Sans" charset="0"/>
              </a:rPr>
              <a:t>Relevant</a:t>
            </a:r>
            <a:r>
              <a:rPr kumimoji="0" lang="de-DE" sz="2000" b="1"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rPr>
              <a:t> </a:t>
            </a:r>
            <a:r>
              <a:rPr kumimoji="0" lang="de-DE" sz="2000" b="1" i="0" u="none" strike="noStrike" cap="none" normalizeH="0" baseline="0" dirty="0" err="1" smtClean="0">
                <a:ln>
                  <a:noFill/>
                </a:ln>
                <a:solidFill>
                  <a:srgbClr val="000000"/>
                </a:solidFill>
                <a:effectLst/>
                <a:latin typeface="Gill Sans" charset="0"/>
                <a:ea typeface="ヒラギノ角ゴ ProN W3" charset="0"/>
                <a:cs typeface="ヒラギノ角ゴ ProN W3" charset="0"/>
                <a:sym typeface="Gill Sans" charset="0"/>
              </a:rPr>
              <a:t>physics</a:t>
            </a:r>
            <a:r>
              <a:rPr kumimoji="0" lang="de-DE" sz="2000" b="1"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rPr>
              <a:t> all </a:t>
            </a:r>
            <a:r>
              <a:rPr kumimoji="0" lang="de-DE" sz="2000" b="1" i="0" u="none" strike="noStrike" cap="none" normalizeH="0" baseline="0" dirty="0" err="1" smtClean="0">
                <a:ln>
                  <a:noFill/>
                </a:ln>
                <a:solidFill>
                  <a:srgbClr val="000000"/>
                </a:solidFill>
                <a:effectLst/>
                <a:latin typeface="Gill Sans" charset="0"/>
                <a:ea typeface="ヒラギノ角ゴ ProN W3" charset="0"/>
                <a:cs typeface="ヒラギノ角ゴ ProN W3" charset="0"/>
                <a:sym typeface="Gill Sans" charset="0"/>
              </a:rPr>
              <a:t>the</a:t>
            </a:r>
            <a:r>
              <a:rPr kumimoji="0" lang="de-DE" sz="2000" b="1"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rPr>
              <a:t> time</a:t>
            </a:r>
          </a:p>
        </p:txBody>
      </p:sp>
      <p:sp>
        <p:nvSpPr>
          <p:cNvPr id="15" name="Rechteck 14"/>
          <p:cNvSpPr/>
          <p:nvPr/>
        </p:nvSpPr>
        <p:spPr bwMode="auto">
          <a:xfrm>
            <a:off x="5287962" y="8362950"/>
            <a:ext cx="3132138" cy="485775"/>
          </a:xfrm>
          <a:prstGeom prst="rect">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de-DE" sz="2400" dirty="0" smtClean="0"/>
              <a:t>    PINGU </a:t>
            </a:r>
            <a:endParaRPr kumimoji="0" lang="de-DE" sz="28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6" name="Pfeil nach rechts 15"/>
          <p:cNvSpPr/>
          <p:nvPr/>
        </p:nvSpPr>
        <p:spPr bwMode="auto">
          <a:xfrm>
            <a:off x="5287962" y="7467600"/>
            <a:ext cx="7170738" cy="1200150"/>
          </a:xfrm>
          <a:prstGeom prst="rightArrow">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32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rPr>
              <a:t>NGIC </a:t>
            </a:r>
            <a:r>
              <a:rPr kumimoji="0" lang="de-DE" sz="3200" b="0" i="0" u="none" strike="noStrike" cap="none" normalizeH="0" baseline="0" dirty="0" err="1" smtClean="0">
                <a:ln>
                  <a:noFill/>
                </a:ln>
                <a:solidFill>
                  <a:srgbClr val="000000"/>
                </a:solidFill>
                <a:effectLst/>
                <a:latin typeface="Gill Sans" charset="0"/>
                <a:ea typeface="ヒラギノ角ゴ ProN W3" charset="0"/>
                <a:cs typeface="ヒラギノ角ゴ ProN W3" charset="0"/>
                <a:sym typeface="Gill Sans" charset="0"/>
              </a:rPr>
              <a:t>construction</a:t>
            </a:r>
            <a:r>
              <a:rPr kumimoji="0" lang="de-DE" sz="32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rPr>
              <a:t>  </a:t>
            </a:r>
            <a:r>
              <a:rPr kumimoji="0" lang="de-DE" sz="24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rPr>
              <a:t>(finish 2027)</a:t>
            </a:r>
          </a:p>
        </p:txBody>
      </p:sp>
      <p:sp>
        <p:nvSpPr>
          <p:cNvPr id="18" name="Pfeil nach rechts 17"/>
          <p:cNvSpPr/>
          <p:nvPr/>
        </p:nvSpPr>
        <p:spPr bwMode="auto">
          <a:xfrm>
            <a:off x="8940800" y="8667750"/>
            <a:ext cx="2814638" cy="838200"/>
          </a:xfrm>
          <a:prstGeom prst="rightArrow">
            <a:avLst/>
          </a:prstGeom>
          <a:solidFill>
            <a:srgbClr val="FF7C80"/>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rPr>
              <a:t>Relevant </a:t>
            </a:r>
            <a:r>
              <a:rPr kumimoji="0" lang="de-DE" sz="2000" b="0" i="0" u="none" strike="noStrike" cap="none" normalizeH="0" baseline="0" dirty="0" err="1" smtClean="0">
                <a:ln>
                  <a:noFill/>
                </a:ln>
                <a:solidFill>
                  <a:srgbClr val="000000"/>
                </a:solidFill>
                <a:effectLst/>
                <a:latin typeface="Gill Sans" charset="0"/>
                <a:ea typeface="ヒラギノ角ゴ ProN W3" charset="0"/>
                <a:cs typeface="ヒラギノ角ゴ ProN W3" charset="0"/>
                <a:sym typeface="Gill Sans" charset="0"/>
              </a:rPr>
              <a:t>physics</a:t>
            </a:r>
            <a:endParaRPr kumimoji="0" lang="de-DE" sz="20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9" name="Geschweifte Klammer rechts 18"/>
          <p:cNvSpPr/>
          <p:nvPr/>
        </p:nvSpPr>
        <p:spPr bwMode="auto">
          <a:xfrm>
            <a:off x="8232775" y="2438400"/>
            <a:ext cx="1470025" cy="3733800"/>
          </a:xfrm>
          <a:prstGeom prst="rightBrace">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5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0" name="Textfeld 19"/>
          <p:cNvSpPr txBox="1"/>
          <p:nvPr/>
        </p:nvSpPr>
        <p:spPr>
          <a:xfrm>
            <a:off x="9989488" y="3810000"/>
            <a:ext cx="2906565" cy="1077218"/>
          </a:xfrm>
          <a:prstGeom prst="rect">
            <a:avLst/>
          </a:prstGeom>
          <a:noFill/>
        </p:spPr>
        <p:txBody>
          <a:bodyPr wrap="none" rtlCol="0">
            <a:spAutoFit/>
          </a:bodyPr>
          <a:lstStyle/>
          <a:p>
            <a:pPr algn="l"/>
            <a:r>
              <a:rPr lang="de-DE" sz="3200" dirty="0" smtClean="0"/>
              <a:t>2 (1) x 0.6 km³</a:t>
            </a:r>
          </a:p>
          <a:p>
            <a:pPr algn="l"/>
            <a:r>
              <a:rPr lang="de-DE" sz="3200" dirty="0" smtClean="0"/>
              <a:t>+   1 </a:t>
            </a:r>
            <a:r>
              <a:rPr lang="de-DE" sz="800" dirty="0" smtClean="0"/>
              <a:t> </a:t>
            </a:r>
            <a:r>
              <a:rPr lang="de-DE" sz="3200" dirty="0" smtClean="0"/>
              <a:t>x 0.4 km³</a:t>
            </a:r>
          </a:p>
        </p:txBody>
      </p:sp>
      <p:sp>
        <p:nvSpPr>
          <p:cNvPr id="21" name="Textfeld 20"/>
          <p:cNvSpPr txBox="1"/>
          <p:nvPr/>
        </p:nvSpPr>
        <p:spPr>
          <a:xfrm>
            <a:off x="11508201" y="7015460"/>
            <a:ext cx="1399742" cy="461665"/>
          </a:xfrm>
          <a:prstGeom prst="rect">
            <a:avLst/>
          </a:prstGeom>
          <a:noFill/>
        </p:spPr>
        <p:txBody>
          <a:bodyPr wrap="none" rtlCol="0">
            <a:spAutoFit/>
          </a:bodyPr>
          <a:lstStyle/>
          <a:p>
            <a:r>
              <a:rPr lang="de-DE" sz="2400" dirty="0" smtClean="0"/>
              <a:t>5-10 km³</a:t>
            </a:r>
            <a:endParaRPr lang="de-DE" sz="2400" dirty="0"/>
          </a:p>
        </p:txBody>
      </p:sp>
      <p:sp>
        <p:nvSpPr>
          <p:cNvPr id="22" name="Rechteck 21"/>
          <p:cNvSpPr/>
          <p:nvPr/>
        </p:nvSpPr>
        <p:spPr bwMode="auto">
          <a:xfrm>
            <a:off x="228600" y="7800975"/>
            <a:ext cx="5059362" cy="533400"/>
          </a:xfrm>
          <a:prstGeom prst="rect">
            <a:avLst/>
          </a:prstGeom>
          <a:solidFill>
            <a:schemeClr val="accent1">
              <a:lumMod val="20000"/>
              <a:lumOff val="80000"/>
            </a:schemeClr>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de-DE" sz="2400" dirty="0" smtClean="0"/>
              <a:t>  NGIC: R&amp;D  + </a:t>
            </a:r>
            <a:r>
              <a:rPr lang="de-DE" sz="2400" dirty="0" err="1" smtClean="0"/>
              <a:t>preparatory</a:t>
            </a:r>
            <a:r>
              <a:rPr lang="de-DE" sz="2400" dirty="0" smtClean="0"/>
              <a:t> </a:t>
            </a:r>
            <a:r>
              <a:rPr lang="de-DE" sz="2400" dirty="0" err="1" smtClean="0"/>
              <a:t>phase</a:t>
            </a:r>
            <a:endParaRPr kumimoji="0" lang="de-DE" sz="28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11939424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feil nach rechts 2"/>
          <p:cNvSpPr/>
          <p:nvPr/>
        </p:nvSpPr>
        <p:spPr bwMode="auto">
          <a:xfrm>
            <a:off x="7797800" y="1552575"/>
            <a:ext cx="5562600" cy="5915025"/>
          </a:xfrm>
          <a:prstGeom prst="rightArrow">
            <a:avLst>
              <a:gd name="adj1" fmla="val 50000"/>
              <a:gd name="adj2" fmla="val 53992"/>
            </a:avLst>
          </a:prstGeom>
          <a:gradFill flip="none" rotWithShape="1">
            <a:gsLst>
              <a:gs pos="0">
                <a:srgbClr val="C8EFFF">
                  <a:shade val="30000"/>
                  <a:satMod val="115000"/>
                </a:srgbClr>
              </a:gs>
              <a:gs pos="50000">
                <a:srgbClr val="C8EFFF">
                  <a:shade val="67500"/>
                  <a:satMod val="115000"/>
                </a:srgbClr>
              </a:gs>
              <a:gs pos="100000">
                <a:schemeClr val="bg1"/>
              </a:gs>
            </a:gsLst>
            <a:lin ang="10800000" scaled="1"/>
            <a:tileRect/>
          </a:gradFill>
          <a:ln w="25400" cap="flat" cmpd="sng" algn="ctr">
            <a:noFill/>
            <a:prstDash val="solid"/>
            <a:round/>
            <a:headEnd type="none" w="med" len="med"/>
            <a:tailEnd type="none" w="med" len="med"/>
          </a:ln>
          <a:effectLst>
            <a:outerShdw dist="35921" dir="2700000" algn="ctr" rotWithShape="0">
              <a:schemeClr val="bg2"/>
            </a:outerShdw>
            <a:softEdge rad="317500"/>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de-DE" sz="2400" dirty="0"/>
          </a:p>
          <a:p>
            <a:pPr marL="0" marR="0" indent="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rPr>
              <a:t>      </a:t>
            </a:r>
            <a:r>
              <a:rPr kumimoji="0" lang="de-DE" sz="2400" b="0" i="0" u="none" strike="noStrike" cap="none" normalizeH="0" baseline="0" dirty="0" err="1" smtClean="0">
                <a:ln>
                  <a:noFill/>
                </a:ln>
                <a:solidFill>
                  <a:srgbClr val="000000"/>
                </a:solidFill>
                <a:effectLst/>
                <a:latin typeface="Gill Sans" charset="0"/>
                <a:ea typeface="ヒラギノ角ゴ ProN W3" charset="0"/>
                <a:cs typeface="ヒラギノ角ゴ ProN W3" charset="0"/>
                <a:sym typeface="Gill Sans" charset="0"/>
              </a:rPr>
              <a:t>towards</a:t>
            </a:r>
            <a:r>
              <a:rPr kumimoji="0" lang="de-DE" sz="24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rPr>
              <a:t> KM3NeT-2  </a:t>
            </a:r>
          </a:p>
          <a:p>
            <a:pPr marL="0" marR="0" indent="0" algn="l" defTabSz="914400" rtl="0" eaLnBrk="1" fontAlgn="base" latinLnBrk="0" hangingPunct="1">
              <a:lnSpc>
                <a:spcPct val="100000"/>
              </a:lnSpc>
              <a:spcBef>
                <a:spcPct val="0"/>
              </a:spcBef>
              <a:spcAft>
                <a:spcPct val="0"/>
              </a:spcAft>
              <a:buClrTx/>
              <a:buSzTx/>
              <a:buFontTx/>
              <a:buNone/>
              <a:tabLst/>
            </a:pPr>
            <a:r>
              <a:rPr lang="de-DE" sz="2400" dirty="0"/>
              <a:t> </a:t>
            </a:r>
            <a:r>
              <a:rPr lang="de-DE" sz="2400" dirty="0" smtClean="0"/>
              <a:t>     </a:t>
            </a:r>
            <a:r>
              <a:rPr kumimoji="0" lang="de-DE" sz="24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rPr>
              <a:t>(3-4 km³)</a:t>
            </a:r>
          </a:p>
          <a:p>
            <a:pPr marL="0" marR="0" indent="0" algn="l" defTabSz="914400" rtl="0" eaLnBrk="1" fontAlgn="base" latinLnBrk="0" hangingPunct="1">
              <a:lnSpc>
                <a:spcPct val="100000"/>
              </a:lnSpc>
              <a:spcBef>
                <a:spcPct val="0"/>
              </a:spcBef>
              <a:spcAft>
                <a:spcPct val="0"/>
              </a:spcAft>
              <a:buClrTx/>
              <a:buSzTx/>
              <a:buFontTx/>
              <a:buNone/>
              <a:tabLst/>
            </a:pPr>
            <a:r>
              <a:rPr lang="de-DE" sz="2400" dirty="0"/>
              <a:t> </a:t>
            </a:r>
            <a:r>
              <a:rPr lang="de-DE" sz="2400" dirty="0" smtClean="0"/>
              <a:t>     </a:t>
            </a:r>
            <a:r>
              <a:rPr lang="de-DE" sz="2400" dirty="0" err="1" smtClean="0"/>
              <a:t>towards</a:t>
            </a:r>
            <a:r>
              <a:rPr lang="de-DE" sz="2400" dirty="0" smtClean="0"/>
              <a:t> GVD-2</a:t>
            </a:r>
          </a:p>
          <a:p>
            <a:pPr marL="0" marR="0" indent="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dirty="0">
                <a:ln>
                  <a:noFill/>
                </a:ln>
                <a:solidFill>
                  <a:srgbClr val="000000"/>
                </a:solidFill>
                <a:effectLst/>
                <a:latin typeface="Gill Sans" charset="0"/>
                <a:ea typeface="ヒラギノ角ゴ ProN W3" charset="0"/>
                <a:cs typeface="ヒラギノ角ゴ ProN W3" charset="0"/>
                <a:sym typeface="Gill Sans" charset="0"/>
              </a:rPr>
              <a:t> </a:t>
            </a:r>
            <a:r>
              <a:rPr kumimoji="0" lang="de-DE" sz="2400" b="0" i="0" u="none" strike="noStrike" cap="none" normalizeH="0" dirty="0" smtClean="0">
                <a:ln>
                  <a:noFill/>
                </a:ln>
                <a:solidFill>
                  <a:srgbClr val="000000"/>
                </a:solidFill>
                <a:effectLst/>
                <a:latin typeface="Gill Sans" charset="0"/>
                <a:ea typeface="ヒラギノ角ゴ ProN W3" charset="0"/>
                <a:cs typeface="ヒラギノ角ゴ ProN W3" charset="0"/>
                <a:sym typeface="Gill Sans" charset="0"/>
              </a:rPr>
              <a:t>     (1.5 km³)</a:t>
            </a:r>
            <a:endParaRPr kumimoji="0" lang="de-DE" sz="24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 name="Titel 1"/>
          <p:cNvSpPr>
            <a:spLocks noGrp="1"/>
          </p:cNvSpPr>
          <p:nvPr>
            <p:ph type="title"/>
          </p:nvPr>
        </p:nvSpPr>
        <p:spPr/>
        <p:txBody>
          <a:bodyPr/>
          <a:lstStyle/>
          <a:p>
            <a:r>
              <a:rPr lang="de-DE" dirty="0" smtClean="0"/>
              <a:t>Global </a:t>
            </a:r>
            <a:r>
              <a:rPr lang="de-DE" dirty="0" err="1" smtClean="0"/>
              <a:t>timeline</a:t>
            </a:r>
            <a:r>
              <a:rPr lang="de-DE" dirty="0" smtClean="0"/>
              <a:t>                        </a:t>
            </a:r>
            <a:r>
              <a:rPr lang="de-DE" sz="4000" dirty="0" smtClean="0"/>
              <a:t>(</a:t>
            </a:r>
            <a:r>
              <a:rPr lang="de-DE" sz="4000" dirty="0" err="1" smtClean="0"/>
              <a:t>optimist´s</a:t>
            </a:r>
            <a:r>
              <a:rPr lang="de-DE" sz="4000" dirty="0" smtClean="0"/>
              <a:t> </a:t>
            </a:r>
            <a:r>
              <a:rPr lang="de-DE" sz="4000" dirty="0" err="1" smtClean="0"/>
              <a:t>view</a:t>
            </a:r>
            <a:r>
              <a:rPr lang="de-DE" sz="4000" dirty="0" smtClean="0"/>
              <a:t>?)</a:t>
            </a:r>
            <a:endParaRPr lang="de-DE" sz="4000" dirty="0"/>
          </a:p>
        </p:txBody>
      </p:sp>
      <p:sp>
        <p:nvSpPr>
          <p:cNvPr id="4" name="Rechteck 3"/>
          <p:cNvSpPr/>
          <p:nvPr/>
        </p:nvSpPr>
        <p:spPr bwMode="auto">
          <a:xfrm>
            <a:off x="241300" y="1447800"/>
            <a:ext cx="12573000" cy="609600"/>
          </a:xfrm>
          <a:prstGeom prst="rect">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28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rPr>
              <a:t>2014   2015   2016   2017   2018   2019   2020   2021   2022    2023    2024</a:t>
            </a:r>
          </a:p>
        </p:txBody>
      </p:sp>
      <p:sp>
        <p:nvSpPr>
          <p:cNvPr id="5" name="Rechteck 4"/>
          <p:cNvSpPr/>
          <p:nvPr/>
        </p:nvSpPr>
        <p:spPr bwMode="auto">
          <a:xfrm>
            <a:off x="241300" y="2438400"/>
            <a:ext cx="2743200" cy="609600"/>
          </a:xfrm>
          <a:prstGeom prst="rect">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de-DE" sz="2400" dirty="0" smtClean="0"/>
              <a:t>KM3NeT-1 </a:t>
            </a:r>
            <a:r>
              <a:rPr lang="de-DE" sz="2400" dirty="0" err="1" smtClean="0"/>
              <a:t>constr</a:t>
            </a:r>
            <a:r>
              <a:rPr lang="de-DE" sz="2800" dirty="0" smtClean="0"/>
              <a:t>.</a:t>
            </a:r>
            <a:endParaRPr kumimoji="0" lang="de-DE" sz="28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Rechteck 6"/>
          <p:cNvSpPr/>
          <p:nvPr/>
        </p:nvSpPr>
        <p:spPr bwMode="auto">
          <a:xfrm>
            <a:off x="3822700" y="2438400"/>
            <a:ext cx="3733800" cy="609600"/>
          </a:xfrm>
          <a:prstGeom prst="rect">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de-DE" sz="2400" dirty="0" smtClean="0"/>
              <a:t>KM3NeT-1.5</a:t>
            </a:r>
            <a:r>
              <a:rPr lang="de-DE" sz="2800" dirty="0" smtClean="0"/>
              <a:t> </a:t>
            </a:r>
            <a:r>
              <a:rPr lang="de-DE" sz="2400" dirty="0" err="1" smtClean="0"/>
              <a:t>construction</a:t>
            </a:r>
            <a:endParaRPr kumimoji="0" lang="de-DE" sz="28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 name="Rechteck 7"/>
          <p:cNvSpPr/>
          <p:nvPr/>
        </p:nvSpPr>
        <p:spPr bwMode="auto">
          <a:xfrm>
            <a:off x="228600" y="4876800"/>
            <a:ext cx="2057400" cy="609600"/>
          </a:xfrm>
          <a:prstGeom prst="rect">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de-DE" sz="2400" dirty="0" smtClean="0"/>
              <a:t>GVD </a:t>
            </a:r>
            <a:r>
              <a:rPr lang="de-DE" sz="2000" dirty="0" smtClean="0"/>
              <a:t>1.cluster</a:t>
            </a:r>
            <a:endParaRPr kumimoji="0" lang="de-DE" sz="2000" b="0" i="0" u="none" strike="noStrike" cap="none" normalizeH="0" baseline="0" dirty="0" smtClean="0">
              <a:ln>
                <a:noFill/>
              </a:ln>
              <a:solidFill>
                <a:srgbClr val="000000"/>
              </a:solidFill>
              <a:effectLst/>
              <a:sym typeface="Gill Sans" charset="0"/>
            </a:endParaRPr>
          </a:p>
        </p:txBody>
      </p:sp>
      <p:sp>
        <p:nvSpPr>
          <p:cNvPr id="9" name="Rechteck 8"/>
          <p:cNvSpPr/>
          <p:nvPr/>
        </p:nvSpPr>
        <p:spPr bwMode="auto">
          <a:xfrm>
            <a:off x="2940049" y="4876800"/>
            <a:ext cx="4322762" cy="609600"/>
          </a:xfrm>
          <a:prstGeom prst="rect">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de-DE" sz="2400" dirty="0" smtClean="0"/>
              <a:t>       GVD-1  </a:t>
            </a:r>
            <a:r>
              <a:rPr lang="de-DE" sz="2400" dirty="0" err="1" smtClean="0"/>
              <a:t>construction</a:t>
            </a:r>
            <a:endParaRPr kumimoji="0" lang="de-DE" sz="2400" b="0" i="0" u="none" strike="noStrike" cap="none" normalizeH="0" baseline="0" dirty="0" smtClean="0">
              <a:ln>
                <a:noFill/>
              </a:ln>
              <a:solidFill>
                <a:srgbClr val="000000"/>
              </a:solidFill>
              <a:effectLst/>
              <a:sym typeface="Gill Sans" charset="0"/>
            </a:endParaRPr>
          </a:p>
        </p:txBody>
      </p:sp>
      <p:sp>
        <p:nvSpPr>
          <p:cNvPr id="10" name="Pfeil nach rechts 9"/>
          <p:cNvSpPr/>
          <p:nvPr/>
        </p:nvSpPr>
        <p:spPr bwMode="auto">
          <a:xfrm>
            <a:off x="5689600" y="2895600"/>
            <a:ext cx="2543175" cy="838200"/>
          </a:xfrm>
          <a:prstGeom prst="rightArrow">
            <a:avLst/>
          </a:prstGeom>
          <a:solidFill>
            <a:srgbClr val="FF7C80"/>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rPr>
              <a:t>Relevant </a:t>
            </a:r>
            <a:r>
              <a:rPr kumimoji="0" lang="de-DE" sz="2000" b="0" i="0" u="none" strike="noStrike" cap="none" normalizeH="0" baseline="0" dirty="0" err="1" smtClean="0">
                <a:ln>
                  <a:noFill/>
                </a:ln>
                <a:solidFill>
                  <a:srgbClr val="000000"/>
                </a:solidFill>
                <a:effectLst/>
                <a:latin typeface="Gill Sans" charset="0"/>
                <a:ea typeface="ヒラギノ角ゴ ProN W3" charset="0"/>
                <a:cs typeface="ヒラギノ角ゴ ProN W3" charset="0"/>
                <a:sym typeface="Gill Sans" charset="0"/>
              </a:rPr>
              <a:t>physics</a:t>
            </a:r>
            <a:endParaRPr kumimoji="0" lang="de-DE" sz="20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Pfeil nach rechts 10"/>
          <p:cNvSpPr/>
          <p:nvPr/>
        </p:nvSpPr>
        <p:spPr bwMode="auto">
          <a:xfrm>
            <a:off x="5275262" y="5334000"/>
            <a:ext cx="2814638" cy="838200"/>
          </a:xfrm>
          <a:prstGeom prst="rightArrow">
            <a:avLst/>
          </a:prstGeom>
          <a:solidFill>
            <a:srgbClr val="FF7C80"/>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rPr>
              <a:t>Relevant </a:t>
            </a:r>
            <a:r>
              <a:rPr kumimoji="0" lang="de-DE" sz="2000" b="0" i="0" u="none" strike="noStrike" cap="none" normalizeH="0" baseline="0" dirty="0" err="1" smtClean="0">
                <a:ln>
                  <a:noFill/>
                </a:ln>
                <a:solidFill>
                  <a:srgbClr val="000000"/>
                </a:solidFill>
                <a:effectLst/>
                <a:latin typeface="Gill Sans" charset="0"/>
                <a:ea typeface="ヒラギノ角ゴ ProN W3" charset="0"/>
                <a:cs typeface="ヒラギノ角ゴ ProN W3" charset="0"/>
                <a:sym typeface="Gill Sans" charset="0"/>
              </a:rPr>
              <a:t>physics</a:t>
            </a:r>
            <a:endParaRPr kumimoji="0" lang="de-DE" sz="20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2" name="Rechteck 11"/>
          <p:cNvSpPr/>
          <p:nvPr/>
        </p:nvSpPr>
        <p:spPr bwMode="auto">
          <a:xfrm>
            <a:off x="3822700" y="3752850"/>
            <a:ext cx="3733800" cy="457200"/>
          </a:xfrm>
          <a:prstGeom prst="rect">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de-DE" sz="2400" dirty="0" smtClean="0"/>
              <a:t>ORCA ?</a:t>
            </a:r>
            <a:endParaRPr kumimoji="0" lang="de-DE" sz="28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3" name="Rechteck 12"/>
          <p:cNvSpPr/>
          <p:nvPr/>
        </p:nvSpPr>
        <p:spPr bwMode="auto">
          <a:xfrm>
            <a:off x="228600" y="7800975"/>
            <a:ext cx="5059362" cy="533400"/>
          </a:xfrm>
          <a:prstGeom prst="rect">
            <a:avLst/>
          </a:prstGeom>
          <a:solidFill>
            <a:schemeClr val="accent1">
              <a:lumMod val="20000"/>
              <a:lumOff val="80000"/>
            </a:schemeClr>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de-DE" sz="2400" dirty="0" smtClean="0"/>
              <a:t>  NGIC: R&amp;D  + </a:t>
            </a:r>
            <a:r>
              <a:rPr lang="de-DE" sz="2400" dirty="0" err="1" smtClean="0"/>
              <a:t>preparatory</a:t>
            </a:r>
            <a:r>
              <a:rPr lang="de-DE" sz="2400" dirty="0" smtClean="0"/>
              <a:t> </a:t>
            </a:r>
            <a:r>
              <a:rPr lang="de-DE" sz="2400" dirty="0" err="1" smtClean="0"/>
              <a:t>phase</a:t>
            </a:r>
            <a:endParaRPr kumimoji="0" lang="de-DE" sz="28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4" name="Pfeil nach rechts 13"/>
          <p:cNvSpPr/>
          <p:nvPr/>
        </p:nvSpPr>
        <p:spPr bwMode="auto">
          <a:xfrm>
            <a:off x="241300" y="6715125"/>
            <a:ext cx="7991475" cy="990600"/>
          </a:xfrm>
          <a:prstGeom prst="rightArrow">
            <a:avLst/>
          </a:prstGeom>
          <a:solidFill>
            <a:srgbClr val="FF7C80"/>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2800" b="1" i="0" u="none" strike="noStrike" cap="none" normalizeH="0" baseline="0" dirty="0" err="1" smtClean="0">
                <a:ln>
                  <a:noFill/>
                </a:ln>
                <a:solidFill>
                  <a:srgbClr val="000000"/>
                </a:solidFill>
                <a:effectLst/>
                <a:latin typeface="Gill Sans" charset="0"/>
                <a:ea typeface="ヒラギノ角ゴ ProN W3" charset="0"/>
                <a:cs typeface="ヒラギノ角ゴ ProN W3" charset="0"/>
                <a:sym typeface="Gill Sans" charset="0"/>
              </a:rPr>
              <a:t>IceCube</a:t>
            </a:r>
            <a:r>
              <a:rPr kumimoji="0" lang="de-DE" sz="2800" b="1"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rPr>
              <a:t>: </a:t>
            </a:r>
            <a:r>
              <a:rPr kumimoji="0" lang="de-DE" sz="2000" b="0" i="0" u="none" strike="noStrike" cap="none" normalizeH="0" baseline="0" dirty="0" err="1" smtClean="0">
                <a:ln>
                  <a:noFill/>
                </a:ln>
                <a:solidFill>
                  <a:srgbClr val="000000"/>
                </a:solidFill>
                <a:effectLst/>
                <a:latin typeface="Gill Sans" charset="0"/>
                <a:ea typeface="ヒラギノ角ゴ ProN W3" charset="0"/>
                <a:cs typeface="ヒラギノ角ゴ ProN W3" charset="0"/>
                <a:sym typeface="Gill Sans" charset="0"/>
              </a:rPr>
              <a:t>more</a:t>
            </a:r>
            <a:r>
              <a:rPr lang="de-DE" sz="2000" dirty="0" smtClean="0"/>
              <a:t> </a:t>
            </a:r>
            <a:r>
              <a:rPr lang="de-DE" sz="2000" dirty="0" err="1" smtClean="0"/>
              <a:t>and</a:t>
            </a:r>
            <a:r>
              <a:rPr lang="de-DE" sz="2000" dirty="0" smtClean="0"/>
              <a:t> </a:t>
            </a:r>
            <a:r>
              <a:rPr lang="de-DE" sz="2000" dirty="0" err="1" smtClean="0"/>
              <a:t>better</a:t>
            </a:r>
            <a:r>
              <a:rPr lang="de-DE" sz="2000" dirty="0" smtClean="0"/>
              <a:t> </a:t>
            </a:r>
            <a:r>
              <a:rPr lang="de-DE" sz="2000" dirty="0" err="1" smtClean="0"/>
              <a:t>data.</a:t>
            </a:r>
            <a:r>
              <a:rPr kumimoji="0" lang="de-DE" sz="2000" b="1" i="0" u="none" strike="noStrike" cap="none" normalizeH="0" baseline="0" dirty="0" err="1" smtClean="0">
                <a:ln>
                  <a:noFill/>
                </a:ln>
                <a:solidFill>
                  <a:srgbClr val="000000"/>
                </a:solidFill>
                <a:effectLst/>
                <a:latin typeface="Gill Sans" charset="0"/>
                <a:ea typeface="ヒラギノ角ゴ ProN W3" charset="0"/>
                <a:cs typeface="ヒラギノ角ゴ ProN W3" charset="0"/>
                <a:sym typeface="Gill Sans" charset="0"/>
              </a:rPr>
              <a:t>Relevant</a:t>
            </a:r>
            <a:r>
              <a:rPr kumimoji="0" lang="de-DE" sz="2000" b="1"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rPr>
              <a:t> </a:t>
            </a:r>
            <a:r>
              <a:rPr kumimoji="0" lang="de-DE" sz="2000" b="1" i="0" u="none" strike="noStrike" cap="none" normalizeH="0" baseline="0" dirty="0" err="1" smtClean="0">
                <a:ln>
                  <a:noFill/>
                </a:ln>
                <a:solidFill>
                  <a:srgbClr val="000000"/>
                </a:solidFill>
                <a:effectLst/>
                <a:latin typeface="Gill Sans" charset="0"/>
                <a:ea typeface="ヒラギノ角ゴ ProN W3" charset="0"/>
                <a:cs typeface="ヒラギノ角ゴ ProN W3" charset="0"/>
                <a:sym typeface="Gill Sans" charset="0"/>
              </a:rPr>
              <a:t>physics</a:t>
            </a:r>
            <a:r>
              <a:rPr kumimoji="0" lang="de-DE" sz="2000" b="1"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rPr>
              <a:t> all </a:t>
            </a:r>
            <a:r>
              <a:rPr kumimoji="0" lang="de-DE" sz="2000" b="1" i="0" u="none" strike="noStrike" cap="none" normalizeH="0" baseline="0" dirty="0" err="1" smtClean="0">
                <a:ln>
                  <a:noFill/>
                </a:ln>
                <a:solidFill>
                  <a:srgbClr val="000000"/>
                </a:solidFill>
                <a:effectLst/>
                <a:latin typeface="Gill Sans" charset="0"/>
                <a:ea typeface="ヒラギノ角ゴ ProN W3" charset="0"/>
                <a:cs typeface="ヒラギノ角ゴ ProN W3" charset="0"/>
                <a:sym typeface="Gill Sans" charset="0"/>
              </a:rPr>
              <a:t>the</a:t>
            </a:r>
            <a:r>
              <a:rPr kumimoji="0" lang="de-DE" sz="2000" b="1"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rPr>
              <a:t> time</a:t>
            </a:r>
          </a:p>
        </p:txBody>
      </p:sp>
      <p:sp>
        <p:nvSpPr>
          <p:cNvPr id="15" name="Rechteck 14"/>
          <p:cNvSpPr/>
          <p:nvPr/>
        </p:nvSpPr>
        <p:spPr bwMode="auto">
          <a:xfrm>
            <a:off x="5287962" y="8362950"/>
            <a:ext cx="3132138" cy="485775"/>
          </a:xfrm>
          <a:prstGeom prst="rect">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de-DE" sz="2400" dirty="0" smtClean="0"/>
              <a:t>    PINGU ?</a:t>
            </a:r>
            <a:endParaRPr kumimoji="0" lang="de-DE" sz="28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6" name="Pfeil nach rechts 15"/>
          <p:cNvSpPr/>
          <p:nvPr/>
        </p:nvSpPr>
        <p:spPr bwMode="auto">
          <a:xfrm>
            <a:off x="5287962" y="7467600"/>
            <a:ext cx="7170738" cy="1200150"/>
          </a:xfrm>
          <a:prstGeom prst="rightArrow">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32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rPr>
              <a:t>NGIC </a:t>
            </a:r>
            <a:r>
              <a:rPr kumimoji="0" lang="de-DE" sz="3200" b="0" i="0" u="none" strike="noStrike" cap="none" normalizeH="0" baseline="0" dirty="0" err="1" smtClean="0">
                <a:ln>
                  <a:noFill/>
                </a:ln>
                <a:solidFill>
                  <a:srgbClr val="000000"/>
                </a:solidFill>
                <a:effectLst/>
                <a:latin typeface="Gill Sans" charset="0"/>
                <a:ea typeface="ヒラギノ角ゴ ProN W3" charset="0"/>
                <a:cs typeface="ヒラギノ角ゴ ProN W3" charset="0"/>
                <a:sym typeface="Gill Sans" charset="0"/>
              </a:rPr>
              <a:t>construction</a:t>
            </a:r>
            <a:r>
              <a:rPr kumimoji="0" lang="de-DE" sz="32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rPr>
              <a:t>  </a:t>
            </a:r>
            <a:r>
              <a:rPr kumimoji="0" lang="de-DE" sz="24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rPr>
              <a:t>(finish 2027)</a:t>
            </a:r>
          </a:p>
        </p:txBody>
      </p:sp>
      <p:sp>
        <p:nvSpPr>
          <p:cNvPr id="17" name="Pfeil nach rechts 16"/>
          <p:cNvSpPr/>
          <p:nvPr/>
        </p:nvSpPr>
        <p:spPr bwMode="auto">
          <a:xfrm>
            <a:off x="8636000" y="8667750"/>
            <a:ext cx="3119438" cy="838200"/>
          </a:xfrm>
          <a:prstGeom prst="rightArrow">
            <a:avLst/>
          </a:prstGeom>
          <a:solidFill>
            <a:srgbClr val="FF7C80"/>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rPr>
              <a:t>Relevant </a:t>
            </a:r>
            <a:r>
              <a:rPr kumimoji="0" lang="de-DE" sz="2000" b="0" i="0" u="none" strike="noStrike" cap="none" normalizeH="0" baseline="0" dirty="0" err="1" smtClean="0">
                <a:ln>
                  <a:noFill/>
                </a:ln>
                <a:solidFill>
                  <a:srgbClr val="000000"/>
                </a:solidFill>
                <a:effectLst/>
                <a:latin typeface="Gill Sans" charset="0"/>
                <a:ea typeface="ヒラギノ角ゴ ProN W3" charset="0"/>
                <a:cs typeface="ヒラギノ角ゴ ProN W3" charset="0"/>
                <a:sym typeface="Gill Sans" charset="0"/>
              </a:rPr>
              <a:t>physics</a:t>
            </a:r>
            <a:endParaRPr kumimoji="0" lang="de-DE" sz="20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 name="Geschweifte Klammer rechts 5"/>
          <p:cNvSpPr/>
          <p:nvPr/>
        </p:nvSpPr>
        <p:spPr bwMode="auto">
          <a:xfrm>
            <a:off x="10998200" y="3505200"/>
            <a:ext cx="457200" cy="1981200"/>
          </a:xfrm>
          <a:prstGeom prst="rightBrace">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5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8" name="Textfeld 17"/>
          <p:cNvSpPr txBox="1"/>
          <p:nvPr/>
        </p:nvSpPr>
        <p:spPr>
          <a:xfrm>
            <a:off x="11504593" y="4279254"/>
            <a:ext cx="954107" cy="461665"/>
          </a:xfrm>
          <a:prstGeom prst="rect">
            <a:avLst/>
          </a:prstGeom>
          <a:noFill/>
        </p:spPr>
        <p:txBody>
          <a:bodyPr wrap="none" rtlCol="0">
            <a:spAutoFit/>
          </a:bodyPr>
          <a:lstStyle/>
          <a:p>
            <a:r>
              <a:rPr lang="de-DE" sz="2400" dirty="0" smtClean="0"/>
              <a:t>5 km³</a:t>
            </a:r>
            <a:endParaRPr lang="de-DE" sz="2400" dirty="0"/>
          </a:p>
        </p:txBody>
      </p:sp>
      <p:sp>
        <p:nvSpPr>
          <p:cNvPr id="19" name="Textfeld 18"/>
          <p:cNvSpPr txBox="1"/>
          <p:nvPr/>
        </p:nvSpPr>
        <p:spPr>
          <a:xfrm>
            <a:off x="11508201" y="7015460"/>
            <a:ext cx="1399742" cy="461665"/>
          </a:xfrm>
          <a:prstGeom prst="rect">
            <a:avLst/>
          </a:prstGeom>
          <a:noFill/>
        </p:spPr>
        <p:txBody>
          <a:bodyPr wrap="none" rtlCol="0">
            <a:spAutoFit/>
          </a:bodyPr>
          <a:lstStyle/>
          <a:p>
            <a:r>
              <a:rPr lang="de-DE" sz="2400" dirty="0" smtClean="0"/>
              <a:t>5-10 km³</a:t>
            </a:r>
            <a:endParaRPr lang="de-DE" sz="2400" dirty="0"/>
          </a:p>
        </p:txBody>
      </p:sp>
    </p:spTree>
    <p:extLst>
      <p:ext uri="{BB962C8B-B14F-4D97-AF65-F5344CB8AC3E}">
        <p14:creationId xmlns:p14="http://schemas.microsoft.com/office/powerpoint/2010/main" val="10502158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Physics</a:t>
            </a:r>
            <a:r>
              <a:rPr lang="de-DE" dirty="0" smtClean="0"/>
              <a:t> </a:t>
            </a:r>
            <a:r>
              <a:rPr lang="de-DE" dirty="0" err="1" smtClean="0"/>
              <a:t>timeline</a:t>
            </a:r>
            <a:endParaRPr lang="de-DE" dirty="0"/>
          </a:p>
        </p:txBody>
      </p:sp>
      <p:sp>
        <p:nvSpPr>
          <p:cNvPr id="4" name="TextBox 3"/>
          <p:cNvSpPr txBox="1">
            <a:spLocks noGrp="1"/>
          </p:cNvSpPr>
          <p:nvPr>
            <p:ph idx="1"/>
          </p:nvPr>
        </p:nvSpPr>
        <p:spPr>
          <a:xfrm>
            <a:off x="279400" y="1295400"/>
            <a:ext cx="12725400" cy="9161993"/>
          </a:xfrm>
          <a:prstGeom prst="rect">
            <a:avLst/>
          </a:prstGeom>
          <a:noFill/>
        </p:spPr>
        <p:txBody>
          <a:bodyPr wrap="square" lIns="130046" tIns="65023" rIns="130046" bIns="65023" rtlCol="0">
            <a:spAutoFit/>
          </a:bodyPr>
          <a:lstStyle/>
          <a:p>
            <a:pPr>
              <a:buFont typeface="Arial" pitchFamily="34" charset="0"/>
              <a:buChar char="•"/>
            </a:pPr>
            <a:r>
              <a:rPr lang="en-US" dirty="0" smtClean="0">
                <a:solidFill>
                  <a:srgbClr val="1F497D"/>
                </a:solidFill>
              </a:rPr>
              <a:t>Diffuse spectrum, flavor ratio, understanding charm contribution</a:t>
            </a:r>
          </a:p>
          <a:p>
            <a:pPr lvl="1">
              <a:buFont typeface="Arial" pitchFamily="34" charset="0"/>
              <a:buChar char="•"/>
            </a:pPr>
            <a:r>
              <a:rPr lang="en-US" sz="3200" dirty="0">
                <a:solidFill>
                  <a:srgbClr val="1F497D"/>
                </a:solidFill>
              </a:rPr>
              <a:t> </a:t>
            </a:r>
            <a:r>
              <a:rPr lang="en-US" sz="3200" dirty="0" err="1" smtClean="0">
                <a:solidFill>
                  <a:srgbClr val="1F497D"/>
                </a:solidFill>
              </a:rPr>
              <a:t>IceCube</a:t>
            </a:r>
            <a:r>
              <a:rPr lang="en-US" sz="3200" dirty="0" smtClean="0">
                <a:solidFill>
                  <a:srgbClr val="1F497D"/>
                </a:solidFill>
              </a:rPr>
              <a:t> (statistics)</a:t>
            </a:r>
          </a:p>
          <a:p>
            <a:pPr lvl="1">
              <a:buFont typeface="Arial" pitchFamily="34" charset="0"/>
              <a:buChar char="•"/>
            </a:pPr>
            <a:r>
              <a:rPr lang="en-US" sz="3200" dirty="0" smtClean="0">
                <a:solidFill>
                  <a:srgbClr val="1F497D"/>
                </a:solidFill>
              </a:rPr>
              <a:t> Independent measurement: KM3NeT-1 (?) 		</a:t>
            </a:r>
            <a:r>
              <a:rPr lang="en-US" sz="3200" dirty="0" smtClean="0">
                <a:solidFill>
                  <a:srgbClr val="1F497D"/>
                </a:solidFill>
                <a:sym typeface="Wingdings" panose="05000000000000000000" pitchFamily="2" charset="2"/>
              </a:rPr>
              <a:t> </a:t>
            </a:r>
            <a:r>
              <a:rPr lang="en-US" sz="3200" dirty="0" smtClean="0">
                <a:solidFill>
                  <a:srgbClr val="1F497D"/>
                </a:solidFill>
              </a:rPr>
              <a:t>2018</a:t>
            </a:r>
          </a:p>
          <a:p>
            <a:pPr lvl="1">
              <a:buFont typeface="Arial" pitchFamily="34" charset="0"/>
              <a:buChar char="•"/>
            </a:pPr>
            <a:r>
              <a:rPr lang="en-US" sz="3200" dirty="0">
                <a:solidFill>
                  <a:srgbClr val="1F497D"/>
                </a:solidFill>
              </a:rPr>
              <a:t> </a:t>
            </a:r>
            <a:r>
              <a:rPr lang="en-US" sz="3200" dirty="0" smtClean="0">
                <a:solidFill>
                  <a:srgbClr val="1F497D"/>
                </a:solidFill>
              </a:rPr>
              <a:t>                                                     KM3NeT-1.5, GVD   	</a:t>
            </a:r>
            <a:r>
              <a:rPr lang="en-US" sz="3200" dirty="0" smtClean="0">
                <a:solidFill>
                  <a:srgbClr val="1F497D"/>
                </a:solidFill>
                <a:sym typeface="Wingdings" panose="05000000000000000000" pitchFamily="2" charset="2"/>
              </a:rPr>
              <a:t> 2020</a:t>
            </a:r>
            <a:endParaRPr lang="en-US" sz="3200" dirty="0" smtClean="0">
              <a:solidFill>
                <a:srgbClr val="1F497D"/>
              </a:solidFill>
            </a:endParaRPr>
          </a:p>
          <a:p>
            <a:pPr lvl="1">
              <a:buFont typeface="Arial" pitchFamily="34" charset="0"/>
              <a:buChar char="•"/>
            </a:pPr>
            <a:endParaRPr lang="en-US" sz="800" dirty="0" smtClean="0">
              <a:solidFill>
                <a:srgbClr val="1F497D"/>
              </a:solidFill>
            </a:endParaRPr>
          </a:p>
          <a:p>
            <a:pPr>
              <a:buFont typeface="Arial" pitchFamily="34" charset="0"/>
              <a:buChar char="•"/>
            </a:pPr>
            <a:r>
              <a:rPr lang="en-US" dirty="0" smtClean="0">
                <a:solidFill>
                  <a:srgbClr val="1F497D"/>
                </a:solidFill>
              </a:rPr>
              <a:t>Sharp cut-off below Glashow resonance ?</a:t>
            </a:r>
          </a:p>
          <a:p>
            <a:pPr lvl="1">
              <a:buFont typeface="Arial" pitchFamily="34" charset="0"/>
              <a:buChar char="•"/>
            </a:pPr>
            <a:r>
              <a:rPr lang="en-US" sz="3200" dirty="0">
                <a:solidFill>
                  <a:srgbClr val="1F497D"/>
                </a:solidFill>
              </a:rPr>
              <a:t> </a:t>
            </a:r>
            <a:r>
              <a:rPr lang="en-US" sz="3200" dirty="0" err="1" smtClean="0">
                <a:solidFill>
                  <a:srgbClr val="1F497D"/>
                </a:solidFill>
              </a:rPr>
              <a:t>IceCube</a:t>
            </a:r>
            <a:r>
              <a:rPr lang="en-US" sz="3200" dirty="0" smtClean="0">
                <a:solidFill>
                  <a:srgbClr val="1F497D"/>
                </a:solidFill>
              </a:rPr>
              <a:t> (statistics)</a:t>
            </a:r>
          </a:p>
          <a:p>
            <a:pPr lvl="1">
              <a:buFont typeface="Arial" pitchFamily="34" charset="0"/>
              <a:buChar char="•"/>
            </a:pPr>
            <a:endParaRPr lang="en-US" sz="800" dirty="0" smtClean="0">
              <a:solidFill>
                <a:srgbClr val="1F497D"/>
              </a:solidFill>
            </a:endParaRPr>
          </a:p>
          <a:p>
            <a:pPr>
              <a:buFont typeface="Arial" pitchFamily="34" charset="0"/>
              <a:buChar char="•"/>
            </a:pPr>
            <a:r>
              <a:rPr lang="en-US" dirty="0" smtClean="0">
                <a:solidFill>
                  <a:srgbClr val="1F497D"/>
                </a:solidFill>
              </a:rPr>
              <a:t>Anisotropy/point sources</a:t>
            </a:r>
          </a:p>
          <a:p>
            <a:pPr lvl="1">
              <a:buFont typeface="Arial" pitchFamily="34" charset="0"/>
              <a:buChar char="•"/>
            </a:pPr>
            <a:r>
              <a:rPr lang="en-US" sz="3200" dirty="0">
                <a:solidFill>
                  <a:srgbClr val="1F497D"/>
                </a:solidFill>
              </a:rPr>
              <a:t> </a:t>
            </a:r>
            <a:r>
              <a:rPr lang="en-US" sz="3200" dirty="0" err="1" smtClean="0">
                <a:solidFill>
                  <a:srgbClr val="1F497D"/>
                </a:solidFill>
              </a:rPr>
              <a:t>IceCube</a:t>
            </a:r>
            <a:r>
              <a:rPr lang="en-US" sz="3200" dirty="0" smtClean="0">
                <a:solidFill>
                  <a:srgbClr val="1F497D"/>
                </a:solidFill>
              </a:rPr>
              <a:t> (statistics, more and better </a:t>
            </a:r>
            <a:r>
              <a:rPr lang="en-US" sz="3200" dirty="0" err="1" smtClean="0">
                <a:solidFill>
                  <a:srgbClr val="1F497D"/>
                </a:solidFill>
              </a:rPr>
              <a:t>upgoing</a:t>
            </a:r>
            <a:r>
              <a:rPr lang="en-US" sz="3200" dirty="0" smtClean="0">
                <a:solidFill>
                  <a:srgbClr val="1F497D"/>
                </a:solidFill>
              </a:rPr>
              <a:t> </a:t>
            </a:r>
            <a:r>
              <a:rPr lang="en-US" sz="3200" dirty="0" err="1" smtClean="0">
                <a:solidFill>
                  <a:srgbClr val="1F497D"/>
                </a:solidFill>
              </a:rPr>
              <a:t>muon</a:t>
            </a:r>
            <a:r>
              <a:rPr lang="en-US" sz="3200" dirty="0" smtClean="0">
                <a:solidFill>
                  <a:srgbClr val="1F497D"/>
                </a:solidFill>
              </a:rPr>
              <a:t> data)</a:t>
            </a:r>
          </a:p>
          <a:p>
            <a:pPr lvl="1">
              <a:buFont typeface="Arial" pitchFamily="34" charset="0"/>
              <a:buChar char="•"/>
            </a:pPr>
            <a:r>
              <a:rPr lang="en-US" sz="3200" dirty="0">
                <a:solidFill>
                  <a:srgbClr val="1F497D"/>
                </a:solidFill>
              </a:rPr>
              <a:t> </a:t>
            </a:r>
            <a:r>
              <a:rPr lang="en-US" sz="3200" dirty="0" smtClean="0">
                <a:solidFill>
                  <a:srgbClr val="1F497D"/>
                </a:solidFill>
              </a:rPr>
              <a:t>Water detectors: KM3NeT, GVD (North, angular resolution) </a:t>
            </a:r>
            <a:r>
              <a:rPr lang="en-US" sz="3200" dirty="0" smtClean="0">
                <a:solidFill>
                  <a:srgbClr val="1F497D"/>
                </a:solidFill>
                <a:sym typeface="Wingdings" panose="05000000000000000000" pitchFamily="2" charset="2"/>
              </a:rPr>
              <a:t> 2020</a:t>
            </a:r>
            <a:endParaRPr lang="en-US" sz="3200" dirty="0" smtClean="0">
              <a:solidFill>
                <a:srgbClr val="1F497D"/>
              </a:solidFill>
            </a:endParaRPr>
          </a:p>
          <a:p>
            <a:pPr lvl="1">
              <a:buFont typeface="Arial" pitchFamily="34" charset="0"/>
              <a:buChar char="•"/>
            </a:pPr>
            <a:endParaRPr lang="en-US" sz="800" dirty="0">
              <a:solidFill>
                <a:srgbClr val="1F497D"/>
              </a:solidFill>
            </a:endParaRPr>
          </a:p>
          <a:p>
            <a:pPr>
              <a:buFont typeface="Arial" pitchFamily="34" charset="0"/>
              <a:buChar char="•"/>
            </a:pPr>
            <a:r>
              <a:rPr lang="en-US" dirty="0">
                <a:solidFill>
                  <a:srgbClr val="1F497D"/>
                </a:solidFill>
              </a:rPr>
              <a:t> </a:t>
            </a:r>
            <a:r>
              <a:rPr lang="en-US" dirty="0" smtClean="0">
                <a:solidFill>
                  <a:srgbClr val="1F497D"/>
                </a:solidFill>
              </a:rPr>
              <a:t>Gamma rays provide more constraints</a:t>
            </a:r>
          </a:p>
          <a:p>
            <a:pPr lvl="1">
              <a:buFont typeface="Arial" pitchFamily="34" charset="0"/>
              <a:buChar char="•"/>
            </a:pPr>
            <a:r>
              <a:rPr lang="en-US" sz="3200" dirty="0">
                <a:solidFill>
                  <a:srgbClr val="1F497D"/>
                </a:solidFill>
              </a:rPr>
              <a:t> </a:t>
            </a:r>
            <a:r>
              <a:rPr lang="en-US" sz="3200" dirty="0" smtClean="0">
                <a:solidFill>
                  <a:srgbClr val="1F497D"/>
                </a:solidFill>
              </a:rPr>
              <a:t>IACTs, HAWC, LHAASO</a:t>
            </a:r>
            <a:r>
              <a:rPr lang="en-US" sz="3200" dirty="0">
                <a:solidFill>
                  <a:srgbClr val="1F497D"/>
                </a:solidFill>
              </a:rPr>
              <a:t>, </a:t>
            </a:r>
            <a:r>
              <a:rPr lang="en-US" sz="3200" dirty="0" err="1">
                <a:solidFill>
                  <a:srgbClr val="1F497D"/>
                </a:solidFill>
              </a:rPr>
              <a:t>Tunka</a:t>
            </a:r>
            <a:r>
              <a:rPr lang="ru-RU" sz="3200" dirty="0">
                <a:solidFill>
                  <a:srgbClr val="1F497D"/>
                </a:solidFill>
              </a:rPr>
              <a:t>-</a:t>
            </a:r>
            <a:r>
              <a:rPr lang="en-US" sz="3200" dirty="0" err="1">
                <a:solidFill>
                  <a:srgbClr val="1F497D"/>
                </a:solidFill>
              </a:rPr>
              <a:t>HiSCORE</a:t>
            </a:r>
            <a:endParaRPr lang="en-US" sz="3200" dirty="0">
              <a:solidFill>
                <a:srgbClr val="1F497D"/>
              </a:solidFill>
            </a:endParaRPr>
          </a:p>
          <a:p>
            <a:pPr marL="444500" lvl="1" indent="0">
              <a:buNone/>
            </a:pPr>
            <a:endParaRPr lang="ru-RU" sz="4000" dirty="0">
              <a:solidFill>
                <a:srgbClr val="1F497D"/>
              </a:solidFill>
            </a:endParaRPr>
          </a:p>
        </p:txBody>
      </p:sp>
    </p:spTree>
    <p:extLst>
      <p:ext uri="{BB962C8B-B14F-4D97-AF65-F5344CB8AC3E}">
        <p14:creationId xmlns:p14="http://schemas.microsoft.com/office/powerpoint/2010/main" val="9028809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845800" y="8534400"/>
            <a:ext cx="1676400" cy="838200"/>
          </a:xfrm>
        </p:spPr>
        <p:txBody>
          <a:bodyPr/>
          <a:lstStyle/>
          <a:p>
            <a:pPr marL="0" indent="0">
              <a:buNone/>
            </a:pPr>
            <a:r>
              <a:rPr lang="de-DE" dirty="0" smtClean="0"/>
              <a:t>      End</a:t>
            </a:r>
            <a:endParaRPr lang="de-DE" dirty="0"/>
          </a:p>
        </p:txBody>
      </p:sp>
    </p:spTree>
    <p:extLst>
      <p:ext uri="{BB962C8B-B14F-4D97-AF65-F5344CB8AC3E}">
        <p14:creationId xmlns:p14="http://schemas.microsoft.com/office/powerpoint/2010/main" val="35283435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Goals of GNN</a:t>
            </a:r>
            <a:endParaRPr lang="en-US" dirty="0"/>
          </a:p>
        </p:txBody>
      </p:sp>
      <p:sp>
        <p:nvSpPr>
          <p:cNvPr id="3" name="Content Placeholder 2"/>
          <p:cNvSpPr>
            <a:spLocks noGrp="1"/>
          </p:cNvSpPr>
          <p:nvPr>
            <p:ph idx="1"/>
          </p:nvPr>
        </p:nvSpPr>
        <p:spPr>
          <a:xfrm>
            <a:off x="177800" y="1676400"/>
            <a:ext cx="12649200" cy="7467600"/>
          </a:xfrm>
        </p:spPr>
        <p:txBody>
          <a:bodyPr/>
          <a:lstStyle/>
          <a:p>
            <a:pPr lvl="0"/>
            <a:r>
              <a:rPr lang="en-US" sz="2800" dirty="0" smtClean="0"/>
              <a:t>organize </a:t>
            </a:r>
            <a:r>
              <a:rPr lang="en-US" sz="2800" dirty="0"/>
              <a:t>schools and topical workshops, specifically the </a:t>
            </a:r>
            <a:r>
              <a:rPr lang="en-US" sz="2800" dirty="0">
                <a:solidFill>
                  <a:srgbClr val="FF0000"/>
                </a:solidFill>
              </a:rPr>
              <a:t>MANTS meetings and VLVNT </a:t>
            </a:r>
            <a:r>
              <a:rPr lang="en-US" sz="2800" dirty="0" smtClean="0">
                <a:solidFill>
                  <a:srgbClr val="FF0000"/>
                </a:solidFill>
              </a:rPr>
              <a:t>conferences</a:t>
            </a:r>
            <a:endParaRPr lang="en-US" sz="2800" dirty="0">
              <a:solidFill>
                <a:srgbClr val="FF0000"/>
              </a:solidFill>
            </a:endParaRPr>
          </a:p>
          <a:p>
            <a:pPr lvl="0"/>
            <a:r>
              <a:rPr lang="en-US" sz="2800" dirty="0" smtClean="0"/>
              <a:t>provide forum </a:t>
            </a:r>
            <a:r>
              <a:rPr lang="en-US" sz="2800" dirty="0"/>
              <a:t>for exchanges and consultation between </a:t>
            </a:r>
            <a:r>
              <a:rPr lang="en-US" sz="2800" dirty="0" smtClean="0"/>
              <a:t>partners</a:t>
            </a:r>
            <a:endParaRPr lang="en-US" sz="2800" dirty="0"/>
          </a:p>
          <a:p>
            <a:pPr lvl="0"/>
            <a:r>
              <a:rPr lang="en-US" sz="2800" dirty="0" smtClean="0"/>
              <a:t>work </a:t>
            </a:r>
            <a:r>
              <a:rPr lang="en-US" sz="2800" dirty="0"/>
              <a:t>toward </a:t>
            </a:r>
            <a:r>
              <a:rPr lang="en-US" sz="2800" dirty="0" smtClean="0"/>
              <a:t>framework </a:t>
            </a:r>
            <a:r>
              <a:rPr lang="en-US" sz="2800" dirty="0"/>
              <a:t>for </a:t>
            </a:r>
            <a:r>
              <a:rPr lang="en-US" sz="2800" dirty="0">
                <a:solidFill>
                  <a:srgbClr val="FF0000"/>
                </a:solidFill>
              </a:rPr>
              <a:t>coordination of cooperative actions and self-organization of the neutrino astronomy </a:t>
            </a:r>
            <a:r>
              <a:rPr lang="en-US" sz="2800" dirty="0" smtClean="0">
                <a:solidFill>
                  <a:srgbClr val="FF0000"/>
                </a:solidFill>
              </a:rPr>
              <a:t>community</a:t>
            </a:r>
            <a:endParaRPr lang="en-US" sz="2800" dirty="0">
              <a:solidFill>
                <a:srgbClr val="FF0000"/>
              </a:solidFill>
            </a:endParaRPr>
          </a:p>
          <a:p>
            <a:pPr lvl="0"/>
            <a:r>
              <a:rPr lang="en-US" sz="2800" dirty="0" smtClean="0"/>
              <a:t>establish common </a:t>
            </a:r>
            <a:r>
              <a:rPr lang="en-US" sz="2800" dirty="0"/>
              <a:t>legacy of public documents that would form the foundation of the field (like Technical Design Reports, VLVNT proceedings, etc</a:t>
            </a:r>
            <a:r>
              <a:rPr lang="en-US" sz="2800" dirty="0" smtClean="0"/>
              <a:t>.)</a:t>
            </a:r>
            <a:endParaRPr lang="en-US" sz="2800" dirty="0"/>
          </a:p>
          <a:p>
            <a:pPr lvl="0"/>
            <a:r>
              <a:rPr lang="en-US" sz="2800" dirty="0" smtClean="0"/>
              <a:t>create </a:t>
            </a:r>
            <a:r>
              <a:rPr lang="en-US" sz="2800" dirty="0"/>
              <a:t>an annual award for an outstanding PhD </a:t>
            </a:r>
            <a:r>
              <a:rPr lang="en-US" sz="2800" dirty="0" smtClean="0"/>
              <a:t>thesis</a:t>
            </a:r>
            <a:endParaRPr lang="en-US" sz="2800" dirty="0"/>
          </a:p>
          <a:p>
            <a:r>
              <a:rPr lang="en-US" sz="2800" dirty="0" smtClean="0">
                <a:solidFill>
                  <a:srgbClr val="FF0000"/>
                </a:solidFill>
              </a:rPr>
              <a:t>create </a:t>
            </a:r>
            <a:r>
              <a:rPr lang="en-US" sz="2800" dirty="0">
                <a:solidFill>
                  <a:srgbClr val="FF0000"/>
                </a:solidFill>
              </a:rPr>
              <a:t>a public web </a:t>
            </a:r>
            <a:r>
              <a:rPr lang="en-US" sz="2800" dirty="0" smtClean="0">
                <a:solidFill>
                  <a:srgbClr val="FF0000"/>
                </a:solidFill>
              </a:rPr>
              <a:t>page </a:t>
            </a:r>
            <a:r>
              <a:rPr lang="de-DE" sz="2800" dirty="0">
                <a:solidFill>
                  <a:srgbClr val="FF0000"/>
                </a:solidFill>
              </a:rPr>
              <a:t>http://www.globalneutrinonetwork.org</a:t>
            </a:r>
            <a:r>
              <a:rPr lang="de-DE" sz="2800" dirty="0" smtClean="0">
                <a:solidFill>
                  <a:srgbClr val="FF0000"/>
                </a:solidFill>
              </a:rPr>
              <a:t>/</a:t>
            </a:r>
            <a:endParaRPr lang="en-US" sz="2800" dirty="0">
              <a:solidFill>
                <a:srgbClr val="FF0000"/>
              </a:solidFill>
            </a:endParaRPr>
          </a:p>
          <a:p>
            <a:pPr lvl="0"/>
            <a:r>
              <a:rPr lang="en-US" sz="2800" dirty="0" smtClean="0">
                <a:solidFill>
                  <a:srgbClr val="FF0000"/>
                </a:solidFill>
              </a:rPr>
              <a:t>stimulate </a:t>
            </a:r>
            <a:r>
              <a:rPr lang="en-US" sz="2800" dirty="0">
                <a:solidFill>
                  <a:srgbClr val="FF0000"/>
                </a:solidFill>
              </a:rPr>
              <a:t>joint outreach activities</a:t>
            </a:r>
            <a:r>
              <a:rPr lang="en-US" sz="2800" dirty="0"/>
              <a:t>,</a:t>
            </a:r>
          </a:p>
          <a:p>
            <a:pPr lvl="0"/>
            <a:r>
              <a:rPr lang="en-US" sz="2800" dirty="0" smtClean="0"/>
              <a:t>coordinate </a:t>
            </a:r>
            <a:r>
              <a:rPr lang="en-US" sz="2800" dirty="0"/>
              <a:t>relations with other fields of science, such as particle physics, astrophysics, environmental sciences, geosciences, marine biology and oceanography, and </a:t>
            </a:r>
            <a:r>
              <a:rPr lang="en-US" sz="2800" dirty="0" smtClean="0"/>
              <a:t>glaciology</a:t>
            </a:r>
            <a:endParaRPr lang="en-US" sz="2800" dirty="0"/>
          </a:p>
          <a:p>
            <a:pPr lvl="0"/>
            <a:r>
              <a:rPr lang="en-US" sz="2800" dirty="0"/>
              <a:t>to prepare a foundation for even closer future cooperation, the </a:t>
            </a:r>
            <a:r>
              <a:rPr lang="en-US" sz="2800" dirty="0" smtClean="0"/>
              <a:t>GNO</a:t>
            </a:r>
            <a:endParaRPr lang="en-US" sz="2800" dirty="0"/>
          </a:p>
          <a:p>
            <a:endParaRPr lang="en-US" dirty="0"/>
          </a:p>
        </p:txBody>
      </p:sp>
    </p:spTree>
    <p:extLst>
      <p:ext uri="{BB962C8B-B14F-4D97-AF65-F5344CB8AC3E}">
        <p14:creationId xmlns:p14="http://schemas.microsoft.com/office/powerpoint/2010/main" val="270192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Goals of GNN</a:t>
            </a:r>
            <a:endParaRPr lang="en-US" dirty="0"/>
          </a:p>
        </p:txBody>
      </p:sp>
      <p:sp>
        <p:nvSpPr>
          <p:cNvPr id="3" name="Content Placeholder 2"/>
          <p:cNvSpPr>
            <a:spLocks noGrp="1"/>
          </p:cNvSpPr>
          <p:nvPr>
            <p:ph idx="1"/>
          </p:nvPr>
        </p:nvSpPr>
        <p:spPr>
          <a:xfrm>
            <a:off x="222250" y="1371600"/>
            <a:ext cx="12750800" cy="7467600"/>
          </a:xfrm>
        </p:spPr>
        <p:txBody>
          <a:bodyPr/>
          <a:lstStyle/>
          <a:p>
            <a:pPr marL="0" indent="0">
              <a:buNone/>
            </a:pPr>
            <a:r>
              <a:rPr lang="en-US" sz="2800" dirty="0"/>
              <a:t>E</a:t>
            </a:r>
            <a:r>
              <a:rPr lang="en-US" sz="2800" dirty="0" smtClean="0"/>
              <a:t>ncourage</a:t>
            </a:r>
            <a:r>
              <a:rPr lang="en-US" sz="2800" dirty="0" smtClean="0">
                <a:solidFill>
                  <a:srgbClr val="FF0000"/>
                </a:solidFill>
              </a:rPr>
              <a:t> formation </a:t>
            </a:r>
            <a:r>
              <a:rPr lang="en-US" sz="2800" dirty="0">
                <a:solidFill>
                  <a:srgbClr val="FF0000"/>
                </a:solidFill>
              </a:rPr>
              <a:t>of cooperative projects </a:t>
            </a:r>
            <a:r>
              <a:rPr lang="en-US" sz="2800" dirty="0"/>
              <a:t>directed at the most effective use of our infrastructures by facilitating the combination of experimental data to achieve more reliable results and to further increase the sensitivity beyond that of individual </a:t>
            </a:r>
            <a:r>
              <a:rPr lang="en-US" sz="2800" dirty="0" smtClean="0"/>
              <a:t>detectors, e.g</a:t>
            </a:r>
            <a:r>
              <a:rPr lang="en-US" dirty="0" smtClean="0"/>
              <a:t>.</a:t>
            </a:r>
          </a:p>
          <a:p>
            <a:r>
              <a:rPr lang="en-US" sz="2800" dirty="0" smtClean="0">
                <a:solidFill>
                  <a:srgbClr val="FF0000"/>
                </a:solidFill>
              </a:rPr>
              <a:t>combinations </a:t>
            </a:r>
            <a:r>
              <a:rPr lang="en-US" sz="2800" dirty="0">
                <a:solidFill>
                  <a:srgbClr val="FF0000"/>
                </a:solidFill>
              </a:rPr>
              <a:t>of sky </a:t>
            </a:r>
            <a:r>
              <a:rPr lang="en-US" sz="2800" dirty="0" smtClean="0">
                <a:solidFill>
                  <a:srgbClr val="FF0000"/>
                </a:solidFill>
              </a:rPr>
              <a:t>maps</a:t>
            </a:r>
          </a:p>
          <a:p>
            <a:r>
              <a:rPr lang="en-US" sz="2800" dirty="0" smtClean="0">
                <a:solidFill>
                  <a:srgbClr val="FF0000"/>
                </a:solidFill>
              </a:rPr>
              <a:t>cross-checks </a:t>
            </a:r>
            <a:r>
              <a:rPr lang="en-US" sz="2800" dirty="0">
                <a:solidFill>
                  <a:srgbClr val="FF0000"/>
                </a:solidFill>
              </a:rPr>
              <a:t>of results with different </a:t>
            </a:r>
            <a:r>
              <a:rPr lang="en-US" sz="2800" dirty="0" smtClean="0">
                <a:solidFill>
                  <a:srgbClr val="FF0000"/>
                </a:solidFill>
              </a:rPr>
              <a:t>systematics</a:t>
            </a:r>
          </a:p>
          <a:p>
            <a:r>
              <a:rPr lang="en-GB" sz="2800" dirty="0" smtClean="0"/>
              <a:t>coordination </a:t>
            </a:r>
            <a:r>
              <a:rPr lang="en-GB" sz="2800" dirty="0"/>
              <a:t>of alert and multi-messenger </a:t>
            </a:r>
            <a:r>
              <a:rPr lang="en-GB" sz="2800" dirty="0" smtClean="0"/>
              <a:t>policies</a:t>
            </a:r>
            <a:endParaRPr lang="en-US" sz="2800" dirty="0"/>
          </a:p>
          <a:p>
            <a:r>
              <a:rPr lang="en-US" sz="2800" dirty="0" smtClean="0">
                <a:solidFill>
                  <a:srgbClr val="FF0000"/>
                </a:solidFill>
              </a:rPr>
              <a:t>exchange </a:t>
            </a:r>
            <a:r>
              <a:rPr lang="en-US" sz="2800" dirty="0">
                <a:solidFill>
                  <a:srgbClr val="FF0000"/>
                </a:solidFill>
              </a:rPr>
              <a:t>and mutual checks of </a:t>
            </a:r>
            <a:r>
              <a:rPr lang="en-US" sz="2800" dirty="0" smtClean="0">
                <a:solidFill>
                  <a:srgbClr val="FF0000"/>
                </a:solidFill>
              </a:rPr>
              <a:t>software</a:t>
            </a:r>
          </a:p>
          <a:p>
            <a:r>
              <a:rPr lang="en-US" sz="2800" dirty="0" smtClean="0"/>
              <a:t>creation </a:t>
            </a:r>
            <a:r>
              <a:rPr lang="en-US" sz="2800" dirty="0"/>
              <a:t>of a common software </a:t>
            </a:r>
            <a:r>
              <a:rPr lang="en-US" sz="2800" dirty="0" smtClean="0"/>
              <a:t>pool</a:t>
            </a:r>
          </a:p>
          <a:p>
            <a:r>
              <a:rPr lang="en-US" sz="2800" dirty="0" smtClean="0">
                <a:solidFill>
                  <a:srgbClr val="FF0000"/>
                </a:solidFill>
              </a:rPr>
              <a:t>standards </a:t>
            </a:r>
            <a:r>
              <a:rPr lang="en-US" sz="2800" dirty="0">
                <a:solidFill>
                  <a:srgbClr val="FF0000"/>
                </a:solidFill>
              </a:rPr>
              <a:t>for data </a:t>
            </a:r>
            <a:r>
              <a:rPr lang="en-US" sz="2800" dirty="0" smtClean="0">
                <a:solidFill>
                  <a:srgbClr val="FF0000"/>
                </a:solidFill>
              </a:rPr>
              <a:t>representation</a:t>
            </a:r>
          </a:p>
          <a:p>
            <a:r>
              <a:rPr lang="en-US" sz="2800" dirty="0" smtClean="0"/>
              <a:t>exchange </a:t>
            </a:r>
            <a:r>
              <a:rPr lang="en-US" sz="2800" dirty="0"/>
              <a:t>of expertise through mutual working visits of scientists and </a:t>
            </a:r>
            <a:r>
              <a:rPr lang="en-US" sz="2800" dirty="0" smtClean="0"/>
              <a:t>engineers</a:t>
            </a:r>
          </a:p>
          <a:p>
            <a:r>
              <a:rPr lang="en-US" sz="2800" dirty="0" smtClean="0">
                <a:solidFill>
                  <a:srgbClr val="007DB0"/>
                </a:solidFill>
              </a:rPr>
              <a:t>exchange </a:t>
            </a:r>
            <a:r>
              <a:rPr lang="en-US" sz="2800" dirty="0">
                <a:solidFill>
                  <a:srgbClr val="007DB0"/>
                </a:solidFill>
              </a:rPr>
              <a:t>of expertise by forming ad-hoc advisory committees of members of </a:t>
            </a:r>
            <a:r>
              <a:rPr lang="en-US" sz="2800" dirty="0" smtClean="0">
                <a:solidFill>
                  <a:srgbClr val="007DB0"/>
                </a:solidFill>
              </a:rPr>
              <a:t>  the </a:t>
            </a:r>
            <a:r>
              <a:rPr lang="en-US" sz="2800" dirty="0">
                <a:solidFill>
                  <a:srgbClr val="007DB0"/>
                </a:solidFill>
              </a:rPr>
              <a:t>four participating collaborations, if requested by a participating party; </a:t>
            </a:r>
            <a:r>
              <a:rPr lang="en-US" sz="2800" dirty="0" smtClean="0">
                <a:solidFill>
                  <a:srgbClr val="007DB0"/>
                </a:solidFill>
              </a:rPr>
              <a:t>        this </a:t>
            </a:r>
            <a:r>
              <a:rPr lang="en-US" sz="2800" dirty="0">
                <a:solidFill>
                  <a:srgbClr val="007DB0"/>
                </a:solidFill>
              </a:rPr>
              <a:t>may generate better understanding of data, optimization of future detector configurations, or technological solutions for the next generation arrays.</a:t>
            </a:r>
          </a:p>
          <a:p>
            <a:endParaRPr lang="en-US" dirty="0">
              <a:solidFill>
                <a:srgbClr val="FF0000"/>
              </a:solidFill>
            </a:endParaRPr>
          </a:p>
        </p:txBody>
      </p:sp>
    </p:spTree>
    <p:extLst>
      <p:ext uri="{BB962C8B-B14F-4D97-AF65-F5344CB8AC3E}">
        <p14:creationId xmlns:p14="http://schemas.microsoft.com/office/powerpoint/2010/main" val="13347953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Mutual </a:t>
            </a:r>
            <a:r>
              <a:rPr lang="de-DE" dirty="0" err="1" smtClean="0"/>
              <a:t>Representations</a:t>
            </a:r>
            <a:r>
              <a:rPr lang="de-DE" dirty="0" smtClean="0"/>
              <a:t> in SACs</a:t>
            </a:r>
            <a:endParaRPr lang="de-DE" dirty="0"/>
          </a:p>
        </p:txBody>
      </p:sp>
      <p:sp>
        <p:nvSpPr>
          <p:cNvPr id="3" name="Inhaltsplatzhalter 2"/>
          <p:cNvSpPr>
            <a:spLocks noGrp="1"/>
          </p:cNvSpPr>
          <p:nvPr>
            <p:ph idx="1"/>
          </p:nvPr>
        </p:nvSpPr>
        <p:spPr>
          <a:xfrm>
            <a:off x="330200" y="1752600"/>
            <a:ext cx="12344400" cy="7467600"/>
          </a:xfrm>
        </p:spPr>
        <p:txBody>
          <a:bodyPr/>
          <a:lstStyle/>
          <a:p>
            <a:pPr marL="0" indent="0">
              <a:buNone/>
            </a:pPr>
            <a:r>
              <a:rPr lang="en-US" sz="4800" dirty="0" smtClean="0">
                <a:solidFill>
                  <a:srgbClr val="007DB0"/>
                </a:solidFill>
              </a:rPr>
              <a:t>… </a:t>
            </a:r>
            <a:r>
              <a:rPr lang="en-US" sz="4800" dirty="0">
                <a:solidFill>
                  <a:srgbClr val="007DB0"/>
                </a:solidFill>
              </a:rPr>
              <a:t>f</a:t>
            </a:r>
            <a:r>
              <a:rPr lang="en-US" sz="4800" dirty="0" smtClean="0">
                <a:solidFill>
                  <a:srgbClr val="007DB0"/>
                </a:solidFill>
              </a:rPr>
              <a:t>rom the GNN </a:t>
            </a:r>
            <a:r>
              <a:rPr lang="en-US" sz="4800" dirty="0" err="1" smtClean="0">
                <a:solidFill>
                  <a:srgbClr val="007DB0"/>
                </a:solidFill>
              </a:rPr>
              <a:t>MoU</a:t>
            </a:r>
            <a:r>
              <a:rPr lang="en-US" sz="4800" dirty="0" smtClean="0">
                <a:solidFill>
                  <a:srgbClr val="007DB0"/>
                </a:solidFill>
              </a:rPr>
              <a:t>:</a:t>
            </a:r>
          </a:p>
          <a:p>
            <a:endParaRPr lang="en-US" dirty="0">
              <a:solidFill>
                <a:srgbClr val="007DB0"/>
              </a:solidFill>
            </a:endParaRPr>
          </a:p>
          <a:p>
            <a:r>
              <a:rPr lang="en-US" dirty="0" smtClean="0">
                <a:solidFill>
                  <a:srgbClr val="007DB0"/>
                </a:solidFill>
              </a:rPr>
              <a:t>exchange </a:t>
            </a:r>
            <a:r>
              <a:rPr lang="en-US" dirty="0">
                <a:solidFill>
                  <a:srgbClr val="007DB0"/>
                </a:solidFill>
              </a:rPr>
              <a:t>of expertise by forming ad-hoc advisory committees of members of   the four participating collaborations, if requested by a participating party;         </a:t>
            </a:r>
            <a:endParaRPr lang="en-US" dirty="0" smtClean="0">
              <a:solidFill>
                <a:srgbClr val="007DB0"/>
              </a:solidFill>
            </a:endParaRPr>
          </a:p>
          <a:p>
            <a:r>
              <a:rPr lang="en-US" dirty="0" smtClean="0">
                <a:solidFill>
                  <a:srgbClr val="007DB0"/>
                </a:solidFill>
              </a:rPr>
              <a:t>this </a:t>
            </a:r>
            <a:r>
              <a:rPr lang="en-US" dirty="0">
                <a:solidFill>
                  <a:srgbClr val="007DB0"/>
                </a:solidFill>
              </a:rPr>
              <a:t>may generate better understanding of data, optimization of future detector configurations, or technological solutions for the next generation arrays.</a:t>
            </a:r>
          </a:p>
          <a:p>
            <a:pPr marL="0" indent="0">
              <a:buNone/>
            </a:pPr>
            <a:r>
              <a:rPr lang="en-US" dirty="0"/>
              <a:t>     </a:t>
            </a:r>
            <a:endParaRPr lang="en-US" dirty="0" smtClean="0"/>
          </a:p>
        </p:txBody>
      </p:sp>
    </p:spTree>
    <p:extLst>
      <p:ext uri="{BB962C8B-B14F-4D97-AF65-F5344CB8AC3E}">
        <p14:creationId xmlns:p14="http://schemas.microsoft.com/office/powerpoint/2010/main" val="5485987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Mutual </a:t>
            </a:r>
            <a:r>
              <a:rPr lang="de-DE" dirty="0" err="1" smtClean="0"/>
              <a:t>Representations</a:t>
            </a:r>
            <a:r>
              <a:rPr lang="de-DE" dirty="0" smtClean="0"/>
              <a:t> in SACs</a:t>
            </a:r>
            <a:endParaRPr lang="de-DE" dirty="0"/>
          </a:p>
        </p:txBody>
      </p:sp>
      <p:sp>
        <p:nvSpPr>
          <p:cNvPr id="3" name="Inhaltsplatzhalter 2"/>
          <p:cNvSpPr>
            <a:spLocks noGrp="1"/>
          </p:cNvSpPr>
          <p:nvPr>
            <p:ph idx="1"/>
          </p:nvPr>
        </p:nvSpPr>
        <p:spPr>
          <a:xfrm>
            <a:off x="330200" y="1752600"/>
            <a:ext cx="12344400" cy="7467600"/>
          </a:xfrm>
        </p:spPr>
        <p:txBody>
          <a:bodyPr/>
          <a:lstStyle/>
          <a:p>
            <a:r>
              <a:rPr lang="en-US" dirty="0" smtClean="0"/>
              <a:t>KM3NeT</a:t>
            </a:r>
          </a:p>
          <a:p>
            <a:pPr lvl="1"/>
            <a:r>
              <a:rPr lang="en-US" dirty="0"/>
              <a:t> </a:t>
            </a:r>
            <a:r>
              <a:rPr lang="en-US" dirty="0" smtClean="0"/>
              <a:t>from </a:t>
            </a:r>
            <a:r>
              <a:rPr lang="en-US" dirty="0" err="1" smtClean="0"/>
              <a:t>IceCube</a:t>
            </a:r>
            <a:r>
              <a:rPr lang="en-US" dirty="0" smtClean="0"/>
              <a:t>: Per-</a:t>
            </a:r>
            <a:r>
              <a:rPr lang="en-US" dirty="0" err="1" smtClean="0"/>
              <a:t>Olof</a:t>
            </a:r>
            <a:r>
              <a:rPr lang="en-US" dirty="0" smtClean="0"/>
              <a:t> </a:t>
            </a:r>
            <a:r>
              <a:rPr lang="en-US" dirty="0" err="1" smtClean="0"/>
              <a:t>Hulth</a:t>
            </a:r>
            <a:r>
              <a:rPr lang="en-US" dirty="0" smtClean="0"/>
              <a:t>, Elisa </a:t>
            </a:r>
            <a:r>
              <a:rPr lang="en-US" dirty="0" err="1" smtClean="0"/>
              <a:t>Resconi</a:t>
            </a:r>
            <a:r>
              <a:rPr lang="en-US" dirty="0" smtClean="0"/>
              <a:t>, </a:t>
            </a:r>
            <a:r>
              <a:rPr lang="en-US" dirty="0" err="1" smtClean="0"/>
              <a:t>Subir</a:t>
            </a:r>
            <a:r>
              <a:rPr lang="en-US" dirty="0" smtClean="0"/>
              <a:t> Sarkar, Christian </a:t>
            </a:r>
            <a:r>
              <a:rPr lang="en-US" dirty="0" err="1" smtClean="0"/>
              <a:t>Spiering</a:t>
            </a:r>
            <a:r>
              <a:rPr lang="en-US" dirty="0" smtClean="0"/>
              <a:t> </a:t>
            </a:r>
          </a:p>
          <a:p>
            <a:endParaRPr lang="en-US" sz="2000" dirty="0" smtClean="0"/>
          </a:p>
          <a:p>
            <a:r>
              <a:rPr lang="en-US" dirty="0" err="1" smtClean="0"/>
              <a:t>IceCube</a:t>
            </a:r>
            <a:endParaRPr lang="en-US" dirty="0" smtClean="0"/>
          </a:p>
          <a:p>
            <a:pPr lvl="1"/>
            <a:r>
              <a:rPr lang="en-US" dirty="0" smtClean="0"/>
              <a:t> from KM3NeT: Gisela Anton  </a:t>
            </a:r>
            <a:r>
              <a:rPr lang="en-US" i="1" dirty="0" smtClean="0">
                <a:solidFill>
                  <a:srgbClr val="FF0000"/>
                </a:solidFill>
                <a:sym typeface="Wingdings" panose="05000000000000000000" pitchFamily="2" charset="2"/>
              </a:rPr>
              <a:t>  GNN board 19.9.: add 1 or 2 more</a:t>
            </a:r>
            <a:endParaRPr lang="en-US" i="1" dirty="0" smtClean="0">
              <a:solidFill>
                <a:srgbClr val="FF0000"/>
              </a:solidFill>
            </a:endParaRPr>
          </a:p>
          <a:p>
            <a:endParaRPr lang="en-US" sz="2000" dirty="0" smtClean="0"/>
          </a:p>
          <a:p>
            <a:r>
              <a:rPr lang="en-US" dirty="0" smtClean="0"/>
              <a:t>GVD SAC  (</a:t>
            </a:r>
            <a:r>
              <a:rPr lang="en-US" dirty="0" err="1" smtClean="0"/>
              <a:t>Berezinsky</a:t>
            </a:r>
            <a:r>
              <a:rPr lang="en-US" dirty="0" smtClean="0"/>
              <a:t>, de Wolf, </a:t>
            </a:r>
            <a:r>
              <a:rPr lang="en-US" dirty="0" err="1" smtClean="0"/>
              <a:t>Gersthein</a:t>
            </a:r>
            <a:r>
              <a:rPr lang="en-US" dirty="0" smtClean="0"/>
              <a:t>, </a:t>
            </a:r>
            <a:r>
              <a:rPr lang="en-US" u="sng" dirty="0" err="1" smtClean="0"/>
              <a:t>Rubakov</a:t>
            </a:r>
            <a:r>
              <a:rPr lang="en-US" dirty="0" smtClean="0"/>
              <a:t>, </a:t>
            </a:r>
            <a:r>
              <a:rPr lang="en-US" dirty="0" err="1" smtClean="0"/>
              <a:t>Spiering</a:t>
            </a:r>
            <a:r>
              <a:rPr lang="en-US" dirty="0" smtClean="0"/>
              <a:t>)</a:t>
            </a:r>
          </a:p>
          <a:p>
            <a:pPr lvl="1"/>
            <a:r>
              <a:rPr lang="en-US" dirty="0"/>
              <a:t> </a:t>
            </a:r>
            <a:r>
              <a:rPr lang="en-US" dirty="0" smtClean="0"/>
              <a:t>meeting in </a:t>
            </a:r>
            <a:r>
              <a:rPr lang="en-US" dirty="0" err="1" smtClean="0"/>
              <a:t>Dubna</a:t>
            </a:r>
            <a:r>
              <a:rPr lang="en-US" dirty="0" smtClean="0"/>
              <a:t> at June 13, 2014 </a:t>
            </a:r>
            <a:r>
              <a:rPr lang="en-US" dirty="0" smtClean="0">
                <a:sym typeface="Wingdings" panose="05000000000000000000" pitchFamily="2" charset="2"/>
              </a:rPr>
              <a:t> Recommendations</a:t>
            </a:r>
            <a:endParaRPr lang="en-US" dirty="0" smtClean="0"/>
          </a:p>
          <a:p>
            <a:pPr lvl="1"/>
            <a:r>
              <a:rPr lang="en-US" dirty="0" smtClean="0"/>
              <a:t> from KM3NeT: </a:t>
            </a:r>
            <a:r>
              <a:rPr lang="en-US" dirty="0" err="1" smtClean="0"/>
              <a:t>Els</a:t>
            </a:r>
            <a:r>
              <a:rPr lang="en-US" dirty="0" smtClean="0"/>
              <a:t> de Wolf </a:t>
            </a:r>
          </a:p>
          <a:p>
            <a:pPr lvl="1"/>
            <a:r>
              <a:rPr lang="en-US" dirty="0" smtClean="0"/>
              <a:t> from </a:t>
            </a:r>
            <a:r>
              <a:rPr lang="en-US" dirty="0" err="1" smtClean="0"/>
              <a:t>IceCube</a:t>
            </a:r>
            <a:r>
              <a:rPr lang="en-US" dirty="0" smtClean="0"/>
              <a:t>: Christian </a:t>
            </a:r>
            <a:r>
              <a:rPr lang="en-US" dirty="0" err="1" smtClean="0"/>
              <a:t>Spiering</a:t>
            </a:r>
            <a:endParaRPr lang="en-US" dirty="0" smtClean="0"/>
          </a:p>
          <a:p>
            <a:pPr lvl="1"/>
            <a:endParaRPr lang="de-DE" sz="2000" dirty="0" smtClean="0"/>
          </a:p>
          <a:p>
            <a:r>
              <a:rPr lang="de-DE" dirty="0" smtClean="0"/>
              <a:t>Plan </a:t>
            </a:r>
            <a:r>
              <a:rPr lang="de-DE" dirty="0" err="1" smtClean="0"/>
              <a:t>to</a:t>
            </a:r>
            <a:r>
              <a:rPr lang="de-DE" dirty="0" smtClean="0"/>
              <a:t> </a:t>
            </a:r>
            <a:r>
              <a:rPr lang="de-DE" dirty="0" err="1" smtClean="0"/>
              <a:t>call</a:t>
            </a:r>
            <a:r>
              <a:rPr lang="de-DE" dirty="0" smtClean="0"/>
              <a:t> a GVD Technical Advisory </a:t>
            </a:r>
            <a:r>
              <a:rPr lang="de-DE" dirty="0" err="1" smtClean="0"/>
              <a:t>Committee</a:t>
            </a:r>
            <a:r>
              <a:rPr lang="de-DE" dirty="0" smtClean="0"/>
              <a:t> </a:t>
            </a:r>
            <a:r>
              <a:rPr lang="de-DE" dirty="0" err="1" smtClean="0"/>
              <a:t>including</a:t>
            </a:r>
            <a:r>
              <a:rPr lang="de-DE" dirty="0" smtClean="0"/>
              <a:t> </a:t>
            </a:r>
            <a:r>
              <a:rPr lang="de-DE" dirty="0" err="1" smtClean="0"/>
              <a:t>members</a:t>
            </a:r>
            <a:r>
              <a:rPr lang="de-DE" dirty="0" smtClean="0"/>
              <a:t> </a:t>
            </a:r>
            <a:r>
              <a:rPr lang="de-DE" dirty="0" err="1" smtClean="0"/>
              <a:t>of</a:t>
            </a:r>
            <a:r>
              <a:rPr lang="de-DE" dirty="0" smtClean="0"/>
              <a:t> KM3NeT </a:t>
            </a:r>
            <a:r>
              <a:rPr lang="de-DE" dirty="0" err="1" smtClean="0"/>
              <a:t>and</a:t>
            </a:r>
            <a:r>
              <a:rPr lang="de-DE" dirty="0" smtClean="0"/>
              <a:t> </a:t>
            </a:r>
            <a:r>
              <a:rPr lang="de-DE" dirty="0" err="1" smtClean="0"/>
              <a:t>IceCube</a:t>
            </a:r>
            <a:endParaRPr lang="de-DE" dirty="0" smtClean="0"/>
          </a:p>
          <a:p>
            <a:pPr marL="0" indent="0">
              <a:buNone/>
            </a:pPr>
            <a:r>
              <a:rPr lang="de-DE" dirty="0" smtClean="0"/>
              <a:t>                                                                </a:t>
            </a:r>
            <a:r>
              <a:rPr lang="en-US" dirty="0"/>
              <a:t>      </a:t>
            </a:r>
            <a:endParaRPr lang="en-US" dirty="0" smtClean="0"/>
          </a:p>
        </p:txBody>
      </p:sp>
    </p:spTree>
    <p:extLst>
      <p:ext uri="{BB962C8B-B14F-4D97-AF65-F5344CB8AC3E}">
        <p14:creationId xmlns:p14="http://schemas.microsoft.com/office/powerpoint/2010/main" val="36459266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MANTS </a:t>
            </a:r>
            <a:r>
              <a:rPr lang="de-DE" dirty="0" err="1" smtClean="0"/>
              <a:t>and</a:t>
            </a:r>
            <a:r>
              <a:rPr lang="de-DE" dirty="0" smtClean="0"/>
              <a:t> VLVNT</a:t>
            </a:r>
            <a:endParaRPr lang="de-DE" dirty="0"/>
          </a:p>
        </p:txBody>
      </p:sp>
      <p:sp>
        <p:nvSpPr>
          <p:cNvPr id="3" name="Inhaltsplatzhalter 2"/>
          <p:cNvSpPr>
            <a:spLocks noGrp="1"/>
          </p:cNvSpPr>
          <p:nvPr>
            <p:ph idx="1"/>
          </p:nvPr>
        </p:nvSpPr>
        <p:spPr>
          <a:xfrm>
            <a:off x="254000" y="1447800"/>
            <a:ext cx="11703050" cy="7467600"/>
          </a:xfrm>
        </p:spPr>
        <p:txBody>
          <a:bodyPr/>
          <a:lstStyle/>
          <a:p>
            <a:r>
              <a:rPr lang="en-US" dirty="0" smtClean="0"/>
              <a:t>VLVNT 2015: </a:t>
            </a:r>
          </a:p>
          <a:p>
            <a:pPr lvl="1"/>
            <a:r>
              <a:rPr lang="en-US" dirty="0"/>
              <a:t> </a:t>
            </a:r>
            <a:r>
              <a:rPr lang="en-US" dirty="0" smtClean="0"/>
              <a:t> Rome. Late September/ early October</a:t>
            </a:r>
          </a:p>
          <a:p>
            <a:pPr lvl="1"/>
            <a:r>
              <a:rPr lang="en-US" dirty="0"/>
              <a:t> </a:t>
            </a:r>
            <a:r>
              <a:rPr lang="en-US" dirty="0" smtClean="0"/>
              <a:t> Science Organization Committee: </a:t>
            </a:r>
            <a:r>
              <a:rPr lang="en-US" dirty="0" err="1" smtClean="0"/>
              <a:t>Els</a:t>
            </a:r>
            <a:r>
              <a:rPr lang="en-US" dirty="0" smtClean="0"/>
              <a:t> de Wolf, Chad Finley, Igor  </a:t>
            </a:r>
          </a:p>
          <a:p>
            <a:pPr marL="444500" lvl="1" indent="0">
              <a:buNone/>
            </a:pPr>
            <a:r>
              <a:rPr lang="en-US" dirty="0" smtClean="0"/>
              <a:t>     </a:t>
            </a:r>
            <a:r>
              <a:rPr lang="en-US" dirty="0" err="1" smtClean="0"/>
              <a:t>Belolaptikov</a:t>
            </a:r>
            <a:r>
              <a:rPr lang="en-US" dirty="0" smtClean="0"/>
              <a:t> </a:t>
            </a:r>
            <a:r>
              <a:rPr lang="en-US" dirty="0" smtClean="0"/>
              <a:t>+ ….</a:t>
            </a:r>
            <a:endParaRPr lang="en-US" dirty="0"/>
          </a:p>
          <a:p>
            <a:endParaRPr lang="en-US" dirty="0" smtClean="0"/>
          </a:p>
          <a:p>
            <a:r>
              <a:rPr lang="en-US" dirty="0" smtClean="0"/>
              <a:t>VLVNT 2017:</a:t>
            </a:r>
          </a:p>
          <a:p>
            <a:pPr lvl="1"/>
            <a:r>
              <a:rPr lang="en-US" dirty="0"/>
              <a:t> </a:t>
            </a:r>
            <a:r>
              <a:rPr lang="en-US" dirty="0" smtClean="0"/>
              <a:t> </a:t>
            </a:r>
            <a:r>
              <a:rPr lang="en-US" dirty="0" err="1" smtClean="0"/>
              <a:t>Dubna</a:t>
            </a:r>
            <a:r>
              <a:rPr lang="en-US" dirty="0" smtClean="0"/>
              <a:t>. Local organization chair – Igor </a:t>
            </a:r>
            <a:r>
              <a:rPr lang="en-US" dirty="0" err="1" smtClean="0"/>
              <a:t>Belolaptikov</a:t>
            </a:r>
            <a:endParaRPr lang="en-US" dirty="0"/>
          </a:p>
          <a:p>
            <a:endParaRPr lang="en-US" dirty="0" smtClean="0"/>
          </a:p>
          <a:p>
            <a:r>
              <a:rPr lang="en-US" dirty="0" smtClean="0"/>
              <a:t>MANTS 2016:</a:t>
            </a:r>
          </a:p>
          <a:p>
            <a:pPr lvl="1"/>
            <a:r>
              <a:rPr lang="en-US" dirty="0"/>
              <a:t> </a:t>
            </a:r>
            <a:r>
              <a:rPr lang="en-US" dirty="0" smtClean="0"/>
              <a:t> Link it either to VLVNT or to </a:t>
            </a:r>
            <a:r>
              <a:rPr lang="en-US" dirty="0" err="1" smtClean="0"/>
              <a:t>IceCube</a:t>
            </a:r>
            <a:r>
              <a:rPr lang="en-US" dirty="0" smtClean="0"/>
              <a:t>/Antares meeting. </a:t>
            </a:r>
          </a:p>
          <a:p>
            <a:pPr lvl="1"/>
            <a:r>
              <a:rPr lang="en-US" dirty="0"/>
              <a:t> </a:t>
            </a:r>
            <a:r>
              <a:rPr lang="en-US" dirty="0" smtClean="0"/>
              <a:t> Exploration of possible dates underway</a:t>
            </a:r>
          </a:p>
        </p:txBody>
      </p:sp>
    </p:spTree>
    <p:extLst>
      <p:ext uri="{BB962C8B-B14F-4D97-AF65-F5344CB8AC3E}">
        <p14:creationId xmlns:p14="http://schemas.microsoft.com/office/powerpoint/2010/main" val="31147654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Miscellaneous</a:t>
            </a:r>
            <a:endParaRPr lang="de-DE" dirty="0"/>
          </a:p>
        </p:txBody>
      </p:sp>
      <p:sp>
        <p:nvSpPr>
          <p:cNvPr id="3" name="Inhaltsplatzhalter 2"/>
          <p:cNvSpPr>
            <a:spLocks noGrp="1"/>
          </p:cNvSpPr>
          <p:nvPr>
            <p:ph idx="1"/>
          </p:nvPr>
        </p:nvSpPr>
        <p:spPr>
          <a:xfrm>
            <a:off x="254000" y="1676400"/>
            <a:ext cx="12750800" cy="7467600"/>
          </a:xfrm>
        </p:spPr>
        <p:txBody>
          <a:bodyPr/>
          <a:lstStyle/>
          <a:p>
            <a:r>
              <a:rPr lang="de-DE" sz="4800" dirty="0" err="1" smtClean="0"/>
              <a:t>PhD</a:t>
            </a:r>
            <a:r>
              <a:rPr lang="de-DE" sz="4800" dirty="0" smtClean="0"/>
              <a:t> </a:t>
            </a:r>
            <a:r>
              <a:rPr lang="de-DE" sz="4800" dirty="0" err="1" smtClean="0"/>
              <a:t>prize</a:t>
            </a:r>
            <a:endParaRPr lang="de-DE" sz="4800" dirty="0" smtClean="0"/>
          </a:p>
          <a:p>
            <a:pPr lvl="1"/>
            <a:r>
              <a:rPr lang="de-DE" sz="3200" b="0" dirty="0"/>
              <a:t> </a:t>
            </a:r>
            <a:r>
              <a:rPr lang="de-DE" sz="3200" b="0" dirty="0" err="1" smtClean="0"/>
              <a:t>proposals</a:t>
            </a:r>
            <a:r>
              <a:rPr lang="de-DE" sz="3200" b="0" dirty="0" smtClean="0"/>
              <a:t> </a:t>
            </a:r>
            <a:r>
              <a:rPr lang="de-DE" sz="3200" b="0" dirty="0" err="1" smtClean="0"/>
              <a:t>to</a:t>
            </a:r>
            <a:r>
              <a:rPr lang="de-DE" sz="3200" b="0" dirty="0" smtClean="0"/>
              <a:t> </a:t>
            </a:r>
            <a:r>
              <a:rPr lang="de-DE" sz="3200" b="0" dirty="0" err="1" smtClean="0"/>
              <a:t>be</a:t>
            </a:r>
            <a:r>
              <a:rPr lang="de-DE" sz="3200" b="0" dirty="0" smtClean="0"/>
              <a:t> </a:t>
            </a:r>
            <a:r>
              <a:rPr lang="de-DE" sz="3200" b="0" dirty="0" err="1" smtClean="0"/>
              <a:t>submitted</a:t>
            </a:r>
            <a:r>
              <a:rPr lang="de-DE" sz="3200" b="0" dirty="0" smtClean="0"/>
              <a:t> </a:t>
            </a:r>
            <a:r>
              <a:rPr lang="de-DE" sz="3200" b="0" dirty="0" err="1" smtClean="0"/>
              <a:t>by</a:t>
            </a:r>
            <a:r>
              <a:rPr lang="de-DE" sz="3200" b="0" dirty="0" smtClean="0"/>
              <a:t> </a:t>
            </a:r>
            <a:r>
              <a:rPr lang="de-DE" sz="3200" b="0" dirty="0" err="1" smtClean="0"/>
              <a:t>supervisors</a:t>
            </a:r>
            <a:r>
              <a:rPr lang="de-DE" sz="3200" b="0" dirty="0" smtClean="0"/>
              <a:t> </a:t>
            </a:r>
            <a:r>
              <a:rPr lang="de-DE" sz="3200" b="0" dirty="0" err="1" smtClean="0"/>
              <a:t>or</a:t>
            </a:r>
            <a:r>
              <a:rPr lang="de-DE" sz="3200" b="0" dirty="0" smtClean="0"/>
              <a:t> PIs</a:t>
            </a:r>
          </a:p>
          <a:p>
            <a:pPr lvl="1"/>
            <a:r>
              <a:rPr lang="de-DE" sz="3200" b="0" dirty="0"/>
              <a:t> </a:t>
            </a:r>
            <a:r>
              <a:rPr lang="de-DE" sz="3200" b="0" dirty="0" smtClean="0"/>
              <a:t>13-2 </a:t>
            </a:r>
            <a:r>
              <a:rPr lang="de-DE" sz="3200" b="0" dirty="0" err="1" smtClean="0"/>
              <a:t>months</a:t>
            </a:r>
            <a:r>
              <a:rPr lang="de-DE" sz="3200" b="0" dirty="0" smtClean="0"/>
              <a:t> </a:t>
            </a:r>
            <a:r>
              <a:rPr lang="de-DE" sz="3200" b="0" dirty="0" err="1" smtClean="0"/>
              <a:t>before</a:t>
            </a:r>
            <a:r>
              <a:rPr lang="de-DE" sz="3200" b="0" dirty="0" smtClean="0"/>
              <a:t> MANTS </a:t>
            </a:r>
            <a:r>
              <a:rPr lang="de-DE" sz="3200" b="0" dirty="0" err="1" smtClean="0"/>
              <a:t>meeting</a:t>
            </a:r>
            <a:endParaRPr lang="de-DE" sz="3200" b="0" dirty="0" smtClean="0"/>
          </a:p>
          <a:p>
            <a:pPr lvl="1"/>
            <a:r>
              <a:rPr lang="de-DE" sz="3200" b="0" dirty="0"/>
              <a:t> </a:t>
            </a:r>
            <a:r>
              <a:rPr lang="de-DE" sz="3200" b="0" dirty="0" smtClean="0"/>
              <a:t>1-page </a:t>
            </a:r>
            <a:r>
              <a:rPr lang="de-DE" sz="3200" b="0" dirty="0"/>
              <a:t>E</a:t>
            </a:r>
            <a:r>
              <a:rPr lang="de-DE" sz="3200" b="0" dirty="0" smtClean="0"/>
              <a:t>nglish </a:t>
            </a:r>
            <a:r>
              <a:rPr lang="de-DE" sz="3200" b="0" dirty="0" err="1" smtClean="0"/>
              <a:t>summary</a:t>
            </a:r>
            <a:r>
              <a:rPr lang="de-DE" sz="3200" b="0" dirty="0" smtClean="0"/>
              <a:t> (i.e. English, French, </a:t>
            </a:r>
            <a:r>
              <a:rPr lang="de-DE" sz="3200" b="0" dirty="0" err="1" smtClean="0"/>
              <a:t>Russian</a:t>
            </a:r>
            <a:r>
              <a:rPr lang="de-DE" sz="3200" b="0" dirty="0" smtClean="0"/>
              <a:t>, …)  </a:t>
            </a:r>
            <a:r>
              <a:rPr lang="de-DE" sz="3200" b="0" dirty="0" err="1" smtClean="0"/>
              <a:t>possible</a:t>
            </a:r>
            <a:endParaRPr lang="de-DE" sz="3200" b="0" dirty="0" smtClean="0"/>
          </a:p>
          <a:p>
            <a:pPr lvl="1"/>
            <a:r>
              <a:rPr lang="de-DE" sz="3200" b="0" dirty="0"/>
              <a:t> </a:t>
            </a:r>
            <a:r>
              <a:rPr lang="de-DE" sz="3200" b="0" dirty="0" smtClean="0"/>
              <a:t>must </a:t>
            </a:r>
            <a:r>
              <a:rPr lang="de-DE" sz="3200" b="0" dirty="0" err="1" smtClean="0"/>
              <a:t>have</a:t>
            </a:r>
            <a:r>
              <a:rPr lang="de-DE" sz="3200" b="0" dirty="0" smtClean="0"/>
              <a:t> </a:t>
            </a:r>
            <a:r>
              <a:rPr lang="de-DE" sz="3200" b="0" dirty="0" err="1" smtClean="0"/>
              <a:t>been</a:t>
            </a:r>
            <a:r>
              <a:rPr lang="de-DE" sz="3200" b="0" dirty="0" smtClean="0"/>
              <a:t> </a:t>
            </a:r>
            <a:r>
              <a:rPr lang="de-DE" sz="3200" b="0" dirty="0" err="1" smtClean="0"/>
              <a:t>successfully</a:t>
            </a:r>
            <a:r>
              <a:rPr lang="de-DE" sz="3200" b="0" dirty="0" smtClean="0"/>
              <a:t> </a:t>
            </a:r>
            <a:r>
              <a:rPr lang="de-DE" sz="3200" b="0" dirty="0" err="1" smtClean="0"/>
              <a:t>defended</a:t>
            </a:r>
            <a:endParaRPr lang="de-DE" sz="3200" b="0" dirty="0" smtClean="0"/>
          </a:p>
          <a:p>
            <a:pPr marL="444500" lvl="1" indent="0">
              <a:buNone/>
            </a:pPr>
            <a:endParaRPr lang="de-DE" sz="1000" dirty="0" smtClean="0"/>
          </a:p>
          <a:p>
            <a:r>
              <a:rPr lang="de-DE" sz="4800" dirty="0" smtClean="0"/>
              <a:t>Webpage</a:t>
            </a:r>
          </a:p>
          <a:p>
            <a:pPr lvl="1"/>
            <a:r>
              <a:rPr lang="de-DE" sz="3200" b="0" dirty="0"/>
              <a:t> </a:t>
            </a:r>
            <a:r>
              <a:rPr lang="de-DE" sz="3200" b="0" dirty="0" err="1" smtClean="0"/>
              <a:t>make</a:t>
            </a:r>
            <a:r>
              <a:rPr lang="de-DE" sz="3200" b="0" dirty="0" smtClean="0"/>
              <a:t> </a:t>
            </a:r>
            <a:r>
              <a:rPr lang="de-DE" sz="3200" b="0" dirty="0" err="1" smtClean="0"/>
              <a:t>it</a:t>
            </a:r>
            <a:r>
              <a:rPr lang="de-DE" sz="3200" b="0" dirty="0" smtClean="0"/>
              <a:t> a </a:t>
            </a:r>
            <a:r>
              <a:rPr lang="de-DE" sz="3200" b="0" dirty="0" err="1" smtClean="0"/>
              <a:t>working</a:t>
            </a:r>
            <a:r>
              <a:rPr lang="de-DE" sz="3200" b="0" dirty="0" smtClean="0"/>
              <a:t> </a:t>
            </a:r>
            <a:r>
              <a:rPr lang="de-DE" sz="3200" b="0" dirty="0" err="1" smtClean="0"/>
              <a:t>instrument</a:t>
            </a:r>
            <a:endParaRPr lang="de-DE" sz="3200" b="0" dirty="0"/>
          </a:p>
          <a:p>
            <a:pPr lvl="1"/>
            <a:r>
              <a:rPr lang="de-DE" sz="3200" b="0" dirty="0"/>
              <a:t> </a:t>
            </a:r>
            <a:r>
              <a:rPr lang="de-DE" sz="3200" b="0" dirty="0" smtClean="0"/>
              <a:t>Start </a:t>
            </a:r>
            <a:r>
              <a:rPr lang="de-DE" sz="3200" b="0" dirty="0" err="1" smtClean="0"/>
              <a:t>with</a:t>
            </a:r>
            <a:r>
              <a:rPr lang="de-DE" sz="3200" b="0" dirty="0" smtClean="0"/>
              <a:t> </a:t>
            </a:r>
            <a:r>
              <a:rPr lang="de-DE" sz="3200" b="0" dirty="0" err="1" smtClean="0"/>
              <a:t>collection</a:t>
            </a:r>
            <a:r>
              <a:rPr lang="de-DE" sz="3200" b="0" dirty="0" smtClean="0"/>
              <a:t> </a:t>
            </a:r>
            <a:r>
              <a:rPr lang="de-DE" sz="3200" b="0" dirty="0" err="1" smtClean="0"/>
              <a:t>of</a:t>
            </a:r>
            <a:r>
              <a:rPr lang="de-DE" sz="3200" b="0" dirty="0" smtClean="0"/>
              <a:t> „</a:t>
            </a:r>
            <a:r>
              <a:rPr lang="de-DE" sz="3200" b="0" dirty="0" err="1" smtClean="0"/>
              <a:t>legacy</a:t>
            </a:r>
            <a:r>
              <a:rPr lang="de-DE" sz="3200" b="0" dirty="0" smtClean="0"/>
              <a:t> </a:t>
            </a:r>
            <a:r>
              <a:rPr lang="de-DE" sz="3200" b="0" dirty="0" err="1" smtClean="0"/>
              <a:t>of</a:t>
            </a:r>
            <a:r>
              <a:rPr lang="de-DE" sz="3200" b="0" dirty="0" smtClean="0"/>
              <a:t> </a:t>
            </a:r>
            <a:r>
              <a:rPr lang="de-DE" sz="3200" b="0" dirty="0" err="1" smtClean="0"/>
              <a:t>neutrino</a:t>
            </a:r>
            <a:r>
              <a:rPr lang="de-DE" sz="3200" b="0" dirty="0" smtClean="0"/>
              <a:t> </a:t>
            </a:r>
            <a:r>
              <a:rPr lang="de-DE" sz="3200" b="0" dirty="0" err="1" smtClean="0"/>
              <a:t>astronomy</a:t>
            </a:r>
            <a:r>
              <a:rPr lang="de-DE" sz="3200" b="0" dirty="0" smtClean="0"/>
              <a:t>“ </a:t>
            </a:r>
            <a:r>
              <a:rPr lang="de-DE" sz="3200" b="0" dirty="0" err="1" smtClean="0"/>
              <a:t>document</a:t>
            </a:r>
            <a:endParaRPr lang="de-DE" sz="3200" b="0" dirty="0" smtClean="0"/>
          </a:p>
          <a:p>
            <a:pPr marL="0" indent="0">
              <a:buNone/>
            </a:pPr>
            <a:endParaRPr lang="de-DE" sz="1000" b="0" dirty="0" smtClean="0"/>
          </a:p>
          <a:p>
            <a:r>
              <a:rPr lang="de-DE" sz="4800" dirty="0" smtClean="0"/>
              <a:t>Common </a:t>
            </a:r>
            <a:r>
              <a:rPr lang="de-DE" sz="4800" dirty="0" err="1" smtClean="0"/>
              <a:t>policy</a:t>
            </a:r>
            <a:r>
              <a:rPr lang="de-DE" sz="4800" dirty="0"/>
              <a:t> </a:t>
            </a:r>
            <a:r>
              <a:rPr lang="de-DE" sz="4800" dirty="0" smtClean="0"/>
              <a:t>on </a:t>
            </a:r>
            <a:r>
              <a:rPr lang="de-DE" sz="4800" dirty="0" err="1" smtClean="0"/>
              <a:t>the</a:t>
            </a:r>
            <a:r>
              <a:rPr lang="de-DE" sz="4800" dirty="0" smtClean="0"/>
              <a:t> European </a:t>
            </a:r>
            <a:r>
              <a:rPr lang="de-DE" sz="4800" dirty="0" err="1" smtClean="0"/>
              <a:t>level</a:t>
            </a:r>
            <a:r>
              <a:rPr lang="de-DE" sz="4800" dirty="0" smtClean="0"/>
              <a:t> (ESFRI) ?</a:t>
            </a:r>
            <a:endParaRPr lang="de-DE" sz="4800" dirty="0"/>
          </a:p>
        </p:txBody>
      </p:sp>
    </p:spTree>
    <p:extLst>
      <p:ext uri="{BB962C8B-B14F-4D97-AF65-F5344CB8AC3E}">
        <p14:creationId xmlns:p14="http://schemas.microsoft.com/office/powerpoint/2010/main" val="1909698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7800" y="381000"/>
            <a:ext cx="12827000" cy="762000"/>
          </a:xfrm>
        </p:spPr>
        <p:txBody>
          <a:bodyPr/>
          <a:lstStyle/>
          <a:p>
            <a:r>
              <a:rPr lang="de-DE" sz="4400" dirty="0" err="1" smtClean="0"/>
              <a:t>Recommendation</a:t>
            </a:r>
            <a:r>
              <a:rPr lang="de-DE" sz="4400" dirty="0" smtClean="0"/>
              <a:t> </a:t>
            </a:r>
            <a:r>
              <a:rPr lang="de-DE" sz="4400" dirty="0" err="1" smtClean="0"/>
              <a:t>of</a:t>
            </a:r>
            <a:r>
              <a:rPr lang="de-DE" sz="4400" dirty="0" smtClean="0"/>
              <a:t> </a:t>
            </a:r>
            <a:r>
              <a:rPr lang="de-DE" sz="4400" dirty="0" err="1" smtClean="0"/>
              <a:t>the</a:t>
            </a:r>
            <a:r>
              <a:rPr lang="de-DE" sz="4400" dirty="0" smtClean="0"/>
              <a:t> GNN </a:t>
            </a:r>
            <a:r>
              <a:rPr lang="de-DE" sz="4400" dirty="0" err="1" smtClean="0"/>
              <a:t>board</a:t>
            </a:r>
            <a:r>
              <a:rPr lang="de-DE" sz="4400" dirty="0" smtClean="0"/>
              <a:t> </a:t>
            </a:r>
            <a:r>
              <a:rPr lang="de-DE" sz="4400" dirty="0" err="1" smtClean="0"/>
              <a:t>for</a:t>
            </a:r>
            <a:r>
              <a:rPr lang="de-DE" sz="4400" dirty="0" smtClean="0"/>
              <a:t> </a:t>
            </a:r>
            <a:r>
              <a:rPr lang="de-DE" sz="4400" dirty="0" err="1" smtClean="0"/>
              <a:t>this</a:t>
            </a:r>
            <a:r>
              <a:rPr lang="de-DE" sz="4400" dirty="0" smtClean="0"/>
              <a:t> </a:t>
            </a:r>
            <a:r>
              <a:rPr lang="de-DE" sz="4400" dirty="0" err="1" smtClean="0"/>
              <a:t>meeting</a:t>
            </a:r>
            <a:endParaRPr lang="de-DE" sz="4400" dirty="0"/>
          </a:p>
        </p:txBody>
      </p:sp>
      <p:sp>
        <p:nvSpPr>
          <p:cNvPr id="3" name="Inhaltsplatzhalter 2"/>
          <p:cNvSpPr>
            <a:spLocks noGrp="1"/>
          </p:cNvSpPr>
          <p:nvPr>
            <p:ph idx="1"/>
          </p:nvPr>
        </p:nvSpPr>
        <p:spPr>
          <a:xfrm>
            <a:off x="406400" y="1905000"/>
            <a:ext cx="12420600" cy="7467600"/>
          </a:xfrm>
        </p:spPr>
        <p:txBody>
          <a:bodyPr/>
          <a:lstStyle/>
          <a:p>
            <a:r>
              <a:rPr lang="de-DE" sz="4800" b="0" dirty="0" err="1" smtClean="0"/>
              <a:t>Be</a:t>
            </a:r>
            <a:r>
              <a:rPr lang="de-DE" sz="4800" b="0" dirty="0" smtClean="0"/>
              <a:t> </a:t>
            </a:r>
            <a:r>
              <a:rPr lang="de-DE" sz="4800" b="0" dirty="0" err="1" smtClean="0"/>
              <a:t>as</a:t>
            </a:r>
            <a:r>
              <a:rPr lang="de-DE" sz="4800" b="0" dirty="0" smtClean="0"/>
              <a:t> open </a:t>
            </a:r>
            <a:r>
              <a:rPr lang="de-DE" sz="4800" b="0" dirty="0" err="1" smtClean="0"/>
              <a:t>as</a:t>
            </a:r>
            <a:r>
              <a:rPr lang="de-DE" sz="4800" b="0" dirty="0" smtClean="0"/>
              <a:t> </a:t>
            </a:r>
            <a:r>
              <a:rPr lang="de-DE" sz="4800" b="0" dirty="0" err="1" smtClean="0"/>
              <a:t>possible</a:t>
            </a:r>
            <a:r>
              <a:rPr lang="de-DE" sz="4800" b="0" dirty="0" smtClean="0"/>
              <a:t>!</a:t>
            </a:r>
          </a:p>
          <a:p>
            <a:r>
              <a:rPr lang="de-DE" sz="4800" b="0" dirty="0" err="1" smtClean="0"/>
              <a:t>Presentations</a:t>
            </a:r>
            <a:r>
              <a:rPr lang="de-DE" sz="4800" b="0" dirty="0" smtClean="0"/>
              <a:t> </a:t>
            </a:r>
            <a:r>
              <a:rPr lang="de-DE" sz="4800" b="0" dirty="0" err="1" smtClean="0"/>
              <a:t>should</a:t>
            </a:r>
            <a:r>
              <a:rPr lang="de-DE" sz="4800" b="0" dirty="0" smtClean="0"/>
              <a:t> </a:t>
            </a:r>
            <a:r>
              <a:rPr lang="de-DE" sz="4800" b="0" dirty="0" err="1" smtClean="0"/>
              <a:t>help</a:t>
            </a:r>
            <a:r>
              <a:rPr lang="de-DE" sz="4800" b="0" dirty="0" smtClean="0"/>
              <a:t> </a:t>
            </a:r>
            <a:r>
              <a:rPr lang="de-DE" sz="4800" b="0" dirty="0" err="1" smtClean="0"/>
              <a:t>learning</a:t>
            </a:r>
            <a:r>
              <a:rPr lang="de-DE" sz="4800" b="0" dirty="0" smtClean="0"/>
              <a:t> </a:t>
            </a:r>
            <a:r>
              <a:rPr lang="de-DE" sz="4800" b="0" dirty="0" err="1" smtClean="0"/>
              <a:t>from</a:t>
            </a:r>
            <a:r>
              <a:rPr lang="de-DE" sz="4800" b="0" dirty="0" smtClean="0"/>
              <a:t> </a:t>
            </a:r>
            <a:r>
              <a:rPr lang="de-DE" sz="4800" b="0" dirty="0" err="1" smtClean="0"/>
              <a:t>each</a:t>
            </a:r>
            <a:r>
              <a:rPr lang="de-DE" sz="4800" b="0" dirty="0" smtClean="0"/>
              <a:t> </a:t>
            </a:r>
            <a:r>
              <a:rPr lang="de-DE" sz="4800" b="0" dirty="0" err="1" smtClean="0"/>
              <a:t>other</a:t>
            </a:r>
            <a:r>
              <a:rPr lang="de-DE" sz="4800" b="0" dirty="0" smtClean="0"/>
              <a:t> </a:t>
            </a:r>
            <a:r>
              <a:rPr lang="de-DE" sz="4800" b="0" dirty="0" err="1" smtClean="0"/>
              <a:t>and</a:t>
            </a:r>
            <a:r>
              <a:rPr lang="de-DE" sz="4800" b="0" dirty="0" smtClean="0"/>
              <a:t> </a:t>
            </a:r>
            <a:r>
              <a:rPr lang="de-DE" sz="4800" b="0" dirty="0" err="1" smtClean="0"/>
              <a:t>promoting</a:t>
            </a:r>
            <a:r>
              <a:rPr lang="de-DE" sz="4800" b="0" dirty="0" smtClean="0"/>
              <a:t> </a:t>
            </a:r>
            <a:r>
              <a:rPr lang="de-DE" sz="4800" b="0" dirty="0" err="1" smtClean="0"/>
              <a:t>cooperation</a:t>
            </a:r>
            <a:r>
              <a:rPr lang="de-DE" sz="4800" b="0" dirty="0" smtClean="0"/>
              <a:t>, </a:t>
            </a:r>
            <a:r>
              <a:rPr lang="de-DE" sz="4800" b="0" dirty="0" err="1" smtClean="0"/>
              <a:t>where</a:t>
            </a:r>
            <a:r>
              <a:rPr lang="de-DE" sz="4800" b="0" dirty="0" smtClean="0"/>
              <a:t> </a:t>
            </a:r>
            <a:r>
              <a:rPr lang="de-DE" sz="4800" b="0" dirty="0" err="1" smtClean="0"/>
              <a:t>practicable</a:t>
            </a:r>
            <a:r>
              <a:rPr lang="de-DE" sz="4800" b="0" dirty="0" smtClean="0"/>
              <a:t>.</a:t>
            </a:r>
          </a:p>
          <a:p>
            <a:endParaRPr lang="de-DE" sz="4800" b="0" dirty="0" smtClean="0"/>
          </a:p>
          <a:p>
            <a:r>
              <a:rPr lang="de-DE" sz="4800" b="0" dirty="0" smtClean="0"/>
              <a:t>Information will </a:t>
            </a:r>
            <a:r>
              <a:rPr lang="de-DE" sz="4800" b="0" dirty="0" err="1" smtClean="0"/>
              <a:t>stay</a:t>
            </a:r>
            <a:r>
              <a:rPr lang="de-DE" sz="4800" b="0" dirty="0" smtClean="0"/>
              <a:t> </a:t>
            </a:r>
            <a:r>
              <a:rPr lang="de-DE" sz="4800" b="0" dirty="0" err="1" smtClean="0"/>
              <a:t>confidential</a:t>
            </a:r>
            <a:r>
              <a:rPr lang="de-DE" sz="4800" b="0" dirty="0" smtClean="0"/>
              <a:t> </a:t>
            </a:r>
            <a:r>
              <a:rPr lang="de-DE" sz="4800" b="0" dirty="0" err="1" smtClean="0"/>
              <a:t>within</a:t>
            </a:r>
            <a:r>
              <a:rPr lang="de-DE" sz="4800" b="0" dirty="0" smtClean="0"/>
              <a:t> </a:t>
            </a:r>
            <a:r>
              <a:rPr lang="de-DE" sz="4800" b="0" dirty="0" err="1" smtClean="0"/>
              <a:t>our</a:t>
            </a:r>
            <a:r>
              <a:rPr lang="de-DE" sz="4800" b="0" dirty="0" smtClean="0"/>
              <a:t> </a:t>
            </a:r>
            <a:r>
              <a:rPr lang="de-DE" sz="4800" b="0" dirty="0" err="1" smtClean="0"/>
              <a:t>collaborations</a:t>
            </a:r>
            <a:r>
              <a:rPr lang="de-DE" sz="4800" b="0" dirty="0" smtClean="0"/>
              <a:t> </a:t>
            </a:r>
            <a:r>
              <a:rPr lang="de-DE" sz="4800" b="0" dirty="0" err="1" smtClean="0"/>
              <a:t>and</a:t>
            </a:r>
            <a:r>
              <a:rPr lang="de-DE" sz="4800" b="0" dirty="0" smtClean="0"/>
              <a:t> not </a:t>
            </a:r>
            <a:r>
              <a:rPr lang="de-DE" sz="4800" b="0" dirty="0" err="1" smtClean="0"/>
              <a:t>be</a:t>
            </a:r>
            <a:r>
              <a:rPr lang="de-DE" sz="4800" b="0" dirty="0" smtClean="0"/>
              <a:t> </a:t>
            </a:r>
            <a:r>
              <a:rPr lang="de-DE" sz="4800" b="0" dirty="0" err="1" smtClean="0"/>
              <a:t>given</a:t>
            </a:r>
            <a:r>
              <a:rPr lang="de-DE" sz="4800" b="0" dirty="0" smtClean="0"/>
              <a:t> </a:t>
            </a:r>
            <a:r>
              <a:rPr lang="de-DE" sz="4800" b="0" dirty="0" err="1" smtClean="0"/>
              <a:t>to</a:t>
            </a:r>
            <a:r>
              <a:rPr lang="de-DE" sz="4800" b="0" dirty="0" smtClean="0"/>
              <a:t> </a:t>
            </a:r>
            <a:r>
              <a:rPr lang="de-DE" sz="4800" b="0" dirty="0" err="1" smtClean="0"/>
              <a:t>outsiders</a:t>
            </a:r>
            <a:r>
              <a:rPr lang="de-DE" sz="4800" b="0" dirty="0"/>
              <a:t>.</a:t>
            </a:r>
            <a:endParaRPr lang="de-DE" sz="4800" b="0" dirty="0" smtClean="0"/>
          </a:p>
          <a:p>
            <a:endParaRPr lang="de-DE" dirty="0"/>
          </a:p>
        </p:txBody>
      </p:sp>
    </p:spTree>
    <p:extLst>
      <p:ext uri="{BB962C8B-B14F-4D97-AF65-F5344CB8AC3E}">
        <p14:creationId xmlns:p14="http://schemas.microsoft.com/office/powerpoint/2010/main" val="41834403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Presentation title">
  <a:themeElements>
    <a:clrScheme name="">
      <a:dk1>
        <a:srgbClr val="000000"/>
      </a:dk1>
      <a:lt1>
        <a:srgbClr val="FFFFFF"/>
      </a:lt1>
      <a:dk2>
        <a:srgbClr val="000000"/>
      </a:dk2>
      <a:lt2>
        <a:srgbClr val="808080"/>
      </a:lt2>
      <a:accent1>
        <a:srgbClr val="00A6EB"/>
      </a:accent1>
      <a:accent2>
        <a:srgbClr val="333399"/>
      </a:accent2>
      <a:accent3>
        <a:srgbClr val="FFFFFF"/>
      </a:accent3>
      <a:accent4>
        <a:srgbClr val="000000"/>
      </a:accent4>
      <a:accent5>
        <a:srgbClr val="AAD0F3"/>
      </a:accent5>
      <a:accent6>
        <a:srgbClr val="2D2D8A"/>
      </a:accent6>
      <a:hlink>
        <a:srgbClr val="009999"/>
      </a:hlink>
      <a:folHlink>
        <a:srgbClr val="99CC00"/>
      </a:folHlink>
    </a:clrScheme>
    <a:fontScheme name="Presentation title">
      <a:majorFont>
        <a:latin typeface="Arial Bold"/>
        <a:ea typeface="ヒラギノ角ゴ ProN W6"/>
        <a:cs typeface="ヒラギノ角ゴ ProN W6"/>
      </a:majorFont>
      <a:minorFont>
        <a:latin typeface="Arial Bol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resentation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only">
  <a:themeElements>
    <a:clrScheme name="">
      <a:dk1>
        <a:srgbClr val="000000"/>
      </a:dk1>
      <a:lt1>
        <a:srgbClr val="FFFFFF"/>
      </a:lt1>
      <a:dk2>
        <a:srgbClr val="000000"/>
      </a:dk2>
      <a:lt2>
        <a:srgbClr val="808080"/>
      </a:lt2>
      <a:accent1>
        <a:srgbClr val="00A6EB"/>
      </a:accent1>
      <a:accent2>
        <a:srgbClr val="333399"/>
      </a:accent2>
      <a:accent3>
        <a:srgbClr val="FFFFFF"/>
      </a:accent3>
      <a:accent4>
        <a:srgbClr val="000000"/>
      </a:accent4>
      <a:accent5>
        <a:srgbClr val="AAD0F3"/>
      </a:accent5>
      <a:accent6>
        <a:srgbClr val="2D2D8A"/>
      </a:accent6>
      <a:hlink>
        <a:srgbClr val="009999"/>
      </a:hlink>
      <a:folHlink>
        <a:srgbClr val="99CC00"/>
      </a:folHlink>
    </a:clrScheme>
    <a:fontScheme name="Title only">
      <a:majorFont>
        <a:latin typeface="Arial Bold"/>
        <a:ea typeface="ヒラギノ角ゴ ProN W6"/>
        <a:cs typeface="ヒラギノ角ゴ ProN W6"/>
      </a:majorFont>
      <a:minorFont>
        <a:latin typeface="Helvetic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onl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el, Picture &amp; Text">
  <a:themeElements>
    <a:clrScheme name="">
      <a:dk1>
        <a:srgbClr val="000000"/>
      </a:dk1>
      <a:lt1>
        <a:srgbClr val="FFFFFF"/>
      </a:lt1>
      <a:dk2>
        <a:srgbClr val="000000"/>
      </a:dk2>
      <a:lt2>
        <a:srgbClr val="808080"/>
      </a:lt2>
      <a:accent1>
        <a:srgbClr val="00A6EB"/>
      </a:accent1>
      <a:accent2>
        <a:srgbClr val="333399"/>
      </a:accent2>
      <a:accent3>
        <a:srgbClr val="FFFFFF"/>
      </a:accent3>
      <a:accent4>
        <a:srgbClr val="000000"/>
      </a:accent4>
      <a:accent5>
        <a:srgbClr val="AAD0F3"/>
      </a:accent5>
      <a:accent6>
        <a:srgbClr val="2D2D8A"/>
      </a:accent6>
      <a:hlink>
        <a:srgbClr val="009999"/>
      </a:hlink>
      <a:folHlink>
        <a:srgbClr val="99CC00"/>
      </a:folHlink>
    </a:clrScheme>
    <a:fontScheme name="Titel, Picture &amp; Text">
      <a:majorFont>
        <a:latin typeface="Arial Bold"/>
        <a:ea typeface="ヒラギノ角ゴ ProN W6"/>
        <a:cs typeface="ヒラギノ角ゴ ProN W6"/>
      </a:majorFont>
      <a:minorFont>
        <a:latin typeface="Helvetic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el, Picture &amp; Tex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le, Text &amp; Table">
  <a:themeElements>
    <a:clrScheme name="">
      <a:dk1>
        <a:srgbClr val="000000"/>
      </a:dk1>
      <a:lt1>
        <a:srgbClr val="FFFFFF"/>
      </a:lt1>
      <a:dk2>
        <a:srgbClr val="000000"/>
      </a:dk2>
      <a:lt2>
        <a:srgbClr val="000000"/>
      </a:lt2>
      <a:accent1>
        <a:srgbClr val="00A6EB"/>
      </a:accent1>
      <a:accent2>
        <a:srgbClr val="333399"/>
      </a:accent2>
      <a:accent3>
        <a:srgbClr val="FFFFFF"/>
      </a:accent3>
      <a:accent4>
        <a:srgbClr val="000000"/>
      </a:accent4>
      <a:accent5>
        <a:srgbClr val="AAD0F3"/>
      </a:accent5>
      <a:accent6>
        <a:srgbClr val="2D2D8A"/>
      </a:accent6>
      <a:hlink>
        <a:srgbClr val="009999"/>
      </a:hlink>
      <a:folHlink>
        <a:srgbClr val="99CC00"/>
      </a:folHlink>
    </a:clrScheme>
    <a:fontScheme name="Title, Text &amp; Table">
      <a:majorFont>
        <a:latin typeface="Arial Bold"/>
        <a:ea typeface="ヒラギノ角ゴ ProN W6"/>
        <a:cs typeface="ヒラギノ角ゴ ProN W6"/>
      </a:majorFont>
      <a:minorFont>
        <a:latin typeface="Helvetic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Text &amp; Tab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Pages>0</Pages>
  <Words>1424</Words>
  <Characters>0</Characters>
  <Application>Microsoft Office PowerPoint</Application>
  <PresentationFormat>Benutzerdefiniert</PresentationFormat>
  <Lines>0</Lines>
  <Paragraphs>412</Paragraphs>
  <Slides>45</Slides>
  <Notes>0</Notes>
  <HiddenSlides>1</HiddenSlides>
  <MMClips>0</MMClips>
  <ScaleCrop>false</ScaleCrop>
  <HeadingPairs>
    <vt:vector size="6" baseType="variant">
      <vt:variant>
        <vt:lpstr>Design</vt:lpstr>
      </vt:variant>
      <vt:variant>
        <vt:i4>4</vt:i4>
      </vt:variant>
      <vt:variant>
        <vt:lpstr>Eingebettete OLE-Server</vt:lpstr>
      </vt:variant>
      <vt:variant>
        <vt:i4>1</vt:i4>
      </vt:variant>
      <vt:variant>
        <vt:lpstr>Folientitel</vt:lpstr>
      </vt:variant>
      <vt:variant>
        <vt:i4>45</vt:i4>
      </vt:variant>
    </vt:vector>
  </HeadingPairs>
  <TitlesOfParts>
    <vt:vector size="50" baseType="lpstr">
      <vt:lpstr>Presentation title</vt:lpstr>
      <vt:lpstr>Title only</vt:lpstr>
      <vt:lpstr>Titel, Picture &amp; Text</vt:lpstr>
      <vt:lpstr>Title, Text &amp; Table</vt:lpstr>
      <vt:lpstr>Acrobat Document</vt:lpstr>
      <vt:lpstr>PowerPoint-Präsentation</vt:lpstr>
      <vt:lpstr>PowerPoint-Präsentation</vt:lpstr>
      <vt:lpstr>The Global Neutrino Network      Poster S6-554 C. Spiering </vt:lpstr>
      <vt:lpstr>ECRS 2014</vt:lpstr>
      <vt:lpstr>Mutual Representations in SACs</vt:lpstr>
      <vt:lpstr>Mutual Representations in SACs</vt:lpstr>
      <vt:lpstr>MANTS and VLVNT</vt:lpstr>
      <vt:lpstr>Miscellaneous</vt:lpstr>
      <vt:lpstr>Recommendation of the GNN board for this meeting</vt:lpstr>
      <vt:lpstr>The future @ Baikal, Mediterranean Sea, South Pole </vt:lpstr>
      <vt:lpstr>PowerPoint-Präsentation</vt:lpstr>
      <vt:lpstr>KM3NeT</vt:lpstr>
      <vt:lpstr>The Baikal Collaboration</vt:lpstr>
      <vt:lpstr>KM3NeT</vt:lpstr>
      <vt:lpstr>PowerPoint-Präsentation</vt:lpstr>
      <vt:lpstr>Directionality of a single DOM</vt:lpstr>
      <vt:lpstr>6 blocks at 3 locations: 6 x 0.6 km³</vt:lpstr>
      <vt:lpstr>2 blocks at 2 locations: Phase 1.5 (2020)</vt:lpstr>
      <vt:lpstr>2 blocks at 2 locations: Phase 1.5 (2020)</vt:lpstr>
      <vt:lpstr>Phase-1   (Italian site)</vt:lpstr>
      <vt:lpstr>KM3NeT Phase 1.5 </vt:lpstr>
      <vt:lpstr>KM3NeT phase 2                                      R.            Main goal:   Galactic sources</vt:lpstr>
      <vt:lpstr>Phases of KM3NeT</vt:lpstr>
      <vt:lpstr>Gigaton Volume Detector  Baikal GVD</vt:lpstr>
      <vt:lpstr>Gigaton Volume Detector   GVD</vt:lpstr>
      <vt:lpstr>GVD: clusters and DOMs</vt:lpstr>
      <vt:lpstr>Gigaton Volume Detector  </vt:lpstr>
      <vt:lpstr>The first GVD cluster</vt:lpstr>
      <vt:lpstr>GVD timeline  -pro        cumulative number of clusters vs. year</vt:lpstr>
      <vt:lpstr>Next Generation IceCube  NGIC</vt:lpstr>
      <vt:lpstr>South Pole infrastructure for neutrino (astro-)physics</vt:lpstr>
      <vt:lpstr>South Pole infrastructure for neutrino (astro-)physics</vt:lpstr>
      <vt:lpstr>HEX   (High Energy Extension)</vt:lpstr>
      <vt:lpstr>Angular resolution</vt:lpstr>
      <vt:lpstr>A symmetric benchmark detector</vt:lpstr>
      <vt:lpstr>IceVeto</vt:lpstr>
      <vt:lpstr>IceVeto</vt:lpstr>
      <vt:lpstr>Event Passing rates vs. energy and zenith</vt:lpstr>
      <vt:lpstr>Schedule  assuming deployement start in season 2018/19</vt:lpstr>
      <vt:lpstr>Global timeline                        (optimist´s view?)</vt:lpstr>
      <vt:lpstr>Global timeline                        (optimist´s view?)</vt:lpstr>
      <vt:lpstr>Physics timeline</vt:lpstr>
      <vt:lpstr>PowerPoint-Präsentation</vt:lpstr>
      <vt:lpstr>Goals of GNN</vt:lpstr>
      <vt:lpstr>Goals of GNN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Spiering, Christian</dc:creator>
  <cp:lastModifiedBy>DESY LocAdmin</cp:lastModifiedBy>
  <cp:revision>470</cp:revision>
  <dcterms:modified xsi:type="dcterms:W3CDTF">2014-09-20T06:55:04Z</dcterms:modified>
</cp:coreProperties>
</file>