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emf" ContentType="image/x-emf"/>
  <Default Extension="wmf" ContentType="image/x-wmf"/>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82" r:id="rId1"/>
    <p:sldMasterId id="2147483683" r:id="rId2"/>
    <p:sldMasterId id="2147483684" r:id="rId3"/>
    <p:sldMasterId id="2147483685" r:id="rId4"/>
  </p:sldMasterIdLst>
  <p:notesMasterIdLst>
    <p:notesMasterId r:id="rId29"/>
  </p:notesMasterIdLst>
  <p:sldIdLst>
    <p:sldId id="332" r:id="rId5"/>
    <p:sldId id="380" r:id="rId6"/>
    <p:sldId id="430" r:id="rId7"/>
    <p:sldId id="403" r:id="rId8"/>
    <p:sldId id="456" r:id="rId9"/>
    <p:sldId id="457" r:id="rId10"/>
    <p:sldId id="408" r:id="rId11"/>
    <p:sldId id="438" r:id="rId12"/>
    <p:sldId id="440" r:id="rId13"/>
    <p:sldId id="442" r:id="rId14"/>
    <p:sldId id="453" r:id="rId15"/>
    <p:sldId id="436" r:id="rId16"/>
    <p:sldId id="441" r:id="rId17"/>
    <p:sldId id="443" r:id="rId18"/>
    <p:sldId id="427" r:id="rId19"/>
    <p:sldId id="445" r:id="rId20"/>
    <p:sldId id="446" r:id="rId21"/>
    <p:sldId id="465" r:id="rId22"/>
    <p:sldId id="459" r:id="rId23"/>
    <p:sldId id="460" r:id="rId24"/>
    <p:sldId id="461" r:id="rId25"/>
    <p:sldId id="464" r:id="rId26"/>
    <p:sldId id="463" r:id="rId27"/>
    <p:sldId id="423"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66"/>
    <a:srgbClr val="00FF00"/>
    <a:srgbClr val="0000FF"/>
    <a:srgbClr val="FF0000"/>
    <a:srgbClr val="0033CC"/>
    <a:srgbClr val="996633"/>
    <a:srgbClr val="FFCCFF"/>
    <a:srgbClr val="CC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777" autoAdjust="0"/>
    <p:restoredTop sz="94660" autoAdjust="0"/>
  </p:normalViewPr>
  <p:slideViewPr>
    <p:cSldViewPr>
      <p:cViewPr>
        <p:scale>
          <a:sx n="70" d="100"/>
          <a:sy n="70" d="100"/>
        </p:scale>
        <p:origin x="-1956" y="-576"/>
      </p:cViewPr>
      <p:guideLst>
        <p:guide orient="horz" pos="2160"/>
        <p:guide pos="2880"/>
      </p:guideLst>
    </p:cSldViewPr>
  </p:slideViewPr>
  <p:outlineViewPr>
    <p:cViewPr>
      <p:scale>
        <a:sx n="33" d="100"/>
        <a:sy n="33" d="100"/>
      </p:scale>
      <p:origin x="0" y="0"/>
    </p:cViewPr>
  </p:outlineViewPr>
  <p:notesTextViewPr>
    <p:cViewPr>
      <p:scale>
        <a:sx n="50" d="100"/>
        <a:sy n="5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8" Type="http://schemas.openxmlformats.org/officeDocument/2006/relationships/slide" Target="slides/slide4.xml"/></Relationships>
</file>

<file path=ppt/drawings/_rels/vmlDrawing1.v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image" Target="../media/image9.wmf"/><Relationship Id="rId1" Type="http://schemas.openxmlformats.org/officeDocument/2006/relationships/image" Target="../media/image8.emf"/><Relationship Id="rId4" Type="http://schemas.openxmlformats.org/officeDocument/2006/relationships/image" Target="../media/image11.w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 Id="rId4" Type="http://schemas.openxmlformats.org/officeDocument/2006/relationships/image" Target="../media/image15.wmf"/></Relationships>
</file>

<file path=ppt/drawings/_rels/vmlDrawing3.vml.rels><?xml version="1.0" encoding="UTF-8" standalone="yes"?>
<Relationships xmlns="http://schemas.openxmlformats.org/package/2006/relationships"><Relationship Id="rId1" Type="http://schemas.openxmlformats.org/officeDocument/2006/relationships/image" Target="../media/image41.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63.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ตัวยึดหัวกระดาษ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charset="0"/>
              </a:defRPr>
            </a:lvl1pPr>
          </a:lstStyle>
          <a:p>
            <a:pPr>
              <a:defRPr/>
            </a:pPr>
            <a:endParaRPr lang="th-TH"/>
          </a:p>
        </p:txBody>
      </p:sp>
      <p:sp>
        <p:nvSpPr>
          <p:cNvPr id="3" name="ตัวยึดวันที่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charset="0"/>
              </a:defRPr>
            </a:lvl1pPr>
          </a:lstStyle>
          <a:p>
            <a:pPr>
              <a:defRPr/>
            </a:pPr>
            <a:fld id="{6C20377D-657C-4F95-A996-2FE15430CE01}" type="datetimeFigureOut">
              <a:rPr lang="th-TH"/>
              <a:pPr>
                <a:defRPr/>
              </a:pPr>
              <a:t>06/06/57</a:t>
            </a:fld>
            <a:endParaRPr lang="th-TH"/>
          </a:p>
        </p:txBody>
      </p:sp>
      <p:sp>
        <p:nvSpPr>
          <p:cNvPr id="4" name="ตัวยึดรูปบนภาพนิ่ง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th-TH" noProof="0" smtClean="0"/>
          </a:p>
        </p:txBody>
      </p:sp>
      <p:sp>
        <p:nvSpPr>
          <p:cNvPr id="5" name="ตัวยึดบันทึกย่อ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th-TH" noProof="0" smtClean="0"/>
              <a:t>คลิกเพื่อแก้ไขลักษณะของข้อความต้นแบบ</a:t>
            </a:r>
          </a:p>
          <a:p>
            <a:pPr lvl="1"/>
            <a:r>
              <a:rPr lang="th-TH" noProof="0" smtClean="0"/>
              <a:t>ระดับที่สอง</a:t>
            </a:r>
          </a:p>
          <a:p>
            <a:pPr lvl="2"/>
            <a:r>
              <a:rPr lang="th-TH" noProof="0" smtClean="0"/>
              <a:t>ระดับที่สาม</a:t>
            </a:r>
          </a:p>
          <a:p>
            <a:pPr lvl="3"/>
            <a:r>
              <a:rPr lang="th-TH" noProof="0" smtClean="0"/>
              <a:t>ระดับที่สี่</a:t>
            </a:r>
          </a:p>
          <a:p>
            <a:pPr lvl="4"/>
            <a:r>
              <a:rPr lang="th-TH" noProof="0" smtClean="0"/>
              <a:t>ระดับที่ห้า</a:t>
            </a:r>
          </a:p>
        </p:txBody>
      </p:sp>
      <p:sp>
        <p:nvSpPr>
          <p:cNvPr id="6" name="ตัวยึดท้ายกระดาษ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charset="0"/>
              </a:defRPr>
            </a:lvl1pPr>
          </a:lstStyle>
          <a:p>
            <a:pPr>
              <a:defRPr/>
            </a:pPr>
            <a:endParaRPr lang="th-TH"/>
          </a:p>
        </p:txBody>
      </p:sp>
      <p:sp>
        <p:nvSpPr>
          <p:cNvPr id="7" name="ตัวยึดหมายเลขภาพนิ่ง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atin typeface="Arial" charset="0"/>
              </a:defRPr>
            </a:lvl1pPr>
          </a:lstStyle>
          <a:p>
            <a:pPr>
              <a:defRPr/>
            </a:pPr>
            <a:fld id="{8347A18B-FD06-48DC-8671-CC54119DE729}" type="slidenum">
              <a:rPr lang="th-TH"/>
              <a:pPr>
                <a:defRPr/>
              </a:pPr>
              <a:t>‹#›</a:t>
            </a:fld>
            <a:endParaRPr lang="th-TH"/>
          </a:p>
        </p:txBody>
      </p:sp>
    </p:spTree>
    <p:extLst>
      <p:ext uri="{BB962C8B-B14F-4D97-AF65-F5344CB8AC3E}">
        <p14:creationId xmlns:p14="http://schemas.microsoft.com/office/powerpoint/2010/main" val="225906941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kern="1200">
        <a:solidFill>
          <a:schemeClr val="tx1"/>
        </a:solidFill>
        <a:latin typeface="+mn-lt"/>
        <a:ea typeface="+mn-ea"/>
        <a:cs typeface="Tahoma" pitchFamily="34" charset="0"/>
      </a:defRPr>
    </a:lvl1pPr>
    <a:lvl2pPr marL="457200" algn="l" rtl="0" eaLnBrk="0" fontAlgn="base" hangingPunct="0">
      <a:spcBef>
        <a:spcPct val="30000"/>
      </a:spcBef>
      <a:spcAft>
        <a:spcPct val="0"/>
      </a:spcAft>
      <a:defRPr kern="1200">
        <a:solidFill>
          <a:schemeClr val="tx1"/>
        </a:solidFill>
        <a:latin typeface="+mn-lt"/>
        <a:ea typeface="+mn-ea"/>
        <a:cs typeface="Tahoma" pitchFamily="34" charset="0"/>
      </a:defRPr>
    </a:lvl2pPr>
    <a:lvl3pPr marL="914400" algn="l" rtl="0" eaLnBrk="0" fontAlgn="base" hangingPunct="0">
      <a:spcBef>
        <a:spcPct val="30000"/>
      </a:spcBef>
      <a:spcAft>
        <a:spcPct val="0"/>
      </a:spcAft>
      <a:defRPr kern="1200">
        <a:solidFill>
          <a:schemeClr val="tx1"/>
        </a:solidFill>
        <a:latin typeface="+mn-lt"/>
        <a:ea typeface="+mn-ea"/>
        <a:cs typeface="Tahoma" pitchFamily="34" charset="0"/>
      </a:defRPr>
    </a:lvl3pPr>
    <a:lvl4pPr marL="1371600" algn="l" rtl="0" eaLnBrk="0" fontAlgn="base" hangingPunct="0">
      <a:spcBef>
        <a:spcPct val="30000"/>
      </a:spcBef>
      <a:spcAft>
        <a:spcPct val="0"/>
      </a:spcAft>
      <a:defRPr kern="1200">
        <a:solidFill>
          <a:schemeClr val="tx1"/>
        </a:solidFill>
        <a:latin typeface="+mn-lt"/>
        <a:ea typeface="+mn-ea"/>
        <a:cs typeface="Tahoma" pitchFamily="34" charset="0"/>
      </a:defRPr>
    </a:lvl4pPr>
    <a:lvl5pPr marL="1828800" algn="l" rtl="0" eaLnBrk="0" fontAlgn="base" hangingPunct="0">
      <a:spcBef>
        <a:spcPct val="30000"/>
      </a:spcBef>
      <a:spcAft>
        <a:spcPct val="0"/>
      </a:spcAft>
      <a:defRPr kern="1200">
        <a:solidFill>
          <a:schemeClr val="tx1"/>
        </a:solidFill>
        <a:latin typeface="+mn-lt"/>
        <a:ea typeface="+mn-ea"/>
        <a:cs typeface="Tahoma" pitchFamily="34" charset="0"/>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h-TH" smtClean="0"/>
              <a:t>คลิกเพื่อแก้ไขลักษณะชื่อเรื่องรองต้นแบบ</a:t>
            </a:r>
            <a:endParaRPr lang="th-TH"/>
          </a:p>
        </p:txBody>
      </p:sp>
      <p:sp>
        <p:nvSpPr>
          <p:cNvPr id="4" name="Shape 29"/>
          <p:cNvSpPr>
            <a:spLocks noGrp="1"/>
          </p:cNvSpPr>
          <p:nvPr>
            <p:ph type="dt" sz="half" idx="10"/>
          </p:nvPr>
        </p:nvSpPr>
        <p:spPr/>
        <p:txBody>
          <a:bodyPr/>
          <a:lstStyle>
            <a:lvl1pPr>
              <a:defRPr/>
            </a:lvl1pPr>
          </a:lstStyle>
          <a:p>
            <a:pPr>
              <a:defRPr/>
            </a:pPr>
            <a:fld id="{DFC4305D-292B-447C-94C8-74430F4D9036}" type="datetime1">
              <a:rPr lang="en-US"/>
              <a:pPr>
                <a:defRPr/>
              </a:pPr>
              <a:t>06/06/2014</a:t>
            </a:fld>
            <a:endParaRPr lang="en-US"/>
          </a:p>
        </p:txBody>
      </p:sp>
      <p:sp>
        <p:nvSpPr>
          <p:cNvPr id="5" name="Shape 18"/>
          <p:cNvSpPr>
            <a:spLocks noGrp="1"/>
          </p:cNvSpPr>
          <p:nvPr>
            <p:ph type="ftr" sz="quarter" idx="11"/>
          </p:nvPr>
        </p:nvSpPr>
        <p:spPr/>
        <p:txBody>
          <a:bodyPr/>
          <a:lstStyle>
            <a:lvl1pPr>
              <a:defRPr/>
            </a:lvl1pPr>
          </a:lstStyle>
          <a:p>
            <a:endParaRPr lang="th-TH"/>
          </a:p>
        </p:txBody>
      </p:sp>
      <p:sp>
        <p:nvSpPr>
          <p:cNvPr id="6" name="Shape 26"/>
          <p:cNvSpPr>
            <a:spLocks noGrp="1"/>
          </p:cNvSpPr>
          <p:nvPr>
            <p:ph type="sldNum" sz="quarter" idx="12"/>
          </p:nvPr>
        </p:nvSpPr>
        <p:spPr/>
        <p:txBody>
          <a:bodyPr/>
          <a:lstStyle>
            <a:lvl1pPr>
              <a:defRPr/>
            </a:lvl1pPr>
          </a:lstStyle>
          <a:p>
            <a:pPr>
              <a:defRPr/>
            </a:pPr>
            <a:fld id="{DE10A371-AD81-41B0-A8BA-B61792740980}" type="slidenum">
              <a:rPr lang="en-US"/>
              <a:pPr>
                <a:defRPr/>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Shape 29"/>
          <p:cNvSpPr>
            <a:spLocks noGrp="1"/>
          </p:cNvSpPr>
          <p:nvPr>
            <p:ph type="dt" sz="half" idx="10"/>
          </p:nvPr>
        </p:nvSpPr>
        <p:spPr/>
        <p:txBody>
          <a:bodyPr/>
          <a:lstStyle>
            <a:lvl1pPr>
              <a:defRPr/>
            </a:lvl1pPr>
          </a:lstStyle>
          <a:p>
            <a:pPr>
              <a:defRPr/>
            </a:pPr>
            <a:fld id="{ECF81972-DAE1-42C1-91B5-AF5A25CB0CEC}" type="datetime1">
              <a:rPr lang="en-US"/>
              <a:pPr>
                <a:defRPr/>
              </a:pPr>
              <a:t>06/06/2014</a:t>
            </a:fld>
            <a:endParaRPr lang="en-US"/>
          </a:p>
        </p:txBody>
      </p:sp>
      <p:sp>
        <p:nvSpPr>
          <p:cNvPr id="5" name="Shape 18"/>
          <p:cNvSpPr>
            <a:spLocks noGrp="1"/>
          </p:cNvSpPr>
          <p:nvPr>
            <p:ph type="ftr" sz="quarter" idx="11"/>
          </p:nvPr>
        </p:nvSpPr>
        <p:spPr/>
        <p:txBody>
          <a:bodyPr/>
          <a:lstStyle>
            <a:lvl1pPr>
              <a:defRPr/>
            </a:lvl1pPr>
          </a:lstStyle>
          <a:p>
            <a:endParaRPr lang="th-TH"/>
          </a:p>
        </p:txBody>
      </p:sp>
      <p:sp>
        <p:nvSpPr>
          <p:cNvPr id="6" name="Shape 26"/>
          <p:cNvSpPr>
            <a:spLocks noGrp="1"/>
          </p:cNvSpPr>
          <p:nvPr>
            <p:ph type="sldNum" sz="quarter" idx="12"/>
          </p:nvPr>
        </p:nvSpPr>
        <p:spPr/>
        <p:txBody>
          <a:bodyPr/>
          <a:lstStyle>
            <a:lvl1pPr>
              <a:defRPr/>
            </a:lvl1pPr>
          </a:lstStyle>
          <a:p>
            <a:pPr>
              <a:defRPr/>
            </a:pPr>
            <a:fld id="{867F62D5-C581-4532-90DC-FBFB485AE9D1}"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704850"/>
            <a:ext cx="2057400" cy="5619750"/>
          </a:xfrm>
        </p:spPr>
        <p:txBody>
          <a:bodyPr vert="eaVert"/>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a:xfrm>
            <a:off x="457200" y="704850"/>
            <a:ext cx="6019800" cy="5619750"/>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Shape 29"/>
          <p:cNvSpPr>
            <a:spLocks noGrp="1"/>
          </p:cNvSpPr>
          <p:nvPr>
            <p:ph type="dt" sz="half" idx="10"/>
          </p:nvPr>
        </p:nvSpPr>
        <p:spPr/>
        <p:txBody>
          <a:bodyPr/>
          <a:lstStyle>
            <a:lvl1pPr>
              <a:defRPr/>
            </a:lvl1pPr>
          </a:lstStyle>
          <a:p>
            <a:pPr>
              <a:defRPr/>
            </a:pPr>
            <a:fld id="{03B22535-D3D3-4FC4-A60B-1C994118F377}" type="datetime1">
              <a:rPr lang="en-US"/>
              <a:pPr>
                <a:defRPr/>
              </a:pPr>
              <a:t>06/06/2014</a:t>
            </a:fld>
            <a:endParaRPr lang="en-US"/>
          </a:p>
        </p:txBody>
      </p:sp>
      <p:sp>
        <p:nvSpPr>
          <p:cNvPr id="5" name="Shape 18"/>
          <p:cNvSpPr>
            <a:spLocks noGrp="1"/>
          </p:cNvSpPr>
          <p:nvPr>
            <p:ph type="ftr" sz="quarter" idx="11"/>
          </p:nvPr>
        </p:nvSpPr>
        <p:spPr/>
        <p:txBody>
          <a:bodyPr/>
          <a:lstStyle>
            <a:lvl1pPr>
              <a:defRPr/>
            </a:lvl1pPr>
          </a:lstStyle>
          <a:p>
            <a:endParaRPr lang="th-TH"/>
          </a:p>
        </p:txBody>
      </p:sp>
      <p:sp>
        <p:nvSpPr>
          <p:cNvPr id="6" name="Shape 26"/>
          <p:cNvSpPr>
            <a:spLocks noGrp="1"/>
          </p:cNvSpPr>
          <p:nvPr>
            <p:ph type="sldNum" sz="quarter" idx="12"/>
          </p:nvPr>
        </p:nvSpPr>
        <p:spPr/>
        <p:txBody>
          <a:bodyPr/>
          <a:lstStyle>
            <a:lvl1pPr>
              <a:defRPr/>
            </a:lvl1pPr>
          </a:lstStyle>
          <a:p>
            <a:pPr>
              <a:defRPr/>
            </a:pPr>
            <a:fld id="{F1353CF6-F46D-41E7-A7F2-C700B93696C6}" type="slidenum">
              <a:rPr lang="en-US"/>
              <a:pPr>
                <a:defRPr/>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h-TH" smtClean="0"/>
              <a:t>คลิกเพื่อแก้ไขลักษณะชื่อเรื่องรองต้นแบบ</a:t>
            </a:r>
            <a:endParaRPr lang="th-TH"/>
          </a:p>
        </p:txBody>
      </p:sp>
      <p:sp>
        <p:nvSpPr>
          <p:cNvPr id="4" name="Rectangle 3"/>
          <p:cNvSpPr>
            <a:spLocks noGrp="1"/>
          </p:cNvSpPr>
          <p:nvPr>
            <p:ph type="dt" sz="half" idx="10"/>
          </p:nvPr>
        </p:nvSpPr>
        <p:spPr/>
        <p:txBody>
          <a:bodyPr/>
          <a:lstStyle>
            <a:lvl1pPr>
              <a:defRPr/>
            </a:lvl1pPr>
          </a:lstStyle>
          <a:p>
            <a:pPr>
              <a:defRPr/>
            </a:pPr>
            <a:fld id="{6D3956F0-201B-4494-AE16-4CB9C91130F0}" type="datetime1">
              <a:rPr lang="en-US"/>
              <a:pPr>
                <a:defRPr/>
              </a:pPr>
              <a:t>06/06/2014</a:t>
            </a:fld>
            <a:endParaRPr lang="en-US" dirty="0"/>
          </a:p>
        </p:txBody>
      </p:sp>
      <p:sp>
        <p:nvSpPr>
          <p:cNvPr id="5" name="Rectangle 4"/>
          <p:cNvSpPr>
            <a:spLocks noGrp="1"/>
          </p:cNvSpPr>
          <p:nvPr>
            <p:ph type="ftr" sz="quarter" idx="11"/>
          </p:nvPr>
        </p:nvSpPr>
        <p:spPr/>
        <p:txBody>
          <a:bodyPr/>
          <a:lstStyle>
            <a:lvl1pPr>
              <a:defRPr/>
            </a:lvl1pPr>
          </a:lstStyle>
          <a:p>
            <a:endParaRPr lang="th-TH"/>
          </a:p>
        </p:txBody>
      </p:sp>
      <p:sp>
        <p:nvSpPr>
          <p:cNvPr id="6" name="Rectangle 5"/>
          <p:cNvSpPr>
            <a:spLocks noGrp="1"/>
          </p:cNvSpPr>
          <p:nvPr>
            <p:ph type="sldNum" sz="quarter" idx="12"/>
          </p:nvPr>
        </p:nvSpPr>
        <p:spPr/>
        <p:txBody>
          <a:bodyPr/>
          <a:lstStyle>
            <a:lvl1pPr>
              <a:defRPr/>
            </a:lvl1pPr>
          </a:lstStyle>
          <a:p>
            <a:pPr>
              <a:defRPr/>
            </a:pPr>
            <a:fld id="{89DA7066-9144-4961-987D-91DD7E97B0EF}" type="slidenum">
              <a:rPr lang="en-US"/>
              <a:pPr>
                <a:defRPr/>
              </a:pPr>
              <a:t>‹#›</a:t>
            </a:fld>
            <a:endParaRPr lang="en-US" dirty="0"/>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Rectangle 3"/>
          <p:cNvSpPr>
            <a:spLocks noGrp="1"/>
          </p:cNvSpPr>
          <p:nvPr>
            <p:ph type="dt" sz="half" idx="10"/>
          </p:nvPr>
        </p:nvSpPr>
        <p:spPr/>
        <p:txBody>
          <a:bodyPr/>
          <a:lstStyle>
            <a:lvl1pPr>
              <a:defRPr/>
            </a:lvl1pPr>
          </a:lstStyle>
          <a:p>
            <a:pPr>
              <a:defRPr/>
            </a:pPr>
            <a:fld id="{3B37E0EF-C273-4472-A558-433B2AD29EAF}" type="datetime1">
              <a:rPr lang="en-US"/>
              <a:pPr>
                <a:defRPr/>
              </a:pPr>
              <a:t>06/06/2014</a:t>
            </a:fld>
            <a:endParaRPr lang="en-US" dirty="0"/>
          </a:p>
        </p:txBody>
      </p:sp>
      <p:sp>
        <p:nvSpPr>
          <p:cNvPr id="5" name="Rectangle 4"/>
          <p:cNvSpPr>
            <a:spLocks noGrp="1"/>
          </p:cNvSpPr>
          <p:nvPr>
            <p:ph type="ftr" sz="quarter" idx="11"/>
          </p:nvPr>
        </p:nvSpPr>
        <p:spPr/>
        <p:txBody>
          <a:bodyPr/>
          <a:lstStyle>
            <a:lvl1pPr>
              <a:defRPr/>
            </a:lvl1pPr>
          </a:lstStyle>
          <a:p>
            <a:endParaRPr lang="th-TH"/>
          </a:p>
        </p:txBody>
      </p:sp>
      <p:sp>
        <p:nvSpPr>
          <p:cNvPr id="6" name="Rectangle 5"/>
          <p:cNvSpPr>
            <a:spLocks noGrp="1"/>
          </p:cNvSpPr>
          <p:nvPr>
            <p:ph type="sldNum" sz="quarter" idx="12"/>
          </p:nvPr>
        </p:nvSpPr>
        <p:spPr/>
        <p:txBody>
          <a:bodyPr/>
          <a:lstStyle>
            <a:lvl1pPr>
              <a:defRPr/>
            </a:lvl1pPr>
          </a:lstStyle>
          <a:p>
            <a:pPr>
              <a:defRPr/>
            </a:pPr>
            <a:fld id="{8328E69F-E087-495F-B41E-C2B8B5EAA265}" type="slidenum">
              <a:rPr lang="en-US"/>
              <a:pPr>
                <a:defRPr/>
              </a:pPr>
              <a:t>‹#›</a:t>
            </a:fld>
            <a:endParaRPr lang="en-US" dirty="0"/>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h-TH" smtClean="0"/>
              <a:t>คลิกเพื่อแก้ไขลักษณะของข้อความต้นแบบ</a:t>
            </a:r>
          </a:p>
        </p:txBody>
      </p:sp>
      <p:sp>
        <p:nvSpPr>
          <p:cNvPr id="4" name="Rectangle 3"/>
          <p:cNvSpPr>
            <a:spLocks noGrp="1"/>
          </p:cNvSpPr>
          <p:nvPr>
            <p:ph type="dt" sz="half" idx="10"/>
          </p:nvPr>
        </p:nvSpPr>
        <p:spPr/>
        <p:txBody>
          <a:bodyPr/>
          <a:lstStyle>
            <a:lvl1pPr>
              <a:defRPr/>
            </a:lvl1pPr>
          </a:lstStyle>
          <a:p>
            <a:pPr>
              <a:defRPr/>
            </a:pPr>
            <a:fld id="{92B1DBBA-7463-4CF5-A4B7-7F2AC49EC5EA}" type="datetime1">
              <a:rPr lang="en-US"/>
              <a:pPr>
                <a:defRPr/>
              </a:pPr>
              <a:t>06/06/2014</a:t>
            </a:fld>
            <a:endParaRPr lang="en-US" dirty="0"/>
          </a:p>
        </p:txBody>
      </p:sp>
      <p:sp>
        <p:nvSpPr>
          <p:cNvPr id="5" name="Rectangle 4"/>
          <p:cNvSpPr>
            <a:spLocks noGrp="1"/>
          </p:cNvSpPr>
          <p:nvPr>
            <p:ph type="ftr" sz="quarter" idx="11"/>
          </p:nvPr>
        </p:nvSpPr>
        <p:spPr/>
        <p:txBody>
          <a:bodyPr/>
          <a:lstStyle>
            <a:lvl1pPr>
              <a:defRPr/>
            </a:lvl1pPr>
          </a:lstStyle>
          <a:p>
            <a:endParaRPr lang="th-TH"/>
          </a:p>
        </p:txBody>
      </p:sp>
      <p:sp>
        <p:nvSpPr>
          <p:cNvPr id="6" name="Rectangle 5"/>
          <p:cNvSpPr>
            <a:spLocks noGrp="1"/>
          </p:cNvSpPr>
          <p:nvPr>
            <p:ph type="sldNum" sz="quarter" idx="12"/>
          </p:nvPr>
        </p:nvSpPr>
        <p:spPr/>
        <p:txBody>
          <a:bodyPr/>
          <a:lstStyle>
            <a:lvl1pPr>
              <a:defRPr/>
            </a:lvl1pPr>
          </a:lstStyle>
          <a:p>
            <a:pPr>
              <a:defRPr/>
            </a:pPr>
            <a:fld id="{3EAD85F9-A604-420C-A7A0-FAF85B126228}" type="slidenum">
              <a:rPr lang="en-US"/>
              <a:pPr>
                <a:defRPr/>
              </a:pPr>
              <a:t>‹#›</a:t>
            </a:fld>
            <a:endParaRPr lang="en-US" dirty="0"/>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Rectangle 4"/>
          <p:cNvSpPr>
            <a:spLocks noGrp="1"/>
          </p:cNvSpPr>
          <p:nvPr>
            <p:ph type="dt" sz="half" idx="10"/>
          </p:nvPr>
        </p:nvSpPr>
        <p:spPr/>
        <p:txBody>
          <a:bodyPr/>
          <a:lstStyle>
            <a:lvl1pPr>
              <a:defRPr/>
            </a:lvl1pPr>
          </a:lstStyle>
          <a:p>
            <a:pPr>
              <a:defRPr/>
            </a:pPr>
            <a:fld id="{A4334276-F691-4B6D-A5C2-FA87B9CA51AA}" type="datetime1">
              <a:rPr lang="en-US"/>
              <a:pPr>
                <a:defRPr/>
              </a:pPr>
              <a:t>06/06/2014</a:t>
            </a:fld>
            <a:endParaRPr lang="en-US" dirty="0"/>
          </a:p>
        </p:txBody>
      </p:sp>
      <p:sp>
        <p:nvSpPr>
          <p:cNvPr id="6" name="Rectangle 5"/>
          <p:cNvSpPr>
            <a:spLocks noGrp="1"/>
          </p:cNvSpPr>
          <p:nvPr>
            <p:ph type="ftr" sz="quarter" idx="11"/>
          </p:nvPr>
        </p:nvSpPr>
        <p:spPr/>
        <p:txBody>
          <a:bodyPr/>
          <a:lstStyle>
            <a:lvl1pPr>
              <a:defRPr/>
            </a:lvl1pPr>
          </a:lstStyle>
          <a:p>
            <a:endParaRPr lang="th-TH"/>
          </a:p>
        </p:txBody>
      </p:sp>
      <p:sp>
        <p:nvSpPr>
          <p:cNvPr id="7" name="Rectangle 6"/>
          <p:cNvSpPr>
            <a:spLocks noGrp="1"/>
          </p:cNvSpPr>
          <p:nvPr>
            <p:ph type="sldNum" sz="quarter" idx="12"/>
          </p:nvPr>
        </p:nvSpPr>
        <p:spPr/>
        <p:txBody>
          <a:bodyPr/>
          <a:lstStyle>
            <a:lvl1pPr>
              <a:defRPr/>
            </a:lvl1pPr>
          </a:lstStyle>
          <a:p>
            <a:pPr>
              <a:defRPr/>
            </a:pPr>
            <a:fld id="{F05D9885-2922-4D3C-8521-369A9278326F}" type="slidenum">
              <a:rPr lang="en-US"/>
              <a:pPr>
                <a:defRPr/>
              </a:pPr>
              <a:t>‹#›</a:t>
            </a:fld>
            <a:endParaRPr lang="en-US" dirty="0"/>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229600" cy="1143000"/>
          </a:xfrm>
        </p:spPr>
        <p:txBody>
          <a:bodyPr/>
          <a:lstStyle>
            <a:lvl1pPr>
              <a:defRPr/>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Rectangle 6"/>
          <p:cNvSpPr>
            <a:spLocks noGrp="1"/>
          </p:cNvSpPr>
          <p:nvPr>
            <p:ph type="dt" sz="half" idx="10"/>
          </p:nvPr>
        </p:nvSpPr>
        <p:spPr/>
        <p:txBody>
          <a:bodyPr/>
          <a:lstStyle>
            <a:lvl1pPr>
              <a:defRPr/>
            </a:lvl1pPr>
          </a:lstStyle>
          <a:p>
            <a:pPr>
              <a:defRPr/>
            </a:pPr>
            <a:fld id="{42ADF633-33A1-4BDB-A824-DE0C702D38A8}" type="datetime1">
              <a:rPr lang="en-US"/>
              <a:pPr>
                <a:defRPr/>
              </a:pPr>
              <a:t>06/06/2014</a:t>
            </a:fld>
            <a:endParaRPr lang="en-US" dirty="0"/>
          </a:p>
        </p:txBody>
      </p:sp>
      <p:sp>
        <p:nvSpPr>
          <p:cNvPr id="8" name="Rectangle 7"/>
          <p:cNvSpPr>
            <a:spLocks noGrp="1"/>
          </p:cNvSpPr>
          <p:nvPr>
            <p:ph type="ftr" sz="quarter" idx="11"/>
          </p:nvPr>
        </p:nvSpPr>
        <p:spPr/>
        <p:txBody>
          <a:bodyPr/>
          <a:lstStyle>
            <a:lvl1pPr>
              <a:defRPr/>
            </a:lvl1pPr>
          </a:lstStyle>
          <a:p>
            <a:endParaRPr lang="th-TH"/>
          </a:p>
        </p:txBody>
      </p:sp>
      <p:sp>
        <p:nvSpPr>
          <p:cNvPr id="9" name="Rectangle 8"/>
          <p:cNvSpPr>
            <a:spLocks noGrp="1"/>
          </p:cNvSpPr>
          <p:nvPr>
            <p:ph type="sldNum" sz="quarter" idx="12"/>
          </p:nvPr>
        </p:nvSpPr>
        <p:spPr/>
        <p:txBody>
          <a:bodyPr/>
          <a:lstStyle>
            <a:lvl1pPr>
              <a:defRPr/>
            </a:lvl1pPr>
          </a:lstStyle>
          <a:p>
            <a:pPr>
              <a:defRPr/>
            </a:pPr>
            <a:fld id="{0AE21576-5D17-45B2-AFF9-DFBD9B2DBD7D}" type="slidenum">
              <a:rPr lang="en-US"/>
              <a:pPr>
                <a:defRPr/>
              </a:pPr>
              <a:t>‹#›</a:t>
            </a:fld>
            <a:endParaRPr lang="en-US" dirty="0"/>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Rectangle 2"/>
          <p:cNvSpPr>
            <a:spLocks noGrp="1"/>
          </p:cNvSpPr>
          <p:nvPr>
            <p:ph type="dt" sz="half" idx="10"/>
          </p:nvPr>
        </p:nvSpPr>
        <p:spPr/>
        <p:txBody>
          <a:bodyPr/>
          <a:lstStyle>
            <a:lvl1pPr>
              <a:defRPr/>
            </a:lvl1pPr>
          </a:lstStyle>
          <a:p>
            <a:pPr>
              <a:defRPr/>
            </a:pPr>
            <a:fld id="{9E5E4372-98D5-4CB8-A272-ABC4C0C3D422}" type="datetime1">
              <a:rPr lang="en-US"/>
              <a:pPr>
                <a:defRPr/>
              </a:pPr>
              <a:t>06/06/2014</a:t>
            </a:fld>
            <a:endParaRPr lang="en-US" dirty="0"/>
          </a:p>
        </p:txBody>
      </p:sp>
      <p:sp>
        <p:nvSpPr>
          <p:cNvPr id="4" name="Rectangle 3"/>
          <p:cNvSpPr>
            <a:spLocks noGrp="1"/>
          </p:cNvSpPr>
          <p:nvPr>
            <p:ph type="ftr" sz="quarter" idx="11"/>
          </p:nvPr>
        </p:nvSpPr>
        <p:spPr/>
        <p:txBody>
          <a:bodyPr/>
          <a:lstStyle>
            <a:lvl1pPr>
              <a:defRPr/>
            </a:lvl1pPr>
          </a:lstStyle>
          <a:p>
            <a:endParaRPr lang="th-TH"/>
          </a:p>
        </p:txBody>
      </p:sp>
      <p:sp>
        <p:nvSpPr>
          <p:cNvPr id="5" name="Rectangle 4"/>
          <p:cNvSpPr>
            <a:spLocks noGrp="1"/>
          </p:cNvSpPr>
          <p:nvPr>
            <p:ph type="sldNum" sz="quarter" idx="12"/>
          </p:nvPr>
        </p:nvSpPr>
        <p:spPr/>
        <p:txBody>
          <a:bodyPr/>
          <a:lstStyle>
            <a:lvl1pPr>
              <a:defRPr/>
            </a:lvl1pPr>
          </a:lstStyle>
          <a:p>
            <a:pPr>
              <a:defRPr/>
            </a:pPr>
            <a:fld id="{CEC7DE06-7668-4FBE-A2BD-DD64CFD21A36}" type="slidenum">
              <a:rPr lang="en-US"/>
              <a:pPr>
                <a:defRPr/>
              </a:pPr>
              <a:t>‹#›</a:t>
            </a:fld>
            <a:endParaRPr lang="en-US" dirty="0"/>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Rectangle 1"/>
          <p:cNvSpPr>
            <a:spLocks noGrp="1"/>
          </p:cNvSpPr>
          <p:nvPr>
            <p:ph type="dt" sz="half" idx="10"/>
          </p:nvPr>
        </p:nvSpPr>
        <p:spPr/>
        <p:txBody>
          <a:bodyPr/>
          <a:lstStyle>
            <a:lvl1pPr>
              <a:defRPr/>
            </a:lvl1pPr>
          </a:lstStyle>
          <a:p>
            <a:pPr>
              <a:defRPr/>
            </a:pPr>
            <a:fld id="{CEF7CD57-663D-4489-92E9-8E1901FC1B15}" type="datetime1">
              <a:rPr lang="en-US"/>
              <a:pPr>
                <a:defRPr/>
              </a:pPr>
              <a:t>06/06/2014</a:t>
            </a:fld>
            <a:endParaRPr lang="en-US" dirty="0"/>
          </a:p>
        </p:txBody>
      </p:sp>
      <p:sp>
        <p:nvSpPr>
          <p:cNvPr id="3" name="Rectangle 2"/>
          <p:cNvSpPr>
            <a:spLocks noGrp="1"/>
          </p:cNvSpPr>
          <p:nvPr>
            <p:ph type="ftr" sz="quarter" idx="11"/>
          </p:nvPr>
        </p:nvSpPr>
        <p:spPr/>
        <p:txBody>
          <a:bodyPr/>
          <a:lstStyle>
            <a:lvl1pPr>
              <a:defRPr/>
            </a:lvl1pPr>
          </a:lstStyle>
          <a:p>
            <a:endParaRPr lang="th-TH"/>
          </a:p>
        </p:txBody>
      </p:sp>
      <p:sp>
        <p:nvSpPr>
          <p:cNvPr id="4" name="Rectangle 3"/>
          <p:cNvSpPr>
            <a:spLocks noGrp="1"/>
          </p:cNvSpPr>
          <p:nvPr>
            <p:ph type="sldNum" sz="quarter" idx="12"/>
          </p:nvPr>
        </p:nvSpPr>
        <p:spPr/>
        <p:txBody>
          <a:bodyPr/>
          <a:lstStyle>
            <a:lvl1pPr>
              <a:defRPr/>
            </a:lvl1pPr>
          </a:lstStyle>
          <a:p>
            <a:pPr>
              <a:defRPr/>
            </a:pPr>
            <a:fld id="{A1C6ED56-4D28-4295-A9C0-5218C24AF33C}" type="slidenum">
              <a:rPr lang="en-US"/>
              <a:pPr>
                <a:defRPr/>
              </a:pPr>
              <a:t>‹#›</a:t>
            </a:fld>
            <a:endParaRPr lang="en-US" dirty="0"/>
          </a:p>
        </p:txBody>
      </p:sp>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lstStyle>
            <a:lvl1pPr algn="l">
              <a:defRPr sz="2000" b="1"/>
            </a:lvl1p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Rectangle 4"/>
          <p:cNvSpPr>
            <a:spLocks noGrp="1"/>
          </p:cNvSpPr>
          <p:nvPr>
            <p:ph type="dt" sz="half" idx="10"/>
          </p:nvPr>
        </p:nvSpPr>
        <p:spPr/>
        <p:txBody>
          <a:bodyPr/>
          <a:lstStyle>
            <a:lvl1pPr>
              <a:defRPr/>
            </a:lvl1pPr>
          </a:lstStyle>
          <a:p>
            <a:pPr>
              <a:defRPr/>
            </a:pPr>
            <a:fld id="{DDD500D7-DAF6-487A-A90C-0314EBB7742E}" type="datetime1">
              <a:rPr lang="en-US"/>
              <a:pPr>
                <a:defRPr/>
              </a:pPr>
              <a:t>06/06/2014</a:t>
            </a:fld>
            <a:endParaRPr lang="en-US" dirty="0"/>
          </a:p>
        </p:txBody>
      </p:sp>
      <p:sp>
        <p:nvSpPr>
          <p:cNvPr id="6" name="Rectangle 5"/>
          <p:cNvSpPr>
            <a:spLocks noGrp="1"/>
          </p:cNvSpPr>
          <p:nvPr>
            <p:ph type="ftr" sz="quarter" idx="11"/>
          </p:nvPr>
        </p:nvSpPr>
        <p:spPr/>
        <p:txBody>
          <a:bodyPr/>
          <a:lstStyle>
            <a:lvl1pPr>
              <a:defRPr/>
            </a:lvl1pPr>
          </a:lstStyle>
          <a:p>
            <a:endParaRPr lang="th-TH"/>
          </a:p>
        </p:txBody>
      </p:sp>
      <p:sp>
        <p:nvSpPr>
          <p:cNvPr id="7" name="Rectangle 6"/>
          <p:cNvSpPr>
            <a:spLocks noGrp="1"/>
          </p:cNvSpPr>
          <p:nvPr>
            <p:ph type="sldNum" sz="quarter" idx="12"/>
          </p:nvPr>
        </p:nvSpPr>
        <p:spPr/>
        <p:txBody>
          <a:bodyPr/>
          <a:lstStyle>
            <a:lvl1pPr>
              <a:defRPr/>
            </a:lvl1pPr>
          </a:lstStyle>
          <a:p>
            <a:pPr>
              <a:defRPr/>
            </a:pPr>
            <a:fld id="{B22514C2-1E47-4437-BDB5-C186CA252BBE}" type="slidenum">
              <a:rPr lang="en-US"/>
              <a:pPr>
                <a:defRPr/>
              </a:pPr>
              <a:t>‹#›</a:t>
            </a:fld>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Shape 29"/>
          <p:cNvSpPr>
            <a:spLocks noGrp="1"/>
          </p:cNvSpPr>
          <p:nvPr>
            <p:ph type="dt" sz="half" idx="10"/>
          </p:nvPr>
        </p:nvSpPr>
        <p:spPr/>
        <p:txBody>
          <a:bodyPr/>
          <a:lstStyle>
            <a:lvl1pPr>
              <a:defRPr/>
            </a:lvl1pPr>
          </a:lstStyle>
          <a:p>
            <a:pPr>
              <a:defRPr/>
            </a:pPr>
            <a:fld id="{B3378017-18DF-4494-89AF-1F17B26A43FB}" type="datetime1">
              <a:rPr lang="en-US"/>
              <a:pPr>
                <a:defRPr/>
              </a:pPr>
              <a:t>06/06/2014</a:t>
            </a:fld>
            <a:endParaRPr lang="en-US"/>
          </a:p>
        </p:txBody>
      </p:sp>
      <p:sp>
        <p:nvSpPr>
          <p:cNvPr id="5" name="Shape 18"/>
          <p:cNvSpPr>
            <a:spLocks noGrp="1"/>
          </p:cNvSpPr>
          <p:nvPr>
            <p:ph type="ftr" sz="quarter" idx="11"/>
          </p:nvPr>
        </p:nvSpPr>
        <p:spPr/>
        <p:txBody>
          <a:bodyPr/>
          <a:lstStyle>
            <a:lvl1pPr>
              <a:defRPr/>
            </a:lvl1pPr>
          </a:lstStyle>
          <a:p>
            <a:endParaRPr lang="th-TH"/>
          </a:p>
        </p:txBody>
      </p:sp>
      <p:sp>
        <p:nvSpPr>
          <p:cNvPr id="6" name="Shape 26"/>
          <p:cNvSpPr>
            <a:spLocks noGrp="1"/>
          </p:cNvSpPr>
          <p:nvPr>
            <p:ph type="sldNum" sz="quarter" idx="12"/>
          </p:nvPr>
        </p:nvSpPr>
        <p:spPr/>
        <p:txBody>
          <a:bodyPr/>
          <a:lstStyle>
            <a:lvl1pPr>
              <a:defRPr/>
            </a:lvl1pPr>
          </a:lstStyle>
          <a:p>
            <a:pPr>
              <a:defRPr/>
            </a:pPr>
            <a:fld id="{031D7CA0-1D00-4614-BE7A-7C04ABF2C288}" type="slidenum">
              <a:rPr lang="en-US"/>
              <a:pPr>
                <a:defRPr/>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lstStyle>
            <a:lvl1pPr algn="l">
              <a:defRPr sz="2000" b="1"/>
            </a:lvl1pPr>
          </a:lstStyle>
          <a:p>
            <a:r>
              <a:rPr lang="th-TH" smtClean="0"/>
              <a:t>คลิกเพื่อแก้ไขลักษณะชื่อเรื่องต้นแบบ</a:t>
            </a:r>
            <a:endParaRPr lang="th-TH"/>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Rectangle 4"/>
          <p:cNvSpPr>
            <a:spLocks noGrp="1"/>
          </p:cNvSpPr>
          <p:nvPr>
            <p:ph type="dt" sz="half" idx="10"/>
          </p:nvPr>
        </p:nvSpPr>
        <p:spPr/>
        <p:txBody>
          <a:bodyPr/>
          <a:lstStyle>
            <a:lvl1pPr>
              <a:defRPr/>
            </a:lvl1pPr>
          </a:lstStyle>
          <a:p>
            <a:pPr>
              <a:defRPr/>
            </a:pPr>
            <a:fld id="{87D7C1F7-14B7-4263-86AC-69BBE8E17167}" type="datetime1">
              <a:rPr lang="en-US"/>
              <a:pPr>
                <a:defRPr/>
              </a:pPr>
              <a:t>06/06/2014</a:t>
            </a:fld>
            <a:endParaRPr lang="en-US" dirty="0"/>
          </a:p>
        </p:txBody>
      </p:sp>
      <p:sp>
        <p:nvSpPr>
          <p:cNvPr id="6" name="Rectangle 5"/>
          <p:cNvSpPr>
            <a:spLocks noGrp="1"/>
          </p:cNvSpPr>
          <p:nvPr>
            <p:ph type="ftr" sz="quarter" idx="11"/>
          </p:nvPr>
        </p:nvSpPr>
        <p:spPr/>
        <p:txBody>
          <a:bodyPr/>
          <a:lstStyle>
            <a:lvl1pPr>
              <a:defRPr/>
            </a:lvl1pPr>
          </a:lstStyle>
          <a:p>
            <a:endParaRPr lang="th-TH"/>
          </a:p>
        </p:txBody>
      </p:sp>
      <p:sp>
        <p:nvSpPr>
          <p:cNvPr id="7" name="Rectangle 6"/>
          <p:cNvSpPr>
            <a:spLocks noGrp="1"/>
          </p:cNvSpPr>
          <p:nvPr>
            <p:ph type="sldNum" sz="quarter" idx="12"/>
          </p:nvPr>
        </p:nvSpPr>
        <p:spPr/>
        <p:txBody>
          <a:bodyPr/>
          <a:lstStyle>
            <a:lvl1pPr>
              <a:defRPr/>
            </a:lvl1pPr>
          </a:lstStyle>
          <a:p>
            <a:pPr>
              <a:defRPr/>
            </a:pPr>
            <a:fld id="{5F2094C7-C535-4424-926E-17D44F0650BA}" type="slidenum">
              <a:rPr lang="en-US"/>
              <a:pPr>
                <a:defRPr/>
              </a:pPr>
              <a:t>‹#›</a:t>
            </a:fld>
            <a:endParaRPr lang="en-US" dirty="0"/>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Rectangle 3"/>
          <p:cNvSpPr>
            <a:spLocks noGrp="1"/>
          </p:cNvSpPr>
          <p:nvPr>
            <p:ph type="dt" sz="half" idx="10"/>
          </p:nvPr>
        </p:nvSpPr>
        <p:spPr/>
        <p:txBody>
          <a:bodyPr/>
          <a:lstStyle>
            <a:lvl1pPr>
              <a:defRPr/>
            </a:lvl1pPr>
          </a:lstStyle>
          <a:p>
            <a:pPr>
              <a:defRPr/>
            </a:pPr>
            <a:fld id="{72677AA7-E66F-48F0-A35A-D6836290C42E}" type="datetime1">
              <a:rPr lang="en-US"/>
              <a:pPr>
                <a:defRPr/>
              </a:pPr>
              <a:t>06/06/2014</a:t>
            </a:fld>
            <a:endParaRPr lang="en-US" dirty="0"/>
          </a:p>
        </p:txBody>
      </p:sp>
      <p:sp>
        <p:nvSpPr>
          <p:cNvPr id="5" name="Rectangle 4"/>
          <p:cNvSpPr>
            <a:spLocks noGrp="1"/>
          </p:cNvSpPr>
          <p:nvPr>
            <p:ph type="ftr" sz="quarter" idx="11"/>
          </p:nvPr>
        </p:nvSpPr>
        <p:spPr/>
        <p:txBody>
          <a:bodyPr/>
          <a:lstStyle>
            <a:lvl1pPr>
              <a:defRPr/>
            </a:lvl1pPr>
          </a:lstStyle>
          <a:p>
            <a:endParaRPr lang="th-TH"/>
          </a:p>
        </p:txBody>
      </p:sp>
      <p:sp>
        <p:nvSpPr>
          <p:cNvPr id="6" name="Rectangle 5"/>
          <p:cNvSpPr>
            <a:spLocks noGrp="1"/>
          </p:cNvSpPr>
          <p:nvPr>
            <p:ph type="sldNum" sz="quarter" idx="12"/>
          </p:nvPr>
        </p:nvSpPr>
        <p:spPr/>
        <p:txBody>
          <a:bodyPr/>
          <a:lstStyle>
            <a:lvl1pPr>
              <a:defRPr/>
            </a:lvl1pPr>
          </a:lstStyle>
          <a:p>
            <a:pPr>
              <a:defRPr/>
            </a:pPr>
            <a:fld id="{E86FD209-A3A2-448B-B3C1-52B28248FFA4}" type="slidenum">
              <a:rPr lang="en-US"/>
              <a:pPr>
                <a:defRPr/>
              </a:pPr>
              <a:t>‹#›</a:t>
            </a:fld>
            <a:endParaRPr lang="en-US" dirty="0"/>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704850"/>
            <a:ext cx="2057400" cy="5619750"/>
          </a:xfrm>
        </p:spPr>
        <p:txBody>
          <a:bodyPr vert="eaVert"/>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a:xfrm>
            <a:off x="457200" y="704850"/>
            <a:ext cx="6019800" cy="5619750"/>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Rectangle 3"/>
          <p:cNvSpPr>
            <a:spLocks noGrp="1"/>
          </p:cNvSpPr>
          <p:nvPr>
            <p:ph type="dt" sz="half" idx="10"/>
          </p:nvPr>
        </p:nvSpPr>
        <p:spPr/>
        <p:txBody>
          <a:bodyPr/>
          <a:lstStyle>
            <a:lvl1pPr>
              <a:defRPr/>
            </a:lvl1pPr>
          </a:lstStyle>
          <a:p>
            <a:pPr>
              <a:defRPr/>
            </a:pPr>
            <a:fld id="{A326473D-7B75-483E-A52B-70A11D39CB55}" type="datetime1">
              <a:rPr lang="en-US"/>
              <a:pPr>
                <a:defRPr/>
              </a:pPr>
              <a:t>06/06/2014</a:t>
            </a:fld>
            <a:endParaRPr lang="en-US" dirty="0"/>
          </a:p>
        </p:txBody>
      </p:sp>
      <p:sp>
        <p:nvSpPr>
          <p:cNvPr id="5" name="Rectangle 4"/>
          <p:cNvSpPr>
            <a:spLocks noGrp="1"/>
          </p:cNvSpPr>
          <p:nvPr>
            <p:ph type="ftr" sz="quarter" idx="11"/>
          </p:nvPr>
        </p:nvSpPr>
        <p:spPr/>
        <p:txBody>
          <a:bodyPr/>
          <a:lstStyle>
            <a:lvl1pPr>
              <a:defRPr/>
            </a:lvl1pPr>
          </a:lstStyle>
          <a:p>
            <a:endParaRPr lang="th-TH"/>
          </a:p>
        </p:txBody>
      </p:sp>
      <p:sp>
        <p:nvSpPr>
          <p:cNvPr id="6" name="Rectangle 5"/>
          <p:cNvSpPr>
            <a:spLocks noGrp="1"/>
          </p:cNvSpPr>
          <p:nvPr>
            <p:ph type="sldNum" sz="quarter" idx="12"/>
          </p:nvPr>
        </p:nvSpPr>
        <p:spPr/>
        <p:txBody>
          <a:bodyPr/>
          <a:lstStyle>
            <a:lvl1pPr>
              <a:defRPr/>
            </a:lvl1pPr>
          </a:lstStyle>
          <a:p>
            <a:pPr>
              <a:defRPr/>
            </a:pPr>
            <a:fld id="{F16B8654-FD6E-4F9C-9D94-0108C66E6211}" type="slidenum">
              <a:rPr lang="en-US"/>
              <a:pPr>
                <a:defRPr/>
              </a:pPr>
              <a:t>‹#›</a:t>
            </a:fld>
            <a:endParaRPr lang="en-US" dirty="0"/>
          </a:p>
        </p:txBody>
      </p:sp>
    </p:spTree>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เนื้อหา">
    <p:spTree>
      <p:nvGrpSpPr>
        <p:cNvPr id="1" name=""/>
        <p:cNvGrpSpPr/>
        <p:nvPr/>
      </p:nvGrpSpPr>
      <p:grpSpPr>
        <a:xfrm>
          <a:off x="0" y="0"/>
          <a:ext cx="0" cy="0"/>
          <a:chOff x="0" y="0"/>
          <a:chExt cx="0" cy="0"/>
        </a:xfrm>
      </p:grpSpPr>
      <p:sp>
        <p:nvSpPr>
          <p:cNvPr id="2" name="ตัวยึดเนื้อหา 1"/>
          <p:cNvSpPr>
            <a:spLocks noGrp="1"/>
          </p:cNvSpPr>
          <p:nvPr>
            <p:ph/>
          </p:nvPr>
        </p:nvSpPr>
        <p:spPr>
          <a:xfrm>
            <a:off x="457200" y="704850"/>
            <a:ext cx="8229600" cy="5619750"/>
          </a:xfrm>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3" name="Rectangle 2"/>
          <p:cNvSpPr>
            <a:spLocks noGrp="1"/>
          </p:cNvSpPr>
          <p:nvPr>
            <p:ph type="dt" sz="half" idx="10"/>
          </p:nvPr>
        </p:nvSpPr>
        <p:spPr/>
        <p:txBody>
          <a:bodyPr/>
          <a:lstStyle>
            <a:lvl1pPr>
              <a:defRPr/>
            </a:lvl1pPr>
          </a:lstStyle>
          <a:p>
            <a:pPr>
              <a:defRPr/>
            </a:pPr>
            <a:fld id="{B37E5679-838B-4B44-AE22-AF4E0DE15D63}" type="datetime1">
              <a:rPr lang="en-US"/>
              <a:pPr>
                <a:defRPr/>
              </a:pPr>
              <a:t>06/06/2014</a:t>
            </a:fld>
            <a:endParaRPr lang="en-US" dirty="0"/>
          </a:p>
        </p:txBody>
      </p:sp>
      <p:sp>
        <p:nvSpPr>
          <p:cNvPr id="4" name="Rectangle 3"/>
          <p:cNvSpPr>
            <a:spLocks noGrp="1"/>
          </p:cNvSpPr>
          <p:nvPr>
            <p:ph type="ftr" sz="quarter" idx="11"/>
          </p:nvPr>
        </p:nvSpPr>
        <p:spPr/>
        <p:txBody>
          <a:bodyPr/>
          <a:lstStyle>
            <a:lvl1pPr>
              <a:defRPr/>
            </a:lvl1pPr>
          </a:lstStyle>
          <a:p>
            <a:endParaRPr lang="th-TH"/>
          </a:p>
        </p:txBody>
      </p:sp>
      <p:sp>
        <p:nvSpPr>
          <p:cNvPr id="5" name="Rectangle 4"/>
          <p:cNvSpPr>
            <a:spLocks noGrp="1"/>
          </p:cNvSpPr>
          <p:nvPr>
            <p:ph type="sldNum" sz="quarter" idx="12"/>
          </p:nvPr>
        </p:nvSpPr>
        <p:spPr/>
        <p:txBody>
          <a:bodyPr/>
          <a:lstStyle>
            <a:lvl1pPr>
              <a:defRPr/>
            </a:lvl1pPr>
          </a:lstStyle>
          <a:p>
            <a:pPr>
              <a:defRPr/>
            </a:pPr>
            <a:fld id="{B04324AE-0BB2-4F1D-88C6-E3D07FDD7C2D}" type="slidenum">
              <a:rPr lang="en-US"/>
              <a:pPr>
                <a:defRPr/>
              </a:pPr>
              <a:t>‹#›</a:t>
            </a:fld>
            <a:endParaRPr lang="en-US" dirty="0"/>
          </a:p>
        </p:txBody>
      </p:sp>
    </p:spTree>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h-TH" smtClean="0"/>
              <a:t>คลิกเพื่อแก้ไขลักษณะชื่อเรื่องรองต้นแบบ</a:t>
            </a:r>
            <a:endParaRPr lang="th-TH"/>
          </a:p>
        </p:txBody>
      </p:sp>
      <p:sp>
        <p:nvSpPr>
          <p:cNvPr id="4" name="Date Placeholder 3"/>
          <p:cNvSpPr>
            <a:spLocks noGrp="1"/>
          </p:cNvSpPr>
          <p:nvPr>
            <p:ph type="dt" sz="half" idx="10"/>
          </p:nvPr>
        </p:nvSpPr>
        <p:spPr/>
        <p:txBody>
          <a:bodyPr/>
          <a:lstStyle>
            <a:lvl1pPr>
              <a:defRPr/>
            </a:lvl1pPr>
          </a:lstStyle>
          <a:p>
            <a:pPr>
              <a:defRPr/>
            </a:pPr>
            <a:fld id="{651698E9-5E66-4A2F-9BAD-A455A01B9B8D}" type="datetime1">
              <a:rPr lang="en-US"/>
              <a:pPr>
                <a:defRPr/>
              </a:pPr>
              <a:t>06/06/2014</a:t>
            </a:fld>
            <a:endParaRPr lang="en-US"/>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pPr>
              <a:defRPr/>
            </a:pPr>
            <a:fld id="{C8A2DEFA-B2A5-4020-AACC-B02D6F17C419}" type="slidenum">
              <a:rPr lang="en-US"/>
              <a:pPr>
                <a:defRPr/>
              </a:pPr>
              <a:t>‹#›</a:t>
            </a:fld>
            <a:endParaRPr lang="en-US"/>
          </a:p>
        </p:txBody>
      </p:sp>
    </p:spTree>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Date Placeholder 3"/>
          <p:cNvSpPr>
            <a:spLocks noGrp="1"/>
          </p:cNvSpPr>
          <p:nvPr>
            <p:ph type="dt" sz="half" idx="10"/>
          </p:nvPr>
        </p:nvSpPr>
        <p:spPr/>
        <p:txBody>
          <a:bodyPr/>
          <a:lstStyle>
            <a:lvl1pPr>
              <a:defRPr/>
            </a:lvl1pPr>
          </a:lstStyle>
          <a:p>
            <a:pPr>
              <a:defRPr/>
            </a:pPr>
            <a:fld id="{C75185E3-62E8-40C9-9F45-7D678474BD00}" type="datetime1">
              <a:rPr lang="en-US"/>
              <a:pPr>
                <a:defRPr/>
              </a:pPr>
              <a:t>06/06/2014</a:t>
            </a:fld>
            <a:endParaRPr lang="en-US"/>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pPr>
              <a:defRPr/>
            </a:pPr>
            <a:fld id="{3043BE0A-E832-4E61-902D-BB2D3E000B50}" type="slidenum">
              <a:rPr lang="en-US"/>
              <a:pPr>
                <a:defRPr/>
              </a:pPr>
              <a:t>‹#›</a:t>
            </a:fld>
            <a:endParaRPr lang="en-US"/>
          </a:p>
        </p:txBody>
      </p:sp>
    </p:spTree>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h-TH" smtClean="0"/>
              <a:t>คลิกเพื่อแก้ไขลักษณะของข้อความต้นแบบ</a:t>
            </a:r>
          </a:p>
        </p:txBody>
      </p:sp>
      <p:sp>
        <p:nvSpPr>
          <p:cNvPr id="4" name="Date Placeholder 3"/>
          <p:cNvSpPr>
            <a:spLocks noGrp="1"/>
          </p:cNvSpPr>
          <p:nvPr>
            <p:ph type="dt" sz="half" idx="10"/>
          </p:nvPr>
        </p:nvSpPr>
        <p:spPr/>
        <p:txBody>
          <a:bodyPr/>
          <a:lstStyle>
            <a:lvl1pPr>
              <a:defRPr/>
            </a:lvl1pPr>
          </a:lstStyle>
          <a:p>
            <a:pPr>
              <a:defRPr/>
            </a:pPr>
            <a:fld id="{41921337-4B34-4951-9058-B0B2B07B2EC7}" type="datetime1">
              <a:rPr lang="en-US"/>
              <a:pPr>
                <a:defRPr/>
              </a:pPr>
              <a:t>06/06/2014</a:t>
            </a:fld>
            <a:endParaRPr lang="en-US"/>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pPr>
              <a:defRPr/>
            </a:pPr>
            <a:fld id="{CDA5FF69-8207-4BC6-AEF6-1E9B20EABE8E}" type="slidenum">
              <a:rPr lang="en-US"/>
              <a:pPr>
                <a:defRPr/>
              </a:pPr>
              <a:t>‹#›</a:t>
            </a:fld>
            <a:endParaRPr lang="en-US"/>
          </a:p>
        </p:txBody>
      </p:sp>
    </p:spTree>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Shape 3"/>
          <p:cNvSpPr>
            <a:spLocks noGrp="1"/>
          </p:cNvSpPr>
          <p:nvPr>
            <p:ph type="dt" sz="half" idx="10"/>
          </p:nvPr>
        </p:nvSpPr>
        <p:spPr/>
        <p:txBody>
          <a:bodyPr/>
          <a:lstStyle>
            <a:lvl1pPr>
              <a:defRPr/>
            </a:lvl1pPr>
          </a:lstStyle>
          <a:p>
            <a:pPr>
              <a:defRPr/>
            </a:pPr>
            <a:fld id="{0D37C58F-7777-498A-8FD7-4E6D01F7B096}" type="datetime1">
              <a:rPr lang="en-US"/>
              <a:pPr>
                <a:defRPr/>
              </a:pPr>
              <a:t>06/06/2014</a:t>
            </a:fld>
            <a:endParaRPr lang="en-US"/>
          </a:p>
        </p:txBody>
      </p:sp>
      <p:sp>
        <p:nvSpPr>
          <p:cNvPr id="6" name="Shape 4"/>
          <p:cNvSpPr>
            <a:spLocks noGrp="1"/>
          </p:cNvSpPr>
          <p:nvPr>
            <p:ph type="ftr" sz="quarter" idx="11"/>
          </p:nvPr>
        </p:nvSpPr>
        <p:spPr/>
        <p:txBody>
          <a:bodyPr/>
          <a:lstStyle>
            <a:lvl1pPr>
              <a:defRPr/>
            </a:lvl1pPr>
          </a:lstStyle>
          <a:p>
            <a:endParaRPr lang="th-TH"/>
          </a:p>
        </p:txBody>
      </p:sp>
      <p:sp>
        <p:nvSpPr>
          <p:cNvPr id="7" name="Shape 5"/>
          <p:cNvSpPr>
            <a:spLocks noGrp="1"/>
          </p:cNvSpPr>
          <p:nvPr>
            <p:ph type="sldNum" sz="quarter" idx="12"/>
          </p:nvPr>
        </p:nvSpPr>
        <p:spPr/>
        <p:txBody>
          <a:bodyPr/>
          <a:lstStyle>
            <a:lvl1pPr>
              <a:defRPr/>
            </a:lvl1pPr>
          </a:lstStyle>
          <a:p>
            <a:pPr>
              <a:defRPr/>
            </a:pPr>
            <a:fld id="{7EA01119-FEEB-4CD1-BA3B-9EF968E18513}" type="slidenum">
              <a:rPr lang="en-US"/>
              <a:pPr>
                <a:defRPr/>
              </a:pPr>
              <a:t>‹#›</a:t>
            </a:fld>
            <a:endParaRPr lang="en-US"/>
          </a:p>
        </p:txBody>
      </p:sp>
    </p:spTree>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229600" cy="1143000"/>
          </a:xfrm>
        </p:spPr>
        <p:txBody>
          <a:bodyPr/>
          <a:lstStyle>
            <a:lvl1pPr>
              <a:defRPr/>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Shape 3"/>
          <p:cNvSpPr>
            <a:spLocks noGrp="1"/>
          </p:cNvSpPr>
          <p:nvPr>
            <p:ph type="dt" sz="half" idx="10"/>
          </p:nvPr>
        </p:nvSpPr>
        <p:spPr/>
        <p:txBody>
          <a:bodyPr/>
          <a:lstStyle>
            <a:lvl1pPr>
              <a:defRPr/>
            </a:lvl1pPr>
          </a:lstStyle>
          <a:p>
            <a:pPr>
              <a:defRPr/>
            </a:pPr>
            <a:fld id="{0BD19CF0-1527-4B8E-A1C5-CC261AAD1788}" type="datetime1">
              <a:rPr lang="en-US"/>
              <a:pPr>
                <a:defRPr/>
              </a:pPr>
              <a:t>06/06/2014</a:t>
            </a:fld>
            <a:endParaRPr lang="en-US"/>
          </a:p>
        </p:txBody>
      </p:sp>
      <p:sp>
        <p:nvSpPr>
          <p:cNvPr id="8" name="Shape 4"/>
          <p:cNvSpPr>
            <a:spLocks noGrp="1"/>
          </p:cNvSpPr>
          <p:nvPr>
            <p:ph type="ftr" sz="quarter" idx="11"/>
          </p:nvPr>
        </p:nvSpPr>
        <p:spPr/>
        <p:txBody>
          <a:bodyPr/>
          <a:lstStyle>
            <a:lvl1pPr>
              <a:defRPr/>
            </a:lvl1pPr>
          </a:lstStyle>
          <a:p>
            <a:endParaRPr lang="th-TH"/>
          </a:p>
        </p:txBody>
      </p:sp>
      <p:sp>
        <p:nvSpPr>
          <p:cNvPr id="9" name="Shape 5"/>
          <p:cNvSpPr>
            <a:spLocks noGrp="1"/>
          </p:cNvSpPr>
          <p:nvPr>
            <p:ph type="sldNum" sz="quarter" idx="12"/>
          </p:nvPr>
        </p:nvSpPr>
        <p:spPr/>
        <p:txBody>
          <a:bodyPr/>
          <a:lstStyle>
            <a:lvl1pPr>
              <a:defRPr/>
            </a:lvl1pPr>
          </a:lstStyle>
          <a:p>
            <a:pPr>
              <a:defRPr/>
            </a:pPr>
            <a:fld id="{6B120324-47DD-403E-8DD9-DFEA935FC389}" type="slidenum">
              <a:rPr lang="en-US"/>
              <a:pPr>
                <a:defRPr/>
              </a:pPr>
              <a:t>‹#›</a:t>
            </a:fld>
            <a:endParaRPr lang="en-US"/>
          </a:p>
        </p:txBody>
      </p:sp>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Shape 3"/>
          <p:cNvSpPr>
            <a:spLocks noGrp="1"/>
          </p:cNvSpPr>
          <p:nvPr>
            <p:ph type="dt" sz="half" idx="10"/>
          </p:nvPr>
        </p:nvSpPr>
        <p:spPr/>
        <p:txBody>
          <a:bodyPr/>
          <a:lstStyle>
            <a:lvl1pPr>
              <a:defRPr/>
            </a:lvl1pPr>
          </a:lstStyle>
          <a:p>
            <a:pPr>
              <a:defRPr/>
            </a:pPr>
            <a:fld id="{4F4451FE-9452-4F5F-A17F-2D45DF7A9DD1}" type="datetime1">
              <a:rPr lang="en-US"/>
              <a:pPr>
                <a:defRPr/>
              </a:pPr>
              <a:t>06/06/2014</a:t>
            </a:fld>
            <a:endParaRPr lang="en-US"/>
          </a:p>
        </p:txBody>
      </p:sp>
      <p:sp>
        <p:nvSpPr>
          <p:cNvPr id="4" name="Shape 4"/>
          <p:cNvSpPr>
            <a:spLocks noGrp="1"/>
          </p:cNvSpPr>
          <p:nvPr>
            <p:ph type="ftr" sz="quarter" idx="11"/>
          </p:nvPr>
        </p:nvSpPr>
        <p:spPr/>
        <p:txBody>
          <a:bodyPr/>
          <a:lstStyle>
            <a:lvl1pPr>
              <a:defRPr/>
            </a:lvl1pPr>
          </a:lstStyle>
          <a:p>
            <a:endParaRPr lang="th-TH"/>
          </a:p>
        </p:txBody>
      </p:sp>
      <p:sp>
        <p:nvSpPr>
          <p:cNvPr id="5" name="Shape 5"/>
          <p:cNvSpPr>
            <a:spLocks noGrp="1"/>
          </p:cNvSpPr>
          <p:nvPr>
            <p:ph type="sldNum" sz="quarter" idx="12"/>
          </p:nvPr>
        </p:nvSpPr>
        <p:spPr/>
        <p:txBody>
          <a:bodyPr/>
          <a:lstStyle>
            <a:lvl1pPr>
              <a:defRPr/>
            </a:lvl1pPr>
          </a:lstStyle>
          <a:p>
            <a:pPr>
              <a:defRPr/>
            </a:pPr>
            <a:fld id="{595AB32E-63D4-4320-A6B0-E7B3814DF48F}"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h-TH" smtClean="0"/>
              <a:t>คลิกเพื่อแก้ไขลักษณะของข้อความต้นแบบ</a:t>
            </a:r>
          </a:p>
        </p:txBody>
      </p:sp>
      <p:sp>
        <p:nvSpPr>
          <p:cNvPr id="4" name="Shape 29"/>
          <p:cNvSpPr>
            <a:spLocks noGrp="1"/>
          </p:cNvSpPr>
          <p:nvPr>
            <p:ph type="dt" sz="half" idx="10"/>
          </p:nvPr>
        </p:nvSpPr>
        <p:spPr/>
        <p:txBody>
          <a:bodyPr/>
          <a:lstStyle>
            <a:lvl1pPr>
              <a:defRPr/>
            </a:lvl1pPr>
          </a:lstStyle>
          <a:p>
            <a:pPr>
              <a:defRPr/>
            </a:pPr>
            <a:fld id="{CD0EC09D-5EF0-4DE6-ACB9-21C827655DF1}" type="datetime1">
              <a:rPr lang="en-US"/>
              <a:pPr>
                <a:defRPr/>
              </a:pPr>
              <a:t>06/06/2014</a:t>
            </a:fld>
            <a:endParaRPr lang="en-US"/>
          </a:p>
        </p:txBody>
      </p:sp>
      <p:sp>
        <p:nvSpPr>
          <p:cNvPr id="5" name="Shape 18"/>
          <p:cNvSpPr>
            <a:spLocks noGrp="1"/>
          </p:cNvSpPr>
          <p:nvPr>
            <p:ph type="ftr" sz="quarter" idx="11"/>
          </p:nvPr>
        </p:nvSpPr>
        <p:spPr/>
        <p:txBody>
          <a:bodyPr/>
          <a:lstStyle>
            <a:lvl1pPr>
              <a:defRPr/>
            </a:lvl1pPr>
          </a:lstStyle>
          <a:p>
            <a:endParaRPr lang="th-TH"/>
          </a:p>
        </p:txBody>
      </p:sp>
      <p:sp>
        <p:nvSpPr>
          <p:cNvPr id="6" name="Shape 26"/>
          <p:cNvSpPr>
            <a:spLocks noGrp="1"/>
          </p:cNvSpPr>
          <p:nvPr>
            <p:ph type="sldNum" sz="quarter" idx="12"/>
          </p:nvPr>
        </p:nvSpPr>
        <p:spPr/>
        <p:txBody>
          <a:bodyPr/>
          <a:lstStyle>
            <a:lvl1pPr>
              <a:defRPr/>
            </a:lvl1pPr>
          </a:lstStyle>
          <a:p>
            <a:pPr>
              <a:defRPr/>
            </a:pPr>
            <a:fld id="{96D9C86E-33D3-44D2-AADF-30861B243623}" type="slidenum">
              <a:rPr lang="en-US"/>
              <a:pPr>
                <a:defRPr/>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Shape 3"/>
          <p:cNvSpPr>
            <a:spLocks noGrp="1"/>
          </p:cNvSpPr>
          <p:nvPr>
            <p:ph type="dt" sz="half" idx="10"/>
          </p:nvPr>
        </p:nvSpPr>
        <p:spPr/>
        <p:txBody>
          <a:bodyPr/>
          <a:lstStyle>
            <a:lvl1pPr>
              <a:defRPr/>
            </a:lvl1pPr>
          </a:lstStyle>
          <a:p>
            <a:pPr>
              <a:defRPr/>
            </a:pPr>
            <a:fld id="{5C714C1E-B688-46B0-93EC-69E7578F03A0}" type="datetime1">
              <a:rPr lang="en-US"/>
              <a:pPr>
                <a:defRPr/>
              </a:pPr>
              <a:t>06/06/2014</a:t>
            </a:fld>
            <a:endParaRPr lang="en-US"/>
          </a:p>
        </p:txBody>
      </p:sp>
      <p:sp>
        <p:nvSpPr>
          <p:cNvPr id="3" name="Shape 4"/>
          <p:cNvSpPr>
            <a:spLocks noGrp="1"/>
          </p:cNvSpPr>
          <p:nvPr>
            <p:ph type="ftr" sz="quarter" idx="11"/>
          </p:nvPr>
        </p:nvSpPr>
        <p:spPr/>
        <p:txBody>
          <a:bodyPr/>
          <a:lstStyle>
            <a:lvl1pPr>
              <a:defRPr/>
            </a:lvl1pPr>
          </a:lstStyle>
          <a:p>
            <a:endParaRPr lang="th-TH"/>
          </a:p>
        </p:txBody>
      </p:sp>
      <p:sp>
        <p:nvSpPr>
          <p:cNvPr id="4" name="Shape 5"/>
          <p:cNvSpPr>
            <a:spLocks noGrp="1"/>
          </p:cNvSpPr>
          <p:nvPr>
            <p:ph type="sldNum" sz="quarter" idx="12"/>
          </p:nvPr>
        </p:nvSpPr>
        <p:spPr/>
        <p:txBody>
          <a:bodyPr/>
          <a:lstStyle>
            <a:lvl1pPr>
              <a:defRPr/>
            </a:lvl1pPr>
          </a:lstStyle>
          <a:p>
            <a:pPr>
              <a:defRPr/>
            </a:pPr>
            <a:fld id="{B1A5A58D-A1AB-4356-B09C-1163D909A249}" type="slidenum">
              <a:rPr lang="en-US"/>
              <a:pPr>
                <a:defRPr/>
              </a:pPr>
              <a:t>‹#›</a:t>
            </a:fld>
            <a:endParaRPr lang="en-US"/>
          </a:p>
        </p:txBody>
      </p:sp>
    </p:spTree>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lstStyle>
            <a:lvl1pPr algn="l">
              <a:defRPr sz="2000" b="1"/>
            </a:lvl1p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Shape 3"/>
          <p:cNvSpPr>
            <a:spLocks noGrp="1"/>
          </p:cNvSpPr>
          <p:nvPr>
            <p:ph type="dt" sz="half" idx="10"/>
          </p:nvPr>
        </p:nvSpPr>
        <p:spPr/>
        <p:txBody>
          <a:bodyPr/>
          <a:lstStyle>
            <a:lvl1pPr>
              <a:defRPr/>
            </a:lvl1pPr>
          </a:lstStyle>
          <a:p>
            <a:pPr>
              <a:defRPr/>
            </a:pPr>
            <a:fld id="{7B7F3DF2-52FE-41E4-914D-19BEC338CEE6}" type="datetime1">
              <a:rPr lang="en-US"/>
              <a:pPr>
                <a:defRPr/>
              </a:pPr>
              <a:t>06/06/2014</a:t>
            </a:fld>
            <a:endParaRPr lang="en-US"/>
          </a:p>
        </p:txBody>
      </p:sp>
      <p:sp>
        <p:nvSpPr>
          <p:cNvPr id="6" name="Shape 4"/>
          <p:cNvSpPr>
            <a:spLocks noGrp="1"/>
          </p:cNvSpPr>
          <p:nvPr>
            <p:ph type="ftr" sz="quarter" idx="11"/>
          </p:nvPr>
        </p:nvSpPr>
        <p:spPr/>
        <p:txBody>
          <a:bodyPr/>
          <a:lstStyle>
            <a:lvl1pPr>
              <a:defRPr/>
            </a:lvl1pPr>
          </a:lstStyle>
          <a:p>
            <a:endParaRPr lang="th-TH"/>
          </a:p>
        </p:txBody>
      </p:sp>
      <p:sp>
        <p:nvSpPr>
          <p:cNvPr id="7" name="Shape 5"/>
          <p:cNvSpPr>
            <a:spLocks noGrp="1"/>
          </p:cNvSpPr>
          <p:nvPr>
            <p:ph type="sldNum" sz="quarter" idx="12"/>
          </p:nvPr>
        </p:nvSpPr>
        <p:spPr/>
        <p:txBody>
          <a:bodyPr/>
          <a:lstStyle>
            <a:lvl1pPr>
              <a:defRPr/>
            </a:lvl1pPr>
          </a:lstStyle>
          <a:p>
            <a:pPr>
              <a:defRPr/>
            </a:pPr>
            <a:fld id="{B6708463-B193-4607-87C0-70539A14C290}" type="slidenum">
              <a:rPr lang="en-US"/>
              <a:pPr>
                <a:defRPr/>
              </a:pPr>
              <a:t>‹#›</a:t>
            </a:fld>
            <a:endParaRPr lang="en-US"/>
          </a:p>
        </p:txBody>
      </p:sp>
    </p:spTree>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lstStyle>
            <a:lvl1pPr algn="l">
              <a:defRPr sz="2000" b="1"/>
            </a:lvl1pPr>
          </a:lstStyle>
          <a:p>
            <a:r>
              <a:rPr lang="th-TH" smtClean="0"/>
              <a:t>คลิกเพื่อแก้ไขลักษณะชื่อเรื่องต้นแบบ</a:t>
            </a:r>
            <a:endParaRPr lang="th-TH"/>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Shape 3"/>
          <p:cNvSpPr>
            <a:spLocks noGrp="1"/>
          </p:cNvSpPr>
          <p:nvPr>
            <p:ph type="dt" sz="half" idx="10"/>
          </p:nvPr>
        </p:nvSpPr>
        <p:spPr/>
        <p:txBody>
          <a:bodyPr/>
          <a:lstStyle>
            <a:lvl1pPr>
              <a:defRPr/>
            </a:lvl1pPr>
          </a:lstStyle>
          <a:p>
            <a:pPr>
              <a:defRPr/>
            </a:pPr>
            <a:fld id="{4A4111D6-A096-4CB6-BDB5-1F225699720E}" type="datetime1">
              <a:rPr lang="en-US"/>
              <a:pPr>
                <a:defRPr/>
              </a:pPr>
              <a:t>06/06/2014</a:t>
            </a:fld>
            <a:endParaRPr lang="en-US"/>
          </a:p>
        </p:txBody>
      </p:sp>
      <p:sp>
        <p:nvSpPr>
          <p:cNvPr id="6" name="Shape 4"/>
          <p:cNvSpPr>
            <a:spLocks noGrp="1"/>
          </p:cNvSpPr>
          <p:nvPr>
            <p:ph type="ftr" sz="quarter" idx="11"/>
          </p:nvPr>
        </p:nvSpPr>
        <p:spPr/>
        <p:txBody>
          <a:bodyPr/>
          <a:lstStyle>
            <a:lvl1pPr>
              <a:defRPr/>
            </a:lvl1pPr>
          </a:lstStyle>
          <a:p>
            <a:endParaRPr lang="th-TH"/>
          </a:p>
        </p:txBody>
      </p:sp>
      <p:sp>
        <p:nvSpPr>
          <p:cNvPr id="7" name="Shape 5"/>
          <p:cNvSpPr>
            <a:spLocks noGrp="1"/>
          </p:cNvSpPr>
          <p:nvPr>
            <p:ph type="sldNum" sz="quarter" idx="12"/>
          </p:nvPr>
        </p:nvSpPr>
        <p:spPr/>
        <p:txBody>
          <a:bodyPr/>
          <a:lstStyle>
            <a:lvl1pPr>
              <a:defRPr/>
            </a:lvl1pPr>
          </a:lstStyle>
          <a:p>
            <a:pPr>
              <a:defRPr/>
            </a:pPr>
            <a:fld id="{6FACBCA4-BF3E-4CD1-81CC-6613CBDEF855}" type="slidenum">
              <a:rPr lang="en-US"/>
              <a:pPr>
                <a:defRPr/>
              </a:pPr>
              <a:t>‹#›</a:t>
            </a:fld>
            <a:endParaRPr lang="en-US"/>
          </a:p>
        </p:txBody>
      </p:sp>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Date Placeholder 3"/>
          <p:cNvSpPr>
            <a:spLocks noGrp="1"/>
          </p:cNvSpPr>
          <p:nvPr>
            <p:ph type="dt" sz="half" idx="10"/>
          </p:nvPr>
        </p:nvSpPr>
        <p:spPr/>
        <p:txBody>
          <a:bodyPr/>
          <a:lstStyle>
            <a:lvl1pPr>
              <a:defRPr/>
            </a:lvl1pPr>
          </a:lstStyle>
          <a:p>
            <a:pPr>
              <a:defRPr/>
            </a:pPr>
            <a:fld id="{54197C92-CC3A-4EBD-B859-57EE3D587E13}" type="datetime1">
              <a:rPr lang="en-US"/>
              <a:pPr>
                <a:defRPr/>
              </a:pPr>
              <a:t>06/06/2014</a:t>
            </a:fld>
            <a:endParaRPr lang="en-US"/>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pPr>
              <a:defRPr/>
            </a:pPr>
            <a:fld id="{183C920A-C512-43A2-8000-7F87315BF9FA}" type="slidenum">
              <a:rPr lang="en-US"/>
              <a:pPr>
                <a:defRPr/>
              </a:pPr>
              <a:t>‹#›</a:t>
            </a:fld>
            <a:endParaRPr lang="en-US"/>
          </a:p>
        </p:txBody>
      </p:sp>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704850"/>
            <a:ext cx="2057400" cy="5619750"/>
          </a:xfrm>
        </p:spPr>
        <p:txBody>
          <a:bodyPr vert="eaVert"/>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a:xfrm>
            <a:off x="457200" y="704850"/>
            <a:ext cx="6019800" cy="5619750"/>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Date Placeholder 3"/>
          <p:cNvSpPr>
            <a:spLocks noGrp="1"/>
          </p:cNvSpPr>
          <p:nvPr>
            <p:ph type="dt" sz="half" idx="10"/>
          </p:nvPr>
        </p:nvSpPr>
        <p:spPr/>
        <p:txBody>
          <a:bodyPr/>
          <a:lstStyle>
            <a:lvl1pPr>
              <a:defRPr/>
            </a:lvl1pPr>
          </a:lstStyle>
          <a:p>
            <a:pPr>
              <a:defRPr/>
            </a:pPr>
            <a:fld id="{90CEB854-76F0-4F82-94BA-5AF9F0BE8C19}" type="datetime1">
              <a:rPr lang="en-US"/>
              <a:pPr>
                <a:defRPr/>
              </a:pPr>
              <a:t>06/06/2014</a:t>
            </a:fld>
            <a:endParaRPr lang="en-US"/>
          </a:p>
        </p:txBody>
      </p:sp>
      <p:sp>
        <p:nvSpPr>
          <p:cNvPr id="5" name="Footer Placeholder 4"/>
          <p:cNvSpPr>
            <a:spLocks noGrp="1"/>
          </p:cNvSpPr>
          <p:nvPr>
            <p:ph type="ftr" sz="quarter" idx="11"/>
          </p:nvPr>
        </p:nvSpPr>
        <p:spPr/>
        <p:txBody>
          <a:bodyPr/>
          <a:lstStyle>
            <a:lvl1pPr>
              <a:defRPr/>
            </a:lvl1pPr>
          </a:lstStyle>
          <a:p>
            <a:endParaRPr lang="th-TH"/>
          </a:p>
        </p:txBody>
      </p:sp>
      <p:sp>
        <p:nvSpPr>
          <p:cNvPr id="6" name="Slide Number Placeholder 5"/>
          <p:cNvSpPr>
            <a:spLocks noGrp="1"/>
          </p:cNvSpPr>
          <p:nvPr>
            <p:ph type="sldNum" sz="quarter" idx="12"/>
          </p:nvPr>
        </p:nvSpPr>
        <p:spPr/>
        <p:txBody>
          <a:bodyPr/>
          <a:lstStyle>
            <a:lvl1pPr>
              <a:defRPr/>
            </a:lvl1pPr>
          </a:lstStyle>
          <a:p>
            <a:pPr>
              <a:defRPr/>
            </a:pPr>
            <a:fld id="{F01F002F-619E-4B05-AE43-47D0E599FEEB}" type="slidenum">
              <a:rPr lang="en-US"/>
              <a:pPr>
                <a:defRPr/>
              </a:pPr>
              <a:t>‹#›</a:t>
            </a:fld>
            <a:endParaRPr lang="en-US"/>
          </a:p>
        </p:txBody>
      </p:sp>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ภาพนิ่งชื่อเรื่อง">
    <p:spTree>
      <p:nvGrpSpPr>
        <p:cNvPr id="1" name=""/>
        <p:cNvGrpSpPr/>
        <p:nvPr/>
      </p:nvGrpSpPr>
      <p:grpSpPr>
        <a:xfrm>
          <a:off x="0" y="0"/>
          <a:ext cx="0" cy="0"/>
          <a:chOff x="0" y="0"/>
          <a:chExt cx="0" cy="0"/>
        </a:xfrm>
      </p:grpSpPr>
      <p:sp>
        <p:nvSpPr>
          <p:cNvPr id="2" name="ชื่อเรื่อง 1"/>
          <p:cNvSpPr>
            <a:spLocks noGrp="1"/>
          </p:cNvSpPr>
          <p:nvPr>
            <p:ph type="ctrTitle"/>
          </p:nvPr>
        </p:nvSpPr>
        <p:spPr>
          <a:xfrm>
            <a:off x="685800" y="2130425"/>
            <a:ext cx="7772400" cy="1470025"/>
          </a:xfrm>
        </p:spPr>
        <p:txBody>
          <a:bodyPr/>
          <a:lstStyle/>
          <a:p>
            <a:r>
              <a:rPr lang="th-TH" smtClean="0"/>
              <a:t>คลิกเพื่อแก้ไขลักษณะชื่อเรื่องต้นแบบ</a:t>
            </a:r>
            <a:endParaRPr lang="th-TH"/>
          </a:p>
        </p:txBody>
      </p:sp>
      <p:sp>
        <p:nvSpPr>
          <p:cNvPr id="3" name="ชื่อเรื่องรอง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th-TH" smtClean="0"/>
              <a:t>คลิกเพื่อแก้ไขลักษณะชื่อเรื่องรองต้นแบบ</a:t>
            </a:r>
            <a:endParaRPr lang="th-TH"/>
          </a:p>
        </p:txBody>
      </p:sp>
      <p:sp>
        <p:nvSpPr>
          <p:cNvPr id="4" name="Shape 4"/>
          <p:cNvSpPr>
            <a:spLocks noGrp="1"/>
          </p:cNvSpPr>
          <p:nvPr>
            <p:ph type="dt" sz="half" idx="10"/>
          </p:nvPr>
        </p:nvSpPr>
        <p:spPr/>
        <p:txBody>
          <a:bodyPr/>
          <a:lstStyle>
            <a:lvl1pPr>
              <a:defRPr/>
            </a:lvl1pPr>
          </a:lstStyle>
          <a:p>
            <a:pPr>
              <a:defRPr/>
            </a:pPr>
            <a:fld id="{8C83DF34-44C8-4EC0-BF4B-B74512089A20}" type="datetime1">
              <a:rPr lang="en-US"/>
              <a:pPr>
                <a:defRPr/>
              </a:pPr>
              <a:t>06/06/2014</a:t>
            </a:fld>
            <a:endParaRPr lang="en-US"/>
          </a:p>
        </p:txBody>
      </p:sp>
      <p:sp>
        <p:nvSpPr>
          <p:cNvPr id="5" name="Shape 5"/>
          <p:cNvSpPr>
            <a:spLocks noGrp="1"/>
          </p:cNvSpPr>
          <p:nvPr>
            <p:ph type="ftr" sz="quarter" idx="11"/>
          </p:nvPr>
        </p:nvSpPr>
        <p:spPr/>
        <p:txBody>
          <a:bodyPr/>
          <a:lstStyle>
            <a:lvl1pPr>
              <a:defRPr/>
            </a:lvl1pPr>
          </a:lstStyle>
          <a:p>
            <a:endParaRPr lang="th-TH"/>
          </a:p>
        </p:txBody>
      </p:sp>
      <p:sp>
        <p:nvSpPr>
          <p:cNvPr id="6" name="Shape 6"/>
          <p:cNvSpPr>
            <a:spLocks noGrp="1"/>
          </p:cNvSpPr>
          <p:nvPr>
            <p:ph type="sldNum" sz="quarter" idx="12"/>
          </p:nvPr>
        </p:nvSpPr>
        <p:spPr/>
        <p:txBody>
          <a:bodyPr/>
          <a:lstStyle>
            <a:lvl1pPr>
              <a:defRPr/>
            </a:lvl1pPr>
          </a:lstStyle>
          <a:p>
            <a:pPr>
              <a:defRPr/>
            </a:pPr>
            <a:fld id="{33A53810-1834-49F2-B697-E882134A1682}" type="slidenum">
              <a:rPr lang="en-US"/>
              <a:pPr>
                <a:defRPr/>
              </a:pPr>
              <a:t>‹#›</a:t>
            </a:fld>
            <a:endParaRPr lang="en-US"/>
          </a:p>
        </p:txBody>
      </p:sp>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ชื่อเรื่องและเนื้อหา">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p:txBody>
          <a:body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Shape 4"/>
          <p:cNvSpPr>
            <a:spLocks noGrp="1"/>
          </p:cNvSpPr>
          <p:nvPr>
            <p:ph type="dt" sz="half" idx="10"/>
          </p:nvPr>
        </p:nvSpPr>
        <p:spPr/>
        <p:txBody>
          <a:bodyPr/>
          <a:lstStyle>
            <a:lvl1pPr>
              <a:defRPr/>
            </a:lvl1pPr>
          </a:lstStyle>
          <a:p>
            <a:pPr>
              <a:defRPr/>
            </a:pPr>
            <a:fld id="{C21CCCCE-DCE6-4B0F-A3D4-8E1A0ED95AE4}" type="datetime1">
              <a:rPr lang="en-US"/>
              <a:pPr>
                <a:defRPr/>
              </a:pPr>
              <a:t>06/06/2014</a:t>
            </a:fld>
            <a:endParaRPr lang="en-US"/>
          </a:p>
        </p:txBody>
      </p:sp>
      <p:sp>
        <p:nvSpPr>
          <p:cNvPr id="5" name="Shape 5"/>
          <p:cNvSpPr>
            <a:spLocks noGrp="1"/>
          </p:cNvSpPr>
          <p:nvPr>
            <p:ph type="ftr" sz="quarter" idx="11"/>
          </p:nvPr>
        </p:nvSpPr>
        <p:spPr/>
        <p:txBody>
          <a:bodyPr/>
          <a:lstStyle>
            <a:lvl1pPr>
              <a:defRPr/>
            </a:lvl1pPr>
          </a:lstStyle>
          <a:p>
            <a:endParaRPr lang="th-TH"/>
          </a:p>
        </p:txBody>
      </p:sp>
      <p:sp>
        <p:nvSpPr>
          <p:cNvPr id="6" name="Shape 6"/>
          <p:cNvSpPr>
            <a:spLocks noGrp="1"/>
          </p:cNvSpPr>
          <p:nvPr>
            <p:ph type="sldNum" sz="quarter" idx="12"/>
          </p:nvPr>
        </p:nvSpPr>
        <p:spPr/>
        <p:txBody>
          <a:bodyPr/>
          <a:lstStyle>
            <a:lvl1pPr>
              <a:defRPr/>
            </a:lvl1pPr>
          </a:lstStyle>
          <a:p>
            <a:pPr>
              <a:defRPr/>
            </a:pPr>
            <a:fld id="{7AC5A668-4B49-40BC-9835-D932A5096DF9}" type="slidenum">
              <a:rPr lang="en-US"/>
              <a:pPr>
                <a:defRPr/>
              </a:pPr>
              <a:t>‹#›</a:t>
            </a:fld>
            <a:endParaRPr lang="en-US"/>
          </a:p>
        </p:txBody>
      </p:sp>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ส่วนหัวของส่วน">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722313" y="4406900"/>
            <a:ext cx="7772400" cy="1362075"/>
          </a:xfrm>
        </p:spPr>
        <p:txBody>
          <a:bodyPr anchor="t"/>
          <a:lstStyle>
            <a:lvl1pPr algn="l">
              <a:defRPr sz="4000" b="1" cap="all"/>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th-TH" smtClean="0"/>
              <a:t>คลิกเพื่อแก้ไขลักษณะของข้อความต้นแบบ</a:t>
            </a:r>
          </a:p>
        </p:txBody>
      </p:sp>
      <p:sp>
        <p:nvSpPr>
          <p:cNvPr id="4" name="Shape 4"/>
          <p:cNvSpPr>
            <a:spLocks noGrp="1"/>
          </p:cNvSpPr>
          <p:nvPr>
            <p:ph type="dt" sz="half" idx="10"/>
          </p:nvPr>
        </p:nvSpPr>
        <p:spPr/>
        <p:txBody>
          <a:bodyPr/>
          <a:lstStyle>
            <a:lvl1pPr>
              <a:defRPr/>
            </a:lvl1pPr>
          </a:lstStyle>
          <a:p>
            <a:pPr>
              <a:defRPr/>
            </a:pPr>
            <a:fld id="{45BB076F-4722-4F8D-9062-6AEF353EDC79}" type="datetime1">
              <a:rPr lang="en-US"/>
              <a:pPr>
                <a:defRPr/>
              </a:pPr>
              <a:t>06/06/2014</a:t>
            </a:fld>
            <a:endParaRPr lang="en-US"/>
          </a:p>
        </p:txBody>
      </p:sp>
      <p:sp>
        <p:nvSpPr>
          <p:cNvPr id="5" name="Shape 5"/>
          <p:cNvSpPr>
            <a:spLocks noGrp="1"/>
          </p:cNvSpPr>
          <p:nvPr>
            <p:ph type="ftr" sz="quarter" idx="11"/>
          </p:nvPr>
        </p:nvSpPr>
        <p:spPr/>
        <p:txBody>
          <a:bodyPr/>
          <a:lstStyle>
            <a:lvl1pPr>
              <a:defRPr/>
            </a:lvl1pPr>
          </a:lstStyle>
          <a:p>
            <a:endParaRPr lang="th-TH"/>
          </a:p>
        </p:txBody>
      </p:sp>
      <p:sp>
        <p:nvSpPr>
          <p:cNvPr id="6" name="Shape 6"/>
          <p:cNvSpPr>
            <a:spLocks noGrp="1"/>
          </p:cNvSpPr>
          <p:nvPr>
            <p:ph type="sldNum" sz="quarter" idx="12"/>
          </p:nvPr>
        </p:nvSpPr>
        <p:spPr/>
        <p:txBody>
          <a:bodyPr/>
          <a:lstStyle>
            <a:lvl1pPr>
              <a:defRPr/>
            </a:lvl1pPr>
          </a:lstStyle>
          <a:p>
            <a:pPr>
              <a:defRPr/>
            </a:pPr>
            <a:fld id="{7F00DB7E-4D15-4F32-9BB3-53777F3930CF}" type="slidenum">
              <a:rPr lang="en-US"/>
              <a:pPr>
                <a:defRPr/>
              </a:pPr>
              <a:t>‹#›</a:t>
            </a:fld>
            <a:endParaRPr lang="en-US"/>
          </a:p>
        </p:txBody>
      </p:sp>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Date Placeholder 4"/>
          <p:cNvSpPr>
            <a:spLocks noGrp="1"/>
          </p:cNvSpPr>
          <p:nvPr>
            <p:ph type="dt" sz="half" idx="10"/>
          </p:nvPr>
        </p:nvSpPr>
        <p:spPr/>
        <p:txBody>
          <a:bodyPr/>
          <a:lstStyle>
            <a:lvl1pPr>
              <a:defRPr/>
            </a:lvl1pPr>
          </a:lstStyle>
          <a:p>
            <a:pPr>
              <a:defRPr/>
            </a:pPr>
            <a:fld id="{990A0738-4481-4033-86F7-780BA6B426BB}" type="datetime1">
              <a:rPr lang="en-US"/>
              <a:pPr>
                <a:defRPr/>
              </a:pPr>
              <a:t>06/06/2014</a:t>
            </a:fld>
            <a:endParaRPr lang="en-US"/>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pPr>
              <a:defRPr/>
            </a:pPr>
            <a:fld id="{D74BEECF-A82D-4A6E-B2ED-C2B765DD0B85}" type="slidenum">
              <a:rPr lang="en-US"/>
              <a:pPr>
                <a:defRPr/>
              </a:pPr>
              <a:t>‹#›</a:t>
            </a:fld>
            <a:endParaRPr lang="en-US"/>
          </a:p>
        </p:txBody>
      </p:sp>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229600" cy="1143000"/>
          </a:xfrm>
        </p:spPr>
        <p:txBody>
          <a:bodyPr/>
          <a:lstStyle>
            <a:lvl1pPr>
              <a:defRPr/>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Shape 4"/>
          <p:cNvSpPr>
            <a:spLocks noGrp="1"/>
          </p:cNvSpPr>
          <p:nvPr>
            <p:ph type="dt" sz="half" idx="10"/>
          </p:nvPr>
        </p:nvSpPr>
        <p:spPr/>
        <p:txBody>
          <a:bodyPr/>
          <a:lstStyle>
            <a:lvl1pPr>
              <a:defRPr/>
            </a:lvl1pPr>
          </a:lstStyle>
          <a:p>
            <a:pPr>
              <a:defRPr/>
            </a:pPr>
            <a:fld id="{A404F1BB-ECBE-41DC-BA10-32CF72898ED6}" type="datetime1">
              <a:rPr lang="en-US"/>
              <a:pPr>
                <a:defRPr/>
              </a:pPr>
              <a:t>06/06/2014</a:t>
            </a:fld>
            <a:endParaRPr lang="en-US"/>
          </a:p>
        </p:txBody>
      </p:sp>
      <p:sp>
        <p:nvSpPr>
          <p:cNvPr id="8" name="Shape 5"/>
          <p:cNvSpPr>
            <a:spLocks noGrp="1"/>
          </p:cNvSpPr>
          <p:nvPr>
            <p:ph type="ftr" sz="quarter" idx="11"/>
          </p:nvPr>
        </p:nvSpPr>
        <p:spPr/>
        <p:txBody>
          <a:bodyPr/>
          <a:lstStyle>
            <a:lvl1pPr>
              <a:defRPr/>
            </a:lvl1pPr>
          </a:lstStyle>
          <a:p>
            <a:endParaRPr lang="th-TH"/>
          </a:p>
        </p:txBody>
      </p:sp>
      <p:sp>
        <p:nvSpPr>
          <p:cNvPr id="9" name="Shape 6"/>
          <p:cNvSpPr>
            <a:spLocks noGrp="1"/>
          </p:cNvSpPr>
          <p:nvPr>
            <p:ph type="sldNum" sz="quarter" idx="12"/>
          </p:nvPr>
        </p:nvSpPr>
        <p:spPr/>
        <p:txBody>
          <a:bodyPr/>
          <a:lstStyle>
            <a:lvl1pPr>
              <a:defRPr/>
            </a:lvl1pPr>
          </a:lstStyle>
          <a:p>
            <a:pPr>
              <a:defRPr/>
            </a:pPr>
            <a:fld id="{57C3B489-B99B-4786-8198-3E6B8BDBFDE0}" type="slidenum">
              <a:rPr lang="en-US"/>
              <a:pPr>
                <a:defRPr/>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เนื้อหา 2 ส่วน">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เนื้อหา 2"/>
          <p:cNvSpPr>
            <a:spLocks noGrp="1"/>
          </p:cNvSpPr>
          <p:nvPr>
            <p:ph sz="half" idx="1"/>
          </p:nvPr>
        </p:nvSpPr>
        <p:spPr>
          <a:xfrm>
            <a:off x="457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เนื้อหา 3"/>
          <p:cNvSpPr>
            <a:spLocks noGrp="1"/>
          </p:cNvSpPr>
          <p:nvPr>
            <p:ph sz="half" idx="2"/>
          </p:nvPr>
        </p:nvSpPr>
        <p:spPr>
          <a:xfrm>
            <a:off x="4648200" y="1935163"/>
            <a:ext cx="4038600" cy="43894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Shape 29"/>
          <p:cNvSpPr>
            <a:spLocks noGrp="1"/>
          </p:cNvSpPr>
          <p:nvPr>
            <p:ph type="dt" sz="half" idx="10"/>
          </p:nvPr>
        </p:nvSpPr>
        <p:spPr/>
        <p:txBody>
          <a:bodyPr/>
          <a:lstStyle>
            <a:lvl1pPr>
              <a:defRPr/>
            </a:lvl1pPr>
          </a:lstStyle>
          <a:p>
            <a:pPr>
              <a:defRPr/>
            </a:pPr>
            <a:fld id="{9A85A59E-21AC-40DB-9A4A-4133FEEA10AE}" type="datetime1">
              <a:rPr lang="en-US"/>
              <a:pPr>
                <a:defRPr/>
              </a:pPr>
              <a:t>06/06/2014</a:t>
            </a:fld>
            <a:endParaRPr lang="en-US"/>
          </a:p>
        </p:txBody>
      </p:sp>
      <p:sp>
        <p:nvSpPr>
          <p:cNvPr id="6" name="Shape 18"/>
          <p:cNvSpPr>
            <a:spLocks noGrp="1"/>
          </p:cNvSpPr>
          <p:nvPr>
            <p:ph type="ftr" sz="quarter" idx="11"/>
          </p:nvPr>
        </p:nvSpPr>
        <p:spPr/>
        <p:txBody>
          <a:bodyPr/>
          <a:lstStyle>
            <a:lvl1pPr>
              <a:defRPr/>
            </a:lvl1pPr>
          </a:lstStyle>
          <a:p>
            <a:endParaRPr lang="th-TH"/>
          </a:p>
        </p:txBody>
      </p:sp>
      <p:sp>
        <p:nvSpPr>
          <p:cNvPr id="7" name="Shape 26"/>
          <p:cNvSpPr>
            <a:spLocks noGrp="1"/>
          </p:cNvSpPr>
          <p:nvPr>
            <p:ph type="sldNum" sz="quarter" idx="12"/>
          </p:nvPr>
        </p:nvSpPr>
        <p:spPr/>
        <p:txBody>
          <a:bodyPr/>
          <a:lstStyle>
            <a:lvl1pPr>
              <a:defRPr/>
            </a:lvl1pPr>
          </a:lstStyle>
          <a:p>
            <a:pPr>
              <a:defRPr/>
            </a:pPr>
            <a:fld id="{36D0FC90-0FC4-4F9F-816B-D92EBF45B632}" type="slidenum">
              <a:rPr lang="en-US"/>
              <a:pPr>
                <a:defRPr/>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Shape 4"/>
          <p:cNvSpPr>
            <a:spLocks noGrp="1"/>
          </p:cNvSpPr>
          <p:nvPr>
            <p:ph type="dt" sz="half" idx="10"/>
          </p:nvPr>
        </p:nvSpPr>
        <p:spPr/>
        <p:txBody>
          <a:bodyPr/>
          <a:lstStyle>
            <a:lvl1pPr>
              <a:defRPr/>
            </a:lvl1pPr>
          </a:lstStyle>
          <a:p>
            <a:pPr>
              <a:defRPr/>
            </a:pPr>
            <a:fld id="{D5742559-97FE-425F-BD5E-F1157F4FC9CC}" type="datetime1">
              <a:rPr lang="en-US"/>
              <a:pPr>
                <a:defRPr/>
              </a:pPr>
              <a:t>06/06/2014</a:t>
            </a:fld>
            <a:endParaRPr lang="en-US"/>
          </a:p>
        </p:txBody>
      </p:sp>
      <p:sp>
        <p:nvSpPr>
          <p:cNvPr id="4" name="Shape 5"/>
          <p:cNvSpPr>
            <a:spLocks noGrp="1"/>
          </p:cNvSpPr>
          <p:nvPr>
            <p:ph type="ftr" sz="quarter" idx="11"/>
          </p:nvPr>
        </p:nvSpPr>
        <p:spPr/>
        <p:txBody>
          <a:bodyPr/>
          <a:lstStyle>
            <a:lvl1pPr>
              <a:defRPr/>
            </a:lvl1pPr>
          </a:lstStyle>
          <a:p>
            <a:endParaRPr lang="th-TH"/>
          </a:p>
        </p:txBody>
      </p:sp>
      <p:sp>
        <p:nvSpPr>
          <p:cNvPr id="5" name="Shape 6"/>
          <p:cNvSpPr>
            <a:spLocks noGrp="1"/>
          </p:cNvSpPr>
          <p:nvPr>
            <p:ph type="sldNum" sz="quarter" idx="12"/>
          </p:nvPr>
        </p:nvSpPr>
        <p:spPr/>
        <p:txBody>
          <a:bodyPr/>
          <a:lstStyle>
            <a:lvl1pPr>
              <a:defRPr/>
            </a:lvl1pPr>
          </a:lstStyle>
          <a:p>
            <a:pPr>
              <a:defRPr/>
            </a:pPr>
            <a:fld id="{472BD34E-9D13-461A-926C-CE3F94C0EE4E}" type="slidenum">
              <a:rPr lang="en-US"/>
              <a:pPr>
                <a:defRPr/>
              </a:pPr>
              <a:t>‹#›</a:t>
            </a:fld>
            <a:endParaRPr lang="en-US"/>
          </a:p>
        </p:txBody>
      </p:sp>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Shape 4"/>
          <p:cNvSpPr>
            <a:spLocks noGrp="1"/>
          </p:cNvSpPr>
          <p:nvPr>
            <p:ph type="dt" sz="half" idx="10"/>
          </p:nvPr>
        </p:nvSpPr>
        <p:spPr/>
        <p:txBody>
          <a:bodyPr/>
          <a:lstStyle>
            <a:lvl1pPr>
              <a:defRPr/>
            </a:lvl1pPr>
          </a:lstStyle>
          <a:p>
            <a:pPr>
              <a:defRPr/>
            </a:pPr>
            <a:fld id="{CCB45FD1-12D9-4945-9152-FB154FA895E9}" type="datetime1">
              <a:rPr lang="en-US"/>
              <a:pPr>
                <a:defRPr/>
              </a:pPr>
              <a:t>06/06/2014</a:t>
            </a:fld>
            <a:endParaRPr lang="en-US"/>
          </a:p>
        </p:txBody>
      </p:sp>
      <p:sp>
        <p:nvSpPr>
          <p:cNvPr id="3" name="Shape 5"/>
          <p:cNvSpPr>
            <a:spLocks noGrp="1"/>
          </p:cNvSpPr>
          <p:nvPr>
            <p:ph type="ftr" sz="quarter" idx="11"/>
          </p:nvPr>
        </p:nvSpPr>
        <p:spPr/>
        <p:txBody>
          <a:bodyPr/>
          <a:lstStyle>
            <a:lvl1pPr>
              <a:defRPr/>
            </a:lvl1pPr>
          </a:lstStyle>
          <a:p>
            <a:endParaRPr lang="th-TH"/>
          </a:p>
        </p:txBody>
      </p:sp>
      <p:sp>
        <p:nvSpPr>
          <p:cNvPr id="4" name="Shape 6"/>
          <p:cNvSpPr>
            <a:spLocks noGrp="1"/>
          </p:cNvSpPr>
          <p:nvPr>
            <p:ph type="sldNum" sz="quarter" idx="12"/>
          </p:nvPr>
        </p:nvSpPr>
        <p:spPr/>
        <p:txBody>
          <a:bodyPr/>
          <a:lstStyle>
            <a:lvl1pPr>
              <a:defRPr/>
            </a:lvl1pPr>
          </a:lstStyle>
          <a:p>
            <a:pPr>
              <a:defRPr/>
            </a:pPr>
            <a:fld id="{DFF9C870-01F6-4C9C-A5DC-67FEACF0E7AE}" type="slidenum">
              <a:rPr lang="en-US"/>
              <a:pPr>
                <a:defRPr/>
              </a:pPr>
              <a:t>‹#›</a:t>
            </a:fld>
            <a:endParaRPr lang="en-US"/>
          </a:p>
        </p:txBody>
      </p:sp>
    </p:spTree>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lstStyle>
            <a:lvl1pPr algn="l">
              <a:defRPr sz="2000" b="1"/>
            </a:lvl1p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Date Placeholder 4"/>
          <p:cNvSpPr>
            <a:spLocks noGrp="1"/>
          </p:cNvSpPr>
          <p:nvPr>
            <p:ph type="dt" sz="half" idx="10"/>
          </p:nvPr>
        </p:nvSpPr>
        <p:spPr/>
        <p:txBody>
          <a:bodyPr/>
          <a:lstStyle>
            <a:lvl1pPr>
              <a:defRPr/>
            </a:lvl1pPr>
          </a:lstStyle>
          <a:p>
            <a:pPr>
              <a:defRPr/>
            </a:pPr>
            <a:fld id="{359F21F3-B239-407E-9BA7-42330873A7DF}" type="datetime1">
              <a:rPr lang="en-US"/>
              <a:pPr>
                <a:defRPr/>
              </a:pPr>
              <a:t>06/06/2014</a:t>
            </a:fld>
            <a:endParaRPr lang="en-US"/>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pPr>
              <a:defRPr/>
            </a:pPr>
            <a:fld id="{8420C1AE-02A0-41C0-A7BB-CDCF9D3570F4}" type="slidenum">
              <a:rPr lang="en-US"/>
              <a:pPr>
                <a:defRPr/>
              </a:pPr>
              <a:t>‹#›</a:t>
            </a:fld>
            <a:endParaRPr lang="en-US"/>
          </a:p>
        </p:txBody>
      </p:sp>
    </p:spTree>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lstStyle>
            <a:lvl1pPr algn="l">
              <a:defRPr sz="2000" b="1"/>
            </a:lvl1pPr>
          </a:lstStyle>
          <a:p>
            <a:r>
              <a:rPr lang="th-TH" smtClean="0"/>
              <a:t>คลิกเพื่อแก้ไขลักษณะชื่อเรื่องต้นแบบ</a:t>
            </a:r>
            <a:endParaRPr lang="th-TH"/>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Date Placeholder 4"/>
          <p:cNvSpPr>
            <a:spLocks noGrp="1"/>
          </p:cNvSpPr>
          <p:nvPr>
            <p:ph type="dt" sz="half" idx="10"/>
          </p:nvPr>
        </p:nvSpPr>
        <p:spPr/>
        <p:txBody>
          <a:bodyPr/>
          <a:lstStyle>
            <a:lvl1pPr>
              <a:defRPr/>
            </a:lvl1pPr>
          </a:lstStyle>
          <a:p>
            <a:pPr>
              <a:defRPr/>
            </a:pPr>
            <a:fld id="{A856639B-0289-4792-B13C-3C2EA8B2C411}" type="datetime1">
              <a:rPr lang="en-US"/>
              <a:pPr>
                <a:defRPr/>
              </a:pPr>
              <a:t>06/06/2014</a:t>
            </a:fld>
            <a:endParaRPr lang="en-US"/>
          </a:p>
        </p:txBody>
      </p:sp>
      <p:sp>
        <p:nvSpPr>
          <p:cNvPr id="6" name="Footer Placeholder 5"/>
          <p:cNvSpPr>
            <a:spLocks noGrp="1"/>
          </p:cNvSpPr>
          <p:nvPr>
            <p:ph type="ftr" sz="quarter" idx="11"/>
          </p:nvPr>
        </p:nvSpPr>
        <p:spPr/>
        <p:txBody>
          <a:bodyPr/>
          <a:lstStyle>
            <a:lvl1pPr>
              <a:defRPr/>
            </a:lvl1pPr>
          </a:lstStyle>
          <a:p>
            <a:endParaRPr lang="th-TH"/>
          </a:p>
        </p:txBody>
      </p:sp>
      <p:sp>
        <p:nvSpPr>
          <p:cNvPr id="7" name="Slide Number Placeholder 6"/>
          <p:cNvSpPr>
            <a:spLocks noGrp="1"/>
          </p:cNvSpPr>
          <p:nvPr>
            <p:ph type="sldNum" sz="quarter" idx="12"/>
          </p:nvPr>
        </p:nvSpPr>
        <p:spPr/>
        <p:txBody>
          <a:bodyPr/>
          <a:lstStyle>
            <a:lvl1pPr>
              <a:defRPr/>
            </a:lvl1pPr>
          </a:lstStyle>
          <a:p>
            <a:pPr>
              <a:defRPr/>
            </a:pPr>
            <a:fld id="{0196F9A5-C442-4574-8A5D-B9403524B7FB}" type="slidenum">
              <a:rPr lang="en-US"/>
              <a:pPr>
                <a:defRPr/>
              </a:pPr>
              <a:t>‹#›</a:t>
            </a:fld>
            <a:endParaRPr lang="en-US"/>
          </a:p>
        </p:txBody>
      </p:sp>
    </p:spTree>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ชื่อเรื่องและข้อความแนวตั้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Shape 4"/>
          <p:cNvSpPr>
            <a:spLocks noGrp="1"/>
          </p:cNvSpPr>
          <p:nvPr>
            <p:ph type="dt" sz="half" idx="10"/>
          </p:nvPr>
        </p:nvSpPr>
        <p:spPr/>
        <p:txBody>
          <a:bodyPr/>
          <a:lstStyle>
            <a:lvl1pPr>
              <a:defRPr/>
            </a:lvl1pPr>
          </a:lstStyle>
          <a:p>
            <a:pPr>
              <a:defRPr/>
            </a:pPr>
            <a:fld id="{9E2A566B-97B5-4351-91B6-832E54F4A79E}" type="datetime1">
              <a:rPr lang="en-US"/>
              <a:pPr>
                <a:defRPr/>
              </a:pPr>
              <a:t>06/06/2014</a:t>
            </a:fld>
            <a:endParaRPr lang="en-US"/>
          </a:p>
        </p:txBody>
      </p:sp>
      <p:sp>
        <p:nvSpPr>
          <p:cNvPr id="5" name="Shape 5"/>
          <p:cNvSpPr>
            <a:spLocks noGrp="1"/>
          </p:cNvSpPr>
          <p:nvPr>
            <p:ph type="ftr" sz="quarter" idx="11"/>
          </p:nvPr>
        </p:nvSpPr>
        <p:spPr/>
        <p:txBody>
          <a:bodyPr/>
          <a:lstStyle>
            <a:lvl1pPr>
              <a:defRPr/>
            </a:lvl1pPr>
          </a:lstStyle>
          <a:p>
            <a:endParaRPr lang="th-TH"/>
          </a:p>
        </p:txBody>
      </p:sp>
      <p:sp>
        <p:nvSpPr>
          <p:cNvPr id="6" name="Shape 6"/>
          <p:cNvSpPr>
            <a:spLocks noGrp="1"/>
          </p:cNvSpPr>
          <p:nvPr>
            <p:ph type="sldNum" sz="quarter" idx="12"/>
          </p:nvPr>
        </p:nvSpPr>
        <p:spPr/>
        <p:txBody>
          <a:bodyPr/>
          <a:lstStyle>
            <a:lvl1pPr>
              <a:defRPr/>
            </a:lvl1pPr>
          </a:lstStyle>
          <a:p>
            <a:pPr>
              <a:defRPr/>
            </a:pPr>
            <a:fld id="{CC53598E-DAA0-4372-B604-5B6902627422}" type="slidenum">
              <a:rPr lang="en-US"/>
              <a:pPr>
                <a:defRPr/>
              </a:pPr>
              <a:t>‹#›</a:t>
            </a:fld>
            <a:endParaRPr lang="en-US"/>
          </a:p>
        </p:txBody>
      </p:sp>
    </p:spTree>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ข้อความและชื่อเรื่องแนวตั้ง">
    <p:spTree>
      <p:nvGrpSpPr>
        <p:cNvPr id="1" name=""/>
        <p:cNvGrpSpPr/>
        <p:nvPr/>
      </p:nvGrpSpPr>
      <p:grpSpPr>
        <a:xfrm>
          <a:off x="0" y="0"/>
          <a:ext cx="0" cy="0"/>
          <a:chOff x="0" y="0"/>
          <a:chExt cx="0" cy="0"/>
        </a:xfrm>
      </p:grpSpPr>
      <p:sp>
        <p:nvSpPr>
          <p:cNvPr id="2" name="ชื่อเรื่องแนวตั้ง 1"/>
          <p:cNvSpPr>
            <a:spLocks noGrp="1"/>
          </p:cNvSpPr>
          <p:nvPr>
            <p:ph type="title" orient="vert"/>
          </p:nvPr>
        </p:nvSpPr>
        <p:spPr>
          <a:xfrm>
            <a:off x="6629400" y="704850"/>
            <a:ext cx="2057400" cy="5619750"/>
          </a:xfrm>
        </p:spPr>
        <p:txBody>
          <a:bodyPr vert="eaVert"/>
          <a:lstStyle/>
          <a:p>
            <a:r>
              <a:rPr lang="th-TH" smtClean="0"/>
              <a:t>คลิกเพื่อแก้ไขลักษณะชื่อเรื่องต้นแบบ</a:t>
            </a:r>
            <a:endParaRPr lang="th-TH"/>
          </a:p>
        </p:txBody>
      </p:sp>
      <p:sp>
        <p:nvSpPr>
          <p:cNvPr id="3" name="ตัวยึดข้อความแนวตั้ง 2"/>
          <p:cNvSpPr>
            <a:spLocks noGrp="1"/>
          </p:cNvSpPr>
          <p:nvPr>
            <p:ph type="body" orient="vert" idx="1"/>
          </p:nvPr>
        </p:nvSpPr>
        <p:spPr>
          <a:xfrm>
            <a:off x="457200" y="704850"/>
            <a:ext cx="6019800" cy="5619750"/>
          </a:xfrm>
        </p:spPr>
        <p:txBody>
          <a:bodyPr vert="eaVert"/>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Shape 4"/>
          <p:cNvSpPr>
            <a:spLocks noGrp="1"/>
          </p:cNvSpPr>
          <p:nvPr>
            <p:ph type="dt" sz="half" idx="10"/>
          </p:nvPr>
        </p:nvSpPr>
        <p:spPr/>
        <p:txBody>
          <a:bodyPr/>
          <a:lstStyle>
            <a:lvl1pPr>
              <a:defRPr/>
            </a:lvl1pPr>
          </a:lstStyle>
          <a:p>
            <a:pPr>
              <a:defRPr/>
            </a:pPr>
            <a:fld id="{E96D918E-14F4-4A70-A31C-92A829E76569}" type="datetime1">
              <a:rPr lang="en-US"/>
              <a:pPr>
                <a:defRPr/>
              </a:pPr>
              <a:t>06/06/2014</a:t>
            </a:fld>
            <a:endParaRPr lang="en-US"/>
          </a:p>
        </p:txBody>
      </p:sp>
      <p:sp>
        <p:nvSpPr>
          <p:cNvPr id="5" name="Shape 5"/>
          <p:cNvSpPr>
            <a:spLocks noGrp="1"/>
          </p:cNvSpPr>
          <p:nvPr>
            <p:ph type="ftr" sz="quarter" idx="11"/>
          </p:nvPr>
        </p:nvSpPr>
        <p:spPr/>
        <p:txBody>
          <a:bodyPr/>
          <a:lstStyle>
            <a:lvl1pPr>
              <a:defRPr/>
            </a:lvl1pPr>
          </a:lstStyle>
          <a:p>
            <a:endParaRPr lang="th-TH"/>
          </a:p>
        </p:txBody>
      </p:sp>
      <p:sp>
        <p:nvSpPr>
          <p:cNvPr id="6" name="Shape 6"/>
          <p:cNvSpPr>
            <a:spLocks noGrp="1"/>
          </p:cNvSpPr>
          <p:nvPr>
            <p:ph type="sldNum" sz="quarter" idx="12"/>
          </p:nvPr>
        </p:nvSpPr>
        <p:spPr/>
        <p:txBody>
          <a:bodyPr/>
          <a:lstStyle>
            <a:lvl1pPr>
              <a:defRPr/>
            </a:lvl1pPr>
          </a:lstStyle>
          <a:p>
            <a:pPr>
              <a:defRPr/>
            </a:pPr>
            <a:fld id="{FCD6DAEF-E375-47B2-A77D-876C9FF423AD}"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การเปรียบเทียบ">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4638"/>
            <a:ext cx="8229600" cy="1143000"/>
          </a:xfrm>
        </p:spPr>
        <p:txBody>
          <a:bodyPr/>
          <a:lstStyle>
            <a:lvl1pPr>
              <a:defRPr/>
            </a:lvl1pPr>
          </a:lstStyle>
          <a:p>
            <a:r>
              <a:rPr lang="th-TH" smtClean="0"/>
              <a:t>คลิกเพื่อแก้ไขลักษณะชื่อเรื่องต้นแบบ</a:t>
            </a:r>
            <a:endParaRPr lang="th-TH"/>
          </a:p>
        </p:txBody>
      </p:sp>
      <p:sp>
        <p:nvSpPr>
          <p:cNvPr id="3" name="ตัวยึดข้อความ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4" name="ตัวยึดเนื้อหา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5" name="ตัวยึดข้อความ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h-TH" smtClean="0"/>
              <a:t>คลิกเพื่อแก้ไขลักษณะของข้อความต้นแบบ</a:t>
            </a:r>
          </a:p>
        </p:txBody>
      </p:sp>
      <p:sp>
        <p:nvSpPr>
          <p:cNvPr id="6" name="ตัวยึดเนื้อหา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7" name="Shape 29"/>
          <p:cNvSpPr>
            <a:spLocks noGrp="1"/>
          </p:cNvSpPr>
          <p:nvPr>
            <p:ph type="dt" sz="half" idx="10"/>
          </p:nvPr>
        </p:nvSpPr>
        <p:spPr/>
        <p:txBody>
          <a:bodyPr/>
          <a:lstStyle>
            <a:lvl1pPr>
              <a:defRPr/>
            </a:lvl1pPr>
          </a:lstStyle>
          <a:p>
            <a:pPr>
              <a:defRPr/>
            </a:pPr>
            <a:fld id="{E866EF1C-0127-4ED8-970A-EC71AC9F8918}" type="datetime1">
              <a:rPr lang="en-US"/>
              <a:pPr>
                <a:defRPr/>
              </a:pPr>
              <a:t>06/06/2014</a:t>
            </a:fld>
            <a:endParaRPr lang="en-US"/>
          </a:p>
        </p:txBody>
      </p:sp>
      <p:sp>
        <p:nvSpPr>
          <p:cNvPr id="8" name="Shape 18"/>
          <p:cNvSpPr>
            <a:spLocks noGrp="1"/>
          </p:cNvSpPr>
          <p:nvPr>
            <p:ph type="ftr" sz="quarter" idx="11"/>
          </p:nvPr>
        </p:nvSpPr>
        <p:spPr/>
        <p:txBody>
          <a:bodyPr/>
          <a:lstStyle>
            <a:lvl1pPr>
              <a:defRPr/>
            </a:lvl1pPr>
          </a:lstStyle>
          <a:p>
            <a:endParaRPr lang="th-TH"/>
          </a:p>
        </p:txBody>
      </p:sp>
      <p:sp>
        <p:nvSpPr>
          <p:cNvPr id="9" name="Shape 26"/>
          <p:cNvSpPr>
            <a:spLocks noGrp="1"/>
          </p:cNvSpPr>
          <p:nvPr>
            <p:ph type="sldNum" sz="quarter" idx="12"/>
          </p:nvPr>
        </p:nvSpPr>
        <p:spPr/>
        <p:txBody>
          <a:bodyPr/>
          <a:lstStyle>
            <a:lvl1pPr>
              <a:defRPr/>
            </a:lvl1pPr>
          </a:lstStyle>
          <a:p>
            <a:pPr>
              <a:defRPr/>
            </a:pPr>
            <a:fld id="{C79AD2BF-A440-45E1-8411-F8830AF754B4}"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เฉพาะชื่อเรื่อง">
    <p:spTree>
      <p:nvGrpSpPr>
        <p:cNvPr id="1" name=""/>
        <p:cNvGrpSpPr/>
        <p:nvPr/>
      </p:nvGrpSpPr>
      <p:grpSpPr>
        <a:xfrm>
          <a:off x="0" y="0"/>
          <a:ext cx="0" cy="0"/>
          <a:chOff x="0" y="0"/>
          <a:chExt cx="0" cy="0"/>
        </a:xfrm>
      </p:grpSpPr>
      <p:sp>
        <p:nvSpPr>
          <p:cNvPr id="2" name="ชื่อเรื่อง 1"/>
          <p:cNvSpPr>
            <a:spLocks noGrp="1"/>
          </p:cNvSpPr>
          <p:nvPr>
            <p:ph type="title"/>
          </p:nvPr>
        </p:nvSpPr>
        <p:spPr/>
        <p:txBody>
          <a:bodyPr/>
          <a:lstStyle/>
          <a:p>
            <a:r>
              <a:rPr lang="th-TH" smtClean="0"/>
              <a:t>คลิกเพื่อแก้ไขลักษณะชื่อเรื่องต้นแบบ</a:t>
            </a:r>
            <a:endParaRPr lang="th-TH"/>
          </a:p>
        </p:txBody>
      </p:sp>
      <p:sp>
        <p:nvSpPr>
          <p:cNvPr id="3" name="Shape 29"/>
          <p:cNvSpPr>
            <a:spLocks noGrp="1"/>
          </p:cNvSpPr>
          <p:nvPr>
            <p:ph type="dt" sz="half" idx="10"/>
          </p:nvPr>
        </p:nvSpPr>
        <p:spPr/>
        <p:txBody>
          <a:bodyPr/>
          <a:lstStyle>
            <a:lvl1pPr>
              <a:defRPr/>
            </a:lvl1pPr>
          </a:lstStyle>
          <a:p>
            <a:pPr>
              <a:defRPr/>
            </a:pPr>
            <a:fld id="{760F246E-BF1E-48AB-A5CB-E4C127A01120}" type="datetime1">
              <a:rPr lang="en-US"/>
              <a:pPr>
                <a:defRPr/>
              </a:pPr>
              <a:t>06/06/2014</a:t>
            </a:fld>
            <a:endParaRPr lang="en-US"/>
          </a:p>
        </p:txBody>
      </p:sp>
      <p:sp>
        <p:nvSpPr>
          <p:cNvPr id="4" name="Shape 18"/>
          <p:cNvSpPr>
            <a:spLocks noGrp="1"/>
          </p:cNvSpPr>
          <p:nvPr>
            <p:ph type="ftr" sz="quarter" idx="11"/>
          </p:nvPr>
        </p:nvSpPr>
        <p:spPr/>
        <p:txBody>
          <a:bodyPr/>
          <a:lstStyle>
            <a:lvl1pPr>
              <a:defRPr/>
            </a:lvl1pPr>
          </a:lstStyle>
          <a:p>
            <a:endParaRPr lang="th-TH"/>
          </a:p>
        </p:txBody>
      </p:sp>
      <p:sp>
        <p:nvSpPr>
          <p:cNvPr id="5" name="Shape 26"/>
          <p:cNvSpPr>
            <a:spLocks noGrp="1"/>
          </p:cNvSpPr>
          <p:nvPr>
            <p:ph type="sldNum" sz="quarter" idx="12"/>
          </p:nvPr>
        </p:nvSpPr>
        <p:spPr/>
        <p:txBody>
          <a:bodyPr/>
          <a:lstStyle>
            <a:lvl1pPr>
              <a:defRPr/>
            </a:lvl1pPr>
          </a:lstStyle>
          <a:p>
            <a:pPr>
              <a:defRPr/>
            </a:pPr>
            <a:fld id="{2B86497B-B81B-4504-AEC0-BE7B75CE6935}"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ว่างเปล่า">
    <p:spTree>
      <p:nvGrpSpPr>
        <p:cNvPr id="1" name=""/>
        <p:cNvGrpSpPr/>
        <p:nvPr/>
      </p:nvGrpSpPr>
      <p:grpSpPr>
        <a:xfrm>
          <a:off x="0" y="0"/>
          <a:ext cx="0" cy="0"/>
          <a:chOff x="0" y="0"/>
          <a:chExt cx="0" cy="0"/>
        </a:xfrm>
      </p:grpSpPr>
      <p:sp>
        <p:nvSpPr>
          <p:cNvPr id="2" name="Shape 29"/>
          <p:cNvSpPr>
            <a:spLocks noGrp="1"/>
          </p:cNvSpPr>
          <p:nvPr>
            <p:ph type="dt" sz="half" idx="10"/>
          </p:nvPr>
        </p:nvSpPr>
        <p:spPr/>
        <p:txBody>
          <a:bodyPr/>
          <a:lstStyle>
            <a:lvl1pPr>
              <a:defRPr/>
            </a:lvl1pPr>
          </a:lstStyle>
          <a:p>
            <a:pPr>
              <a:defRPr/>
            </a:pPr>
            <a:fld id="{57E241B5-586D-49A3-9527-C3BC5D222376}" type="datetime1">
              <a:rPr lang="en-US"/>
              <a:pPr>
                <a:defRPr/>
              </a:pPr>
              <a:t>06/06/2014</a:t>
            </a:fld>
            <a:endParaRPr lang="en-US"/>
          </a:p>
        </p:txBody>
      </p:sp>
      <p:sp>
        <p:nvSpPr>
          <p:cNvPr id="3" name="Shape 18"/>
          <p:cNvSpPr>
            <a:spLocks noGrp="1"/>
          </p:cNvSpPr>
          <p:nvPr>
            <p:ph type="ftr" sz="quarter" idx="11"/>
          </p:nvPr>
        </p:nvSpPr>
        <p:spPr/>
        <p:txBody>
          <a:bodyPr/>
          <a:lstStyle>
            <a:lvl1pPr>
              <a:defRPr/>
            </a:lvl1pPr>
          </a:lstStyle>
          <a:p>
            <a:endParaRPr lang="th-TH"/>
          </a:p>
        </p:txBody>
      </p:sp>
      <p:sp>
        <p:nvSpPr>
          <p:cNvPr id="4" name="Shape 26"/>
          <p:cNvSpPr>
            <a:spLocks noGrp="1"/>
          </p:cNvSpPr>
          <p:nvPr>
            <p:ph type="sldNum" sz="quarter" idx="12"/>
          </p:nvPr>
        </p:nvSpPr>
        <p:spPr/>
        <p:txBody>
          <a:bodyPr/>
          <a:lstStyle>
            <a:lvl1pPr>
              <a:defRPr/>
            </a:lvl1pPr>
          </a:lstStyle>
          <a:p>
            <a:pPr>
              <a:defRPr/>
            </a:pPr>
            <a:fld id="{714A6712-103F-45D0-809F-176EFB0BB663}"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เนื้อหา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457200" y="273050"/>
            <a:ext cx="3008313" cy="1162050"/>
          </a:xfrm>
        </p:spPr>
        <p:txBody>
          <a:bodyPr/>
          <a:lstStyle>
            <a:lvl1pPr algn="l">
              <a:defRPr sz="2000" b="1"/>
            </a:lvl1pPr>
          </a:lstStyle>
          <a:p>
            <a:r>
              <a:rPr lang="th-TH" smtClean="0"/>
              <a:t>คลิกเพื่อแก้ไขลักษณะชื่อเรื่องต้นแบบ</a:t>
            </a:r>
            <a:endParaRPr lang="th-TH"/>
          </a:p>
        </p:txBody>
      </p:sp>
      <p:sp>
        <p:nvSpPr>
          <p:cNvPr id="3" name="ตัวยึดเนื้อหา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th-TH" smtClean="0"/>
              <a:t>คลิกเพื่อแก้ไขลักษณะของข้อความต้นแบบ</a:t>
            </a:r>
          </a:p>
          <a:p>
            <a:pPr lvl="1"/>
            <a:r>
              <a:rPr lang="th-TH" smtClean="0"/>
              <a:t>ระดับที่สอง</a:t>
            </a:r>
          </a:p>
          <a:p>
            <a:pPr lvl="2"/>
            <a:r>
              <a:rPr lang="th-TH" smtClean="0"/>
              <a:t>ระดับที่สาม</a:t>
            </a:r>
          </a:p>
          <a:p>
            <a:pPr lvl="3"/>
            <a:r>
              <a:rPr lang="th-TH" smtClean="0"/>
              <a:t>ระดับที่สี่</a:t>
            </a:r>
          </a:p>
          <a:p>
            <a:pPr lvl="4"/>
            <a:r>
              <a:rPr lang="th-TH" smtClean="0"/>
              <a:t>ระดับที่ห้า</a:t>
            </a:r>
            <a:endParaRPr lang="th-TH"/>
          </a:p>
        </p:txBody>
      </p:sp>
      <p:sp>
        <p:nvSpPr>
          <p:cNvPr id="4" name="ตัวยึดข้อความ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Shape 29"/>
          <p:cNvSpPr>
            <a:spLocks noGrp="1"/>
          </p:cNvSpPr>
          <p:nvPr>
            <p:ph type="dt" sz="half" idx="10"/>
          </p:nvPr>
        </p:nvSpPr>
        <p:spPr/>
        <p:txBody>
          <a:bodyPr/>
          <a:lstStyle>
            <a:lvl1pPr>
              <a:defRPr/>
            </a:lvl1pPr>
          </a:lstStyle>
          <a:p>
            <a:pPr>
              <a:defRPr/>
            </a:pPr>
            <a:fld id="{2480361D-DFF3-45DA-AA08-53D36094EDFD}" type="datetime1">
              <a:rPr lang="en-US"/>
              <a:pPr>
                <a:defRPr/>
              </a:pPr>
              <a:t>06/06/2014</a:t>
            </a:fld>
            <a:endParaRPr lang="en-US"/>
          </a:p>
        </p:txBody>
      </p:sp>
      <p:sp>
        <p:nvSpPr>
          <p:cNvPr id="6" name="Shape 18"/>
          <p:cNvSpPr>
            <a:spLocks noGrp="1"/>
          </p:cNvSpPr>
          <p:nvPr>
            <p:ph type="ftr" sz="quarter" idx="11"/>
          </p:nvPr>
        </p:nvSpPr>
        <p:spPr/>
        <p:txBody>
          <a:bodyPr/>
          <a:lstStyle>
            <a:lvl1pPr>
              <a:defRPr/>
            </a:lvl1pPr>
          </a:lstStyle>
          <a:p>
            <a:endParaRPr lang="th-TH"/>
          </a:p>
        </p:txBody>
      </p:sp>
      <p:sp>
        <p:nvSpPr>
          <p:cNvPr id="7" name="Shape 26"/>
          <p:cNvSpPr>
            <a:spLocks noGrp="1"/>
          </p:cNvSpPr>
          <p:nvPr>
            <p:ph type="sldNum" sz="quarter" idx="12"/>
          </p:nvPr>
        </p:nvSpPr>
        <p:spPr/>
        <p:txBody>
          <a:bodyPr/>
          <a:lstStyle>
            <a:lvl1pPr>
              <a:defRPr/>
            </a:lvl1pPr>
          </a:lstStyle>
          <a:p>
            <a:pPr>
              <a:defRPr/>
            </a:pPr>
            <a:fld id="{56C22AE7-964A-45BD-B4F1-AF85452667DC}"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รูปภาพพร้อมคำอธิบายภาพ">
    <p:spTree>
      <p:nvGrpSpPr>
        <p:cNvPr id="1" name=""/>
        <p:cNvGrpSpPr/>
        <p:nvPr/>
      </p:nvGrpSpPr>
      <p:grpSpPr>
        <a:xfrm>
          <a:off x="0" y="0"/>
          <a:ext cx="0" cy="0"/>
          <a:chOff x="0" y="0"/>
          <a:chExt cx="0" cy="0"/>
        </a:xfrm>
      </p:grpSpPr>
      <p:sp>
        <p:nvSpPr>
          <p:cNvPr id="2" name="ชื่อเรื่อง 1"/>
          <p:cNvSpPr>
            <a:spLocks noGrp="1"/>
          </p:cNvSpPr>
          <p:nvPr>
            <p:ph type="title"/>
          </p:nvPr>
        </p:nvSpPr>
        <p:spPr>
          <a:xfrm>
            <a:off x="1792288" y="4800600"/>
            <a:ext cx="5486400" cy="566738"/>
          </a:xfrm>
        </p:spPr>
        <p:txBody>
          <a:bodyPr/>
          <a:lstStyle>
            <a:lvl1pPr algn="l">
              <a:defRPr sz="2000" b="1"/>
            </a:lvl1pPr>
          </a:lstStyle>
          <a:p>
            <a:r>
              <a:rPr lang="th-TH" smtClean="0"/>
              <a:t>คลิกเพื่อแก้ไขลักษณะชื่อเรื่องต้นแบบ</a:t>
            </a:r>
            <a:endParaRPr lang="th-TH"/>
          </a:p>
        </p:txBody>
      </p:sp>
      <p:sp>
        <p:nvSpPr>
          <p:cNvPr id="3" name="ตัวยึดรูปภาพ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th-TH" noProof="0" smtClean="0"/>
          </a:p>
        </p:txBody>
      </p:sp>
      <p:sp>
        <p:nvSpPr>
          <p:cNvPr id="4" name="ตัวยึดข้อความ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h-TH" smtClean="0"/>
              <a:t>คลิกเพื่อแก้ไขลักษณะของข้อความต้นแบบ</a:t>
            </a:r>
          </a:p>
        </p:txBody>
      </p:sp>
      <p:sp>
        <p:nvSpPr>
          <p:cNvPr id="5" name="Shape 29"/>
          <p:cNvSpPr>
            <a:spLocks noGrp="1"/>
          </p:cNvSpPr>
          <p:nvPr>
            <p:ph type="dt" sz="half" idx="10"/>
          </p:nvPr>
        </p:nvSpPr>
        <p:spPr/>
        <p:txBody>
          <a:bodyPr/>
          <a:lstStyle>
            <a:lvl1pPr>
              <a:defRPr/>
            </a:lvl1pPr>
          </a:lstStyle>
          <a:p>
            <a:pPr>
              <a:defRPr/>
            </a:pPr>
            <a:fld id="{0D06A657-202F-4A34-B068-3BFB8F2D7A03}" type="datetime1">
              <a:rPr lang="en-US"/>
              <a:pPr>
                <a:defRPr/>
              </a:pPr>
              <a:t>06/06/2014</a:t>
            </a:fld>
            <a:endParaRPr lang="en-US"/>
          </a:p>
        </p:txBody>
      </p:sp>
      <p:sp>
        <p:nvSpPr>
          <p:cNvPr id="6" name="Shape 18"/>
          <p:cNvSpPr>
            <a:spLocks noGrp="1"/>
          </p:cNvSpPr>
          <p:nvPr>
            <p:ph type="ftr" sz="quarter" idx="11"/>
          </p:nvPr>
        </p:nvSpPr>
        <p:spPr/>
        <p:txBody>
          <a:bodyPr/>
          <a:lstStyle>
            <a:lvl1pPr>
              <a:defRPr/>
            </a:lvl1pPr>
          </a:lstStyle>
          <a:p>
            <a:endParaRPr lang="th-TH"/>
          </a:p>
        </p:txBody>
      </p:sp>
      <p:sp>
        <p:nvSpPr>
          <p:cNvPr id="7" name="Shape 26"/>
          <p:cNvSpPr>
            <a:spLocks noGrp="1"/>
          </p:cNvSpPr>
          <p:nvPr>
            <p:ph type="sldNum" sz="quarter" idx="12"/>
          </p:nvPr>
        </p:nvSpPr>
        <p:spPr/>
        <p:txBody>
          <a:bodyPr/>
          <a:lstStyle>
            <a:lvl1pPr>
              <a:defRPr/>
            </a:lvl1pPr>
          </a:lstStyle>
          <a:p>
            <a:pPr>
              <a:defRPr/>
            </a:pPr>
            <a:fld id="{0387A0B1-A634-42D2-8604-F9D27578FE35}"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jpe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13" Type="http://schemas.openxmlformats.org/officeDocument/2006/relationships/image" Target="../media/image1.jpeg"/><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2.jpe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Shap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Shap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3076" name="Rectangl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3077" name="Rectangle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3078" name="Group 9"/>
          <p:cNvGrpSpPr>
            <a:grpSpLocks/>
          </p:cNvGrpSpPr>
          <p:nvPr/>
        </p:nvGrpSpPr>
        <p:grpSpPr bwMode="auto">
          <a:xfrm>
            <a:off x="-19050" y="203200"/>
            <a:ext cx="9180513" cy="647700"/>
            <a:chOff x="-19045" y="216550"/>
            <a:chExt cx="9180548" cy="649224"/>
          </a:xfrm>
        </p:grpSpPr>
        <p:sp>
          <p:nvSpPr>
            <p:cNvPr id="12" name="Shap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Shap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
        <p:nvSpPr>
          <p:cNvPr id="10" name="Shape 29"/>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fld id="{0F680F8C-E3B5-408E-A16A-E1C349B9655C}" type="datetime1">
              <a:rPr lang="en-US"/>
              <a:pPr>
                <a:defRPr/>
              </a:pPr>
              <a:t>06/06/2014</a:t>
            </a:fld>
            <a:endParaRPr lang="en-US"/>
          </a:p>
        </p:txBody>
      </p:sp>
      <p:sp>
        <p:nvSpPr>
          <p:cNvPr id="11" name="Shape 18"/>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D1EAEE"/>
                </a:solidFill>
                <a:latin typeface="Constantia" pitchFamily="18" charset="0"/>
              </a:defRPr>
            </a:lvl1pPr>
          </a:lstStyle>
          <a:p>
            <a:endParaRPr lang="th-TH"/>
          </a:p>
        </p:txBody>
      </p:sp>
      <p:sp>
        <p:nvSpPr>
          <p:cNvPr id="14" name="Shape 26"/>
          <p:cNvSpPr>
            <a:spLocks noGrp="1"/>
          </p:cNvSpPr>
          <p:nvPr>
            <p:ph type="sldNum" sz="quarter" idx="4"/>
          </p:nvPr>
        </p:nvSpPr>
        <p:spPr>
          <a:xfrm>
            <a:off x="7924800" y="6356350"/>
            <a:ext cx="7620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defRPr>
            </a:lvl1pPr>
          </a:lstStyle>
          <a:p>
            <a:pPr>
              <a:defRPr/>
            </a:pPr>
            <a:fld id="{B75D4ED4-73A6-47BC-8716-1305F2FD54AB}"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781" r:id="rId1"/>
    <p:sldLayoutId id="2147483782" r:id="rId2"/>
    <p:sldLayoutId id="2147483783" r:id="rId3"/>
    <p:sldLayoutId id="2147483784" r:id="rId4"/>
    <p:sldLayoutId id="2147483785" r:id="rId5"/>
    <p:sldLayoutId id="2147483786" r:id="rId6"/>
    <p:sldLayoutId id="2147483787" r:id="rId7"/>
    <p:sldLayoutId id="2147483788" r:id="rId8"/>
    <p:sldLayoutId id="2147483789" r:id="rId9"/>
    <p:sldLayoutId id="2147483790" r:id="rId10"/>
    <p:sldLayoutId id="2147483791" r:id="rId11"/>
  </p:sldLayoutIdLst>
  <p:hf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4" cstate="print"/>
          <a:srcRect/>
          <a:stretch>
            <a:fillRect/>
          </a:stretch>
        </a:blipFill>
        <a:effectLst/>
      </p:bgPr>
    </p:bg>
    <p:spTree>
      <p:nvGrpSpPr>
        <p:cNvPr id="1" name=""/>
        <p:cNvGrpSpPr/>
        <p:nvPr/>
      </p:nvGrpSpPr>
      <p:grpSpPr>
        <a:xfrm>
          <a:off x="0" y="0"/>
          <a:ext cx="0" cy="0"/>
          <a:chOff x="0" y="0"/>
          <a:chExt cx="0" cy="0"/>
        </a:xfrm>
      </p:grpSpPr>
      <p:sp>
        <p:nvSpPr>
          <p:cNvPr id="7" name="Shap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Shap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4100" name="Rectangl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4101" name="Rectangle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fontAlgn="auto">
              <a:spcBef>
                <a:spcPts val="0"/>
              </a:spcBef>
              <a:spcAft>
                <a:spcPts val="0"/>
              </a:spcAft>
              <a:defRPr sz="1200">
                <a:solidFill>
                  <a:schemeClr val="tx2">
                    <a:shade val="90000"/>
                  </a:schemeClr>
                </a:solidFill>
                <a:latin typeface="+mn-lt"/>
              </a:defRPr>
            </a:lvl1pPr>
          </a:lstStyle>
          <a:p>
            <a:pPr>
              <a:defRPr/>
            </a:pPr>
            <a:fld id="{14F7C8B8-3DAF-4BAE-89AA-48B7051E25F3}" type="datetime1">
              <a:rPr lang="en-US"/>
              <a:pPr>
                <a:defRPr/>
              </a:pPr>
              <a:t>06/06/2014</a:t>
            </a:fld>
            <a:endParaRPr lang="en-US" dirty="0"/>
          </a:p>
        </p:txBody>
      </p:sp>
      <p:sp>
        <p:nvSpPr>
          <p:cNvPr id="22" name="Footer Placeholder 21"/>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defRPr>
            </a:lvl1pPr>
          </a:lstStyle>
          <a:p>
            <a:endParaRPr lang="th-TH"/>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defRPr>
            </a:lvl1pPr>
          </a:lstStyle>
          <a:p>
            <a:pPr>
              <a:defRPr/>
            </a:pPr>
            <a:fld id="{88639A13-B46F-4D84-84D3-F24BE9F67684}" type="slidenum">
              <a:rPr lang="en-US"/>
              <a:pPr>
                <a:defRPr/>
              </a:pPr>
              <a:t>‹#›</a:t>
            </a:fld>
            <a:endParaRPr lang="en-US" dirty="0"/>
          </a:p>
        </p:txBody>
      </p:sp>
      <p:grpSp>
        <p:nvGrpSpPr>
          <p:cNvPr id="4105" name="Group 9"/>
          <p:cNvGrpSpPr>
            <a:grpSpLocks/>
          </p:cNvGrpSpPr>
          <p:nvPr/>
        </p:nvGrpSpPr>
        <p:grpSpPr bwMode="auto">
          <a:xfrm>
            <a:off x="-19050" y="203200"/>
            <a:ext cx="9180513" cy="647700"/>
            <a:chOff x="-19045" y="216550"/>
            <a:chExt cx="9180548" cy="649224"/>
          </a:xfrm>
        </p:grpSpPr>
        <p:sp>
          <p:nvSpPr>
            <p:cNvPr id="12" name="Shap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Shap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 id="2147483803" r:id="rId12"/>
  </p:sldLayoutIdLst>
  <p:hf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7" name="Shape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Shape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5124" name="Rectangl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5125" name="Rectangle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grpSp>
        <p:nvGrpSpPr>
          <p:cNvPr id="5126" name="Group 9"/>
          <p:cNvGrpSpPr>
            <a:grpSpLocks/>
          </p:cNvGrpSpPr>
          <p:nvPr/>
        </p:nvGrpSpPr>
        <p:grpSpPr bwMode="auto">
          <a:xfrm>
            <a:off x="-19050" y="203200"/>
            <a:ext cx="9180513" cy="647700"/>
            <a:chOff x="-19045" y="216550"/>
            <a:chExt cx="9180548" cy="649224"/>
          </a:xfrm>
        </p:grpSpPr>
        <p:sp>
          <p:nvSpPr>
            <p:cNvPr id="12" name="Shape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Shape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
        <p:nvSpPr>
          <p:cNvPr id="10" name="Shape 3"/>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fld id="{98B2CA25-F629-4309-A5B5-BE3D65D3ED25}" type="datetime1">
              <a:rPr lang="en-US"/>
              <a:pPr>
                <a:defRPr/>
              </a:pPr>
              <a:t>06/06/2014</a:t>
            </a:fld>
            <a:endParaRPr lang="en-US"/>
          </a:p>
        </p:txBody>
      </p:sp>
      <p:sp>
        <p:nvSpPr>
          <p:cNvPr id="11" name="Shape 4"/>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D1EAEE"/>
                </a:solidFill>
                <a:latin typeface="Constantia" pitchFamily="18" charset="0"/>
              </a:defRPr>
            </a:lvl1pPr>
          </a:lstStyle>
          <a:p>
            <a:endParaRPr lang="th-TH"/>
          </a:p>
        </p:txBody>
      </p:sp>
      <p:sp>
        <p:nvSpPr>
          <p:cNvPr id="14" name="Shape 5"/>
          <p:cNvSpPr>
            <a:spLocks noGrp="1"/>
          </p:cNvSpPr>
          <p:nvPr>
            <p:ph type="sldNum" sz="quarter" idx="4"/>
          </p:nvPr>
        </p:nvSpPr>
        <p:spPr>
          <a:xfrm>
            <a:off x="7924800" y="6356350"/>
            <a:ext cx="7620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defRPr>
            </a:lvl1pPr>
          </a:lstStyle>
          <a:p>
            <a:pPr>
              <a:defRPr/>
            </a:pPr>
            <a:fld id="{A4547FE9-2B0E-4F3E-AEE7-59DB8AD1AA10}" type="slidenum">
              <a:rPr lang="en-US"/>
              <a:pPr>
                <a:defRPr/>
              </a:pPr>
              <a:t>‹#›</a:t>
            </a:fld>
            <a:endParaRPr lang="en-US"/>
          </a:p>
        </p:txBody>
      </p:sp>
    </p:spTree>
  </p:cSld>
  <p:clrMap bg1="dk2" tx1="lt1" bg2="dk1" tx2="lt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hf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3" cstate="print"/>
          <a:srcRect/>
          <a:stretch>
            <a:fillRect/>
          </a:stretch>
        </a:blipFill>
        <a:effectLst/>
      </p:bgPr>
    </p:bg>
    <p:spTree>
      <p:nvGrpSpPr>
        <p:cNvPr id="1" name=""/>
        <p:cNvGrpSpPr/>
        <p:nvPr/>
      </p:nvGrpSpPr>
      <p:grpSpPr>
        <a:xfrm>
          <a:off x="0" y="0"/>
          <a:ext cx="0" cy="0"/>
          <a:chOff x="0" y="0"/>
          <a:chExt cx="0" cy="0"/>
        </a:xfrm>
      </p:grpSpPr>
      <p:sp>
        <p:nvSpPr>
          <p:cNvPr id="6146" name="Rectangle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6147" name="Rectangle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7" name="Snip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8" name="Right Triangle 7"/>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11" name="Freeform 10"/>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2" name="Freeform 11"/>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 name="Shape 4"/>
          <p:cNvSpPr>
            <a:spLocks noGrp="1"/>
          </p:cNvSpPr>
          <p:nvPr>
            <p:ph type="dt" sz="half" idx="2"/>
          </p:nvPr>
        </p:nvSpPr>
        <p:spPr>
          <a:xfrm>
            <a:off x="457200" y="6356350"/>
            <a:ext cx="2133600" cy="365125"/>
          </a:xfrm>
          <a:prstGeom prst="rect">
            <a:avLst/>
          </a:prstGeom>
        </p:spPr>
        <p:txBody>
          <a:bodyPr vert="horz" lIns="0" tIns="0" rIns="0" bIns="0" anchor="b"/>
          <a:lstStyle>
            <a:lvl1pPr fontAlgn="auto">
              <a:spcBef>
                <a:spcPts val="0"/>
              </a:spcBef>
              <a:spcAft>
                <a:spcPts val="0"/>
              </a:spcAft>
              <a:defRPr sz="1200">
                <a:solidFill>
                  <a:schemeClr val="tx2">
                    <a:shade val="90000"/>
                  </a:schemeClr>
                </a:solidFill>
                <a:latin typeface="+mn-lt"/>
              </a:defRPr>
            </a:lvl1pPr>
          </a:lstStyle>
          <a:p>
            <a:pPr>
              <a:defRPr/>
            </a:pPr>
            <a:fld id="{DA4AD58C-CE41-4F3F-9415-83C07BEED09D}" type="datetime1">
              <a:rPr lang="en-US"/>
              <a:pPr>
                <a:defRPr/>
              </a:pPr>
              <a:t>06/06/2014</a:t>
            </a:fld>
            <a:endParaRPr lang="en-US"/>
          </a:p>
        </p:txBody>
      </p:sp>
      <p:sp>
        <p:nvSpPr>
          <p:cNvPr id="13" name="Shape 5"/>
          <p:cNvSpPr>
            <a:spLocks noGrp="1"/>
          </p:cNvSpPr>
          <p:nvPr>
            <p:ph type="ftr" sz="quarter" idx="3"/>
          </p:nvPr>
        </p:nvSpPr>
        <p:spPr>
          <a:xfrm>
            <a:off x="2667000" y="6356350"/>
            <a:ext cx="3352800" cy="365125"/>
          </a:xfrm>
          <a:prstGeom prst="rect">
            <a:avLst/>
          </a:prstGeom>
        </p:spPr>
        <p:txBody>
          <a:bodyPr vert="horz" wrap="square" lIns="0" tIns="0" rIns="0" bIns="0" numCol="1" anchor="b" anchorCtr="0" compatLnSpc="1">
            <a:prstTxWarp prst="textNoShape">
              <a:avLst/>
            </a:prstTxWarp>
          </a:bodyPr>
          <a:lstStyle>
            <a:lvl1pPr>
              <a:defRPr sz="1200">
                <a:solidFill>
                  <a:srgbClr val="045C75"/>
                </a:solidFill>
                <a:latin typeface="Constantia" pitchFamily="18" charset="0"/>
              </a:defRPr>
            </a:lvl1pPr>
          </a:lstStyle>
          <a:p>
            <a:endParaRPr lang="th-TH"/>
          </a:p>
        </p:txBody>
      </p:sp>
      <p:sp>
        <p:nvSpPr>
          <p:cNvPr id="14" name="Shape 6"/>
          <p:cNvSpPr>
            <a:spLocks noGrp="1"/>
          </p:cNvSpPr>
          <p:nvPr>
            <p:ph type="sldNum" sz="quarter" idx="4"/>
          </p:nvPr>
        </p:nvSpPr>
        <p:spPr>
          <a:xfrm>
            <a:off x="8077200" y="6356350"/>
            <a:ext cx="609600" cy="365125"/>
          </a:xfrm>
          <a:prstGeom prst="rect">
            <a:avLst/>
          </a:prstGeom>
        </p:spPr>
        <p:txBody>
          <a:bodyPr vert="horz" lIns="0" tIns="0" rIns="0" bIns="0" anchor="b"/>
          <a:lstStyle>
            <a:lvl1pPr algn="r" fontAlgn="auto">
              <a:spcBef>
                <a:spcPts val="0"/>
              </a:spcBef>
              <a:spcAft>
                <a:spcPts val="0"/>
              </a:spcAft>
              <a:defRPr sz="1200">
                <a:solidFill>
                  <a:schemeClr val="tx2">
                    <a:shade val="90000"/>
                  </a:schemeClr>
                </a:solidFill>
                <a:latin typeface="+mn-lt"/>
              </a:defRPr>
            </a:lvl1pPr>
          </a:lstStyle>
          <a:p>
            <a:pPr>
              <a:defRPr/>
            </a:pPr>
            <a:fld id="{CA7C264A-A8F5-40AF-AE9A-DA894A8E00CF}" type="slidenum">
              <a:rPr lang="en-US"/>
              <a:pPr>
                <a:defRPr/>
              </a:pPr>
              <a:t>‹#›</a:t>
            </a:fld>
            <a:endParaRPr lang="en-US"/>
          </a:p>
        </p:txBody>
      </p:sp>
    </p:spTree>
  </p:cSld>
  <p:clrMap bg1="lt1" tx1="dk1" bg2="lt2" tx2="dk2" accent1="accent1" accent2="accent2" accent3="accent3" accent4="accent4" accent5="accent5" accent6="accent6" hlink="hlink" folHlink="folHlink"/>
  <p:sldLayoutIdLst>
    <p:sldLayoutId id="2147483815" r:id="rId1"/>
    <p:sldLayoutId id="2147483816" r:id="rId2"/>
    <p:sldLayoutId id="2147483817" r:id="rId3"/>
    <p:sldLayoutId id="2147483818" r:id="rId4"/>
    <p:sldLayoutId id="2147483819" r:id="rId5"/>
    <p:sldLayoutId id="2147483820" r:id="rId6"/>
    <p:sldLayoutId id="2147483821" r:id="rId7"/>
    <p:sldLayoutId id="2147483822" r:id="rId8"/>
    <p:sldLayoutId id="2147483823" r:id="rId9"/>
    <p:sldLayoutId id="2147483824" r:id="rId10"/>
    <p:sldLayoutId id="2147483825" r:id="rId11"/>
  </p:sldLayoutIdLst>
  <p:hf hdr="0" ftr="0" dt="0"/>
  <p:txStyles>
    <p:titleStyle>
      <a:lvl1pPr algn="l" rtl="0" eaLnBrk="0" fontAlgn="base" hangingPunct="0">
        <a:spcBef>
          <a:spcPct val="0"/>
        </a:spcBef>
        <a:spcAft>
          <a:spcPct val="0"/>
        </a:spcAft>
        <a:defRPr sz="5000">
          <a:solidFill>
            <a:schemeClr val="tx2"/>
          </a:solidFill>
          <a:latin typeface="+mj-lt"/>
          <a:ea typeface="+mj-ea"/>
          <a:cs typeface="+mj-cs"/>
        </a:defRPr>
      </a:lvl1pPr>
      <a:lvl2pPr algn="l" rtl="0" eaLnBrk="0" fontAlgn="base" hangingPunct="0">
        <a:spcBef>
          <a:spcPct val="0"/>
        </a:spcBef>
        <a:spcAft>
          <a:spcPct val="0"/>
        </a:spcAft>
        <a:defRPr sz="5000">
          <a:solidFill>
            <a:schemeClr val="tx2"/>
          </a:solidFill>
          <a:latin typeface="Calibri" pitchFamily="34" charset="0"/>
        </a:defRPr>
      </a:lvl2pPr>
      <a:lvl3pPr algn="l" rtl="0" eaLnBrk="0" fontAlgn="base" hangingPunct="0">
        <a:spcBef>
          <a:spcPct val="0"/>
        </a:spcBef>
        <a:spcAft>
          <a:spcPct val="0"/>
        </a:spcAft>
        <a:defRPr sz="5000">
          <a:solidFill>
            <a:schemeClr val="tx2"/>
          </a:solidFill>
          <a:latin typeface="Calibri" pitchFamily="34" charset="0"/>
        </a:defRPr>
      </a:lvl3pPr>
      <a:lvl4pPr algn="l" rtl="0" eaLnBrk="0" fontAlgn="base" hangingPunct="0">
        <a:spcBef>
          <a:spcPct val="0"/>
        </a:spcBef>
        <a:spcAft>
          <a:spcPct val="0"/>
        </a:spcAft>
        <a:defRPr sz="5000">
          <a:solidFill>
            <a:schemeClr val="tx2"/>
          </a:solidFill>
          <a:latin typeface="Calibri" pitchFamily="34" charset="0"/>
        </a:defRPr>
      </a:lvl4pPr>
      <a:lvl5pPr algn="l" rtl="0" eaLnBrk="0" fontAlgn="base" hangingPunct="0">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eaLnBrk="0" fontAlgn="base" hangingPunct="0">
        <a:spcBef>
          <a:spcPct val="20000"/>
        </a:spcBef>
        <a:spcAft>
          <a:spcPct val="0"/>
        </a:spcAft>
        <a:buClr>
          <a:srgbClr val="0BD0D9"/>
        </a:buClr>
        <a:buSzPct val="95000"/>
        <a:buFont typeface="Wingdings 2" pitchFamily="18" charset="2"/>
        <a:buChar char=""/>
        <a:defRPr sz="2600">
          <a:solidFill>
            <a:schemeClr val="tx1"/>
          </a:solidFill>
          <a:latin typeface="+mn-lt"/>
          <a:ea typeface="+mn-ea"/>
          <a:cs typeface="+mn-cs"/>
        </a:defRPr>
      </a:lvl1pPr>
      <a:lvl2pPr marL="639763" indent="-246063" algn="l" rtl="0" eaLnBrk="0" fontAlgn="base" hangingPunct="0">
        <a:spcBef>
          <a:spcPct val="20000"/>
        </a:spcBef>
        <a:spcAft>
          <a:spcPct val="0"/>
        </a:spcAft>
        <a:buClr>
          <a:schemeClr val="accent1"/>
        </a:buClr>
        <a:buSzPct val="85000"/>
        <a:buFont typeface="Wingdings 2" pitchFamily="18" charset="2"/>
        <a:buChar char=""/>
        <a:defRPr sz="2400">
          <a:solidFill>
            <a:schemeClr val="tx1"/>
          </a:solidFill>
          <a:latin typeface="+mn-lt"/>
        </a:defRPr>
      </a:lvl2pPr>
      <a:lvl3pPr marL="914400" indent="-246063" algn="l" rtl="0" eaLnBrk="0" fontAlgn="base" hangingPunct="0">
        <a:spcBef>
          <a:spcPct val="20000"/>
        </a:spcBef>
        <a:spcAft>
          <a:spcPct val="0"/>
        </a:spcAft>
        <a:buClr>
          <a:schemeClr val="accent2"/>
        </a:buClr>
        <a:buSzPct val="70000"/>
        <a:buFont typeface="Wingdings 2" pitchFamily="18" charset="2"/>
        <a:buChar char=""/>
        <a:defRPr sz="2100">
          <a:solidFill>
            <a:schemeClr val="tx1"/>
          </a:solidFill>
          <a:latin typeface="+mn-lt"/>
        </a:defRPr>
      </a:lvl3pPr>
      <a:lvl4pPr marL="1187450" indent="-209550" algn="l" rtl="0" eaLnBrk="0" fontAlgn="base" hangingPunct="0">
        <a:spcBef>
          <a:spcPct val="20000"/>
        </a:spcBef>
        <a:spcAft>
          <a:spcPct val="0"/>
        </a:spcAft>
        <a:buClr>
          <a:srgbClr val="0BD0D9"/>
        </a:buClr>
        <a:buSzPct val="65000"/>
        <a:buFont typeface="Wingdings 2" pitchFamily="18" charset="2"/>
        <a:buChar char=""/>
        <a:defRPr sz="2000">
          <a:solidFill>
            <a:schemeClr val="tx1"/>
          </a:solidFill>
          <a:latin typeface="+mn-lt"/>
        </a:defRPr>
      </a:lvl4pPr>
      <a:lvl5pPr marL="1462088" indent="-209550" algn="l" rtl="0" eaLnBrk="0" fontAlgn="base" hangingPunct="0">
        <a:spcBef>
          <a:spcPct val="20000"/>
        </a:spcBef>
        <a:spcAft>
          <a:spcPct val="0"/>
        </a:spcAft>
        <a:buClr>
          <a:srgbClr val="10CF9B"/>
        </a:buClr>
        <a:buSzPct val="65000"/>
        <a:buFont typeface="Wingdings 2" pitchFamily="18" charset="2"/>
        <a:buChar char=""/>
        <a:defRPr sz="2000">
          <a:solidFill>
            <a:schemeClr val="tx1"/>
          </a:solidFill>
          <a:latin typeface="+mn-lt"/>
        </a:defRPr>
      </a:lvl5pPr>
      <a:lvl6pPr marL="19192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6pPr>
      <a:lvl7pPr marL="23764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7pPr>
      <a:lvl8pPr marL="28336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8pPr>
      <a:lvl9pPr marL="3290888" indent="-209550" algn="l" rtl="0" fontAlgn="base">
        <a:spcBef>
          <a:spcPct val="20000"/>
        </a:spcBef>
        <a:spcAft>
          <a:spcPct val="0"/>
        </a:spcAft>
        <a:buClr>
          <a:srgbClr val="10CF9B"/>
        </a:buClr>
        <a:buSzPct val="65000"/>
        <a:buFont typeface="Wingdings 2" pitchFamily="18" charset="2"/>
        <a:buChar char=""/>
        <a:defRPr sz="2000">
          <a:solidFill>
            <a:schemeClr val="tx1"/>
          </a:solidFill>
          <a:latin typeface="+mn-lt"/>
        </a:defRPr>
      </a:lvl9pPr>
    </p:bodyStyle>
    <p:otherStyle>
      <a:defPPr>
        <a:defRPr lang="th-TH"/>
      </a:defPPr>
      <a:lvl1pPr marL="0" algn="l" defTabSz="914400" rtl="0" eaLnBrk="1" latinLnBrk="0" hangingPunct="1">
        <a:defRPr sz="2800" kern="1200">
          <a:solidFill>
            <a:schemeClr val="tx1"/>
          </a:solidFill>
          <a:latin typeface="+mn-lt"/>
          <a:ea typeface="+mn-ea"/>
          <a:cs typeface="+mn-cs"/>
        </a:defRPr>
      </a:lvl1pPr>
      <a:lvl2pPr marL="457200" algn="l" defTabSz="914400" rtl="0" eaLnBrk="1" latinLnBrk="0" hangingPunct="1">
        <a:defRPr sz="2800" kern="1200">
          <a:solidFill>
            <a:schemeClr val="tx1"/>
          </a:solidFill>
          <a:latin typeface="+mn-lt"/>
          <a:ea typeface="+mn-ea"/>
          <a:cs typeface="+mn-cs"/>
        </a:defRPr>
      </a:lvl2pPr>
      <a:lvl3pPr marL="914400" algn="l" defTabSz="914400" rtl="0" eaLnBrk="1" latinLnBrk="0" hangingPunct="1">
        <a:defRPr sz="2800" kern="1200">
          <a:solidFill>
            <a:schemeClr val="tx1"/>
          </a:solidFill>
          <a:latin typeface="+mn-lt"/>
          <a:ea typeface="+mn-ea"/>
          <a:cs typeface="+mn-cs"/>
        </a:defRPr>
      </a:lvl3pPr>
      <a:lvl4pPr marL="1371600" algn="l" defTabSz="914400" rtl="0" eaLnBrk="1" latinLnBrk="0" hangingPunct="1">
        <a:defRPr sz="2800" kern="1200">
          <a:solidFill>
            <a:schemeClr val="tx1"/>
          </a:solidFill>
          <a:latin typeface="+mn-lt"/>
          <a:ea typeface="+mn-ea"/>
          <a:cs typeface="+mn-cs"/>
        </a:defRPr>
      </a:lvl4pPr>
      <a:lvl5pPr marL="1828800" algn="l" defTabSz="914400" rtl="0" eaLnBrk="1" latinLnBrk="0" hangingPunct="1">
        <a:defRPr sz="2800" kern="1200">
          <a:solidFill>
            <a:schemeClr val="tx1"/>
          </a:solidFill>
          <a:latin typeface="+mn-lt"/>
          <a:ea typeface="+mn-ea"/>
          <a:cs typeface="+mn-cs"/>
        </a:defRPr>
      </a:lvl5pPr>
      <a:lvl6pPr marL="2286000" algn="l" defTabSz="914400" rtl="0" eaLnBrk="1" latinLnBrk="0" hangingPunct="1">
        <a:defRPr sz="2800" kern="1200">
          <a:solidFill>
            <a:schemeClr val="tx1"/>
          </a:solidFill>
          <a:latin typeface="+mn-lt"/>
          <a:ea typeface="+mn-ea"/>
          <a:cs typeface="+mn-cs"/>
        </a:defRPr>
      </a:lvl6pPr>
      <a:lvl7pPr marL="2743200" algn="l" defTabSz="914400" rtl="0" eaLnBrk="1" latinLnBrk="0" hangingPunct="1">
        <a:defRPr sz="2800" kern="1200">
          <a:solidFill>
            <a:schemeClr val="tx1"/>
          </a:solidFill>
          <a:latin typeface="+mn-lt"/>
          <a:ea typeface="+mn-ea"/>
          <a:cs typeface="+mn-cs"/>
        </a:defRPr>
      </a:lvl7pPr>
      <a:lvl8pPr marL="3200400" algn="l" defTabSz="914400" rtl="0" eaLnBrk="1" latinLnBrk="0" hangingPunct="1">
        <a:defRPr sz="2800" kern="1200">
          <a:solidFill>
            <a:schemeClr val="tx1"/>
          </a:solidFill>
          <a:latin typeface="+mn-lt"/>
          <a:ea typeface="+mn-ea"/>
          <a:cs typeface="+mn-cs"/>
        </a:defRPr>
      </a:lvl8pPr>
      <a:lvl9pPr marL="3657600" algn="l" defTabSz="914400" rtl="0" eaLnBrk="1" latinLnBrk="0" hangingPunct="1">
        <a:defRPr sz="2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northumbria.ac.uk/" TargetMode="External"/><Relationship Id="rId2" Type="http://schemas.openxmlformats.org/officeDocument/2006/relationships/image" Target="../media/image3.png"/><Relationship Id="rId1" Type="http://schemas.openxmlformats.org/officeDocument/2006/relationships/slideLayout" Target="../slideLayouts/slideLayout18.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8.xml"/><Relationship Id="rId6" Type="http://schemas.openxmlformats.org/officeDocument/2006/relationships/image" Target="../media/image40.jpeg"/><Relationship Id="rId5" Type="http://schemas.openxmlformats.org/officeDocument/2006/relationships/image" Target="../media/image39.jpeg"/><Relationship Id="rId4" Type="http://schemas.openxmlformats.org/officeDocument/2006/relationships/image" Target="../media/image38.jpeg"/></Relationships>
</file>

<file path=ppt/slides/_rels/slide11.xml.rels><?xml version="1.0" encoding="UTF-8" standalone="yes"?>
<Relationships xmlns="http://schemas.openxmlformats.org/package/2006/relationships"><Relationship Id="rId8" Type="http://schemas.openxmlformats.org/officeDocument/2006/relationships/image" Target="../media/image44.jpeg"/><Relationship Id="rId3" Type="http://schemas.openxmlformats.org/officeDocument/2006/relationships/image" Target="../media/image42.jpeg"/><Relationship Id="rId7" Type="http://schemas.openxmlformats.org/officeDocument/2006/relationships/image" Target="../media/image3.png"/><Relationship Id="rId2" Type="http://schemas.openxmlformats.org/officeDocument/2006/relationships/slideLayout" Target="../slideLayouts/slideLayout18.xml"/><Relationship Id="rId1" Type="http://schemas.openxmlformats.org/officeDocument/2006/relationships/vmlDrawing" Target="../drawings/vmlDrawing3.vml"/><Relationship Id="rId6" Type="http://schemas.openxmlformats.org/officeDocument/2006/relationships/image" Target="../media/image43.jpeg"/><Relationship Id="rId5" Type="http://schemas.openxmlformats.org/officeDocument/2006/relationships/image" Target="../media/image41.emf"/><Relationship Id="rId4" Type="http://schemas.openxmlformats.org/officeDocument/2006/relationships/oleObject" Target="../embeddings/oleObject9.bin"/></Relationships>
</file>

<file path=ppt/slides/_rels/slide12.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image" Target="../media/image46.png"/><Relationship Id="rId7" Type="http://schemas.openxmlformats.org/officeDocument/2006/relationships/image" Target="../media/image50.jpeg"/><Relationship Id="rId2" Type="http://schemas.openxmlformats.org/officeDocument/2006/relationships/image" Target="../media/image45.png"/><Relationship Id="rId1" Type="http://schemas.openxmlformats.org/officeDocument/2006/relationships/slideLayout" Target="../slideLayouts/slideLayout18.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52.emf"/><Relationship Id="rId7" Type="http://schemas.openxmlformats.org/officeDocument/2006/relationships/image" Target="../media/image5.png"/><Relationship Id="rId2" Type="http://schemas.openxmlformats.org/officeDocument/2006/relationships/image" Target="../media/image51.emf"/><Relationship Id="rId1" Type="http://schemas.openxmlformats.org/officeDocument/2006/relationships/slideLayout" Target="../slideLayouts/slideLayout18.xml"/><Relationship Id="rId6" Type="http://schemas.openxmlformats.org/officeDocument/2006/relationships/image" Target="../media/image54.emf"/><Relationship Id="rId5" Type="http://schemas.openxmlformats.org/officeDocument/2006/relationships/image" Target="../media/image3.png"/><Relationship Id="rId4" Type="http://schemas.openxmlformats.org/officeDocument/2006/relationships/image" Target="../media/image53.emf"/></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5.emf"/><Relationship Id="rId1" Type="http://schemas.openxmlformats.org/officeDocument/2006/relationships/slideLayout" Target="../slideLayouts/slideLayout18.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6.png"/><Relationship Id="rId1" Type="http://schemas.openxmlformats.org/officeDocument/2006/relationships/slideLayout" Target="../slideLayouts/slideLayout18.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60.jpeg"/><Relationship Id="rId7" Type="http://schemas.openxmlformats.org/officeDocument/2006/relationships/image" Target="../media/image5.png"/><Relationship Id="rId2" Type="http://schemas.openxmlformats.org/officeDocument/2006/relationships/image" Target="../media/image59.jpeg"/><Relationship Id="rId1" Type="http://schemas.openxmlformats.org/officeDocument/2006/relationships/slideLayout" Target="../slideLayouts/slideLayout18.xml"/><Relationship Id="rId6" Type="http://schemas.openxmlformats.org/officeDocument/2006/relationships/image" Target="../media/image3.png"/><Relationship Id="rId5" Type="http://schemas.openxmlformats.org/officeDocument/2006/relationships/image" Target="../media/image62.png"/><Relationship Id="rId4" Type="http://schemas.openxmlformats.org/officeDocument/2006/relationships/image" Target="../media/image61.jpeg"/></Relationships>
</file>

<file path=ppt/slides/_rels/slide17.xml.rels><?xml version="1.0" encoding="UTF-8" standalone="yes"?>
<Relationships xmlns="http://schemas.openxmlformats.org/package/2006/relationships"><Relationship Id="rId3" Type="http://schemas.openxmlformats.org/officeDocument/2006/relationships/image" Target="../media/image64.jpeg"/><Relationship Id="rId7" Type="http://schemas.openxmlformats.org/officeDocument/2006/relationships/image" Target="../media/image5.png"/><Relationship Id="rId2" Type="http://schemas.openxmlformats.org/officeDocument/2006/relationships/slideLayout" Target="../slideLayouts/slideLayout18.xml"/><Relationship Id="rId1" Type="http://schemas.openxmlformats.org/officeDocument/2006/relationships/vmlDrawing" Target="../drawings/vmlDrawing4.vml"/><Relationship Id="rId6" Type="http://schemas.openxmlformats.org/officeDocument/2006/relationships/image" Target="../media/image3.png"/><Relationship Id="rId5" Type="http://schemas.openxmlformats.org/officeDocument/2006/relationships/image" Target="../media/image63.emf"/><Relationship Id="rId4" Type="http://schemas.openxmlformats.org/officeDocument/2006/relationships/oleObject" Target="../embeddings/oleObject10.bin"/></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20.xml.rels><?xml version="1.0" encoding="UTF-8" standalone="yes"?>
<Relationships xmlns="http://schemas.openxmlformats.org/package/2006/relationships"><Relationship Id="rId2" Type="http://schemas.openxmlformats.org/officeDocument/2006/relationships/image" Target="../media/image65.emf"/><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2" Type="http://schemas.openxmlformats.org/officeDocument/2006/relationships/image" Target="../media/image66.jpeg"/><Relationship Id="rId1" Type="http://schemas.openxmlformats.org/officeDocument/2006/relationships/slideLayout" Target="../slideLayouts/slideLayout13.xml"/></Relationships>
</file>

<file path=ppt/slides/_rels/slide22.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image" Target="../media/image67.emf"/><Relationship Id="rId1" Type="http://schemas.openxmlformats.org/officeDocument/2006/relationships/slideLayout" Target="../slideLayouts/slideLayout1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Layout" Target="../slideLayouts/slideLayout18.xml"/><Relationship Id="rId5" Type="http://schemas.openxmlformats.org/officeDocument/2006/relationships/image" Target="../media/image5.png"/><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8" Type="http://schemas.openxmlformats.org/officeDocument/2006/relationships/image" Target="../media/image10.wmf"/><Relationship Id="rId3" Type="http://schemas.openxmlformats.org/officeDocument/2006/relationships/oleObject" Target="../embeddings/oleObject1.bin"/><Relationship Id="rId7" Type="http://schemas.openxmlformats.org/officeDocument/2006/relationships/oleObject" Target="../embeddings/oleObject3.bin"/><Relationship Id="rId2" Type="http://schemas.openxmlformats.org/officeDocument/2006/relationships/slideLayout" Target="../slideLayouts/slideLayout18.xml"/><Relationship Id="rId1" Type="http://schemas.openxmlformats.org/officeDocument/2006/relationships/vmlDrawing" Target="../drawings/vmlDrawing1.vml"/><Relationship Id="rId6" Type="http://schemas.openxmlformats.org/officeDocument/2006/relationships/image" Target="../media/image9.wmf"/><Relationship Id="rId5" Type="http://schemas.openxmlformats.org/officeDocument/2006/relationships/oleObject" Target="../embeddings/oleObject2.bin"/><Relationship Id="rId10" Type="http://schemas.openxmlformats.org/officeDocument/2006/relationships/image" Target="../media/image11.wmf"/><Relationship Id="rId4" Type="http://schemas.openxmlformats.org/officeDocument/2006/relationships/image" Target="../media/image8.emf"/><Relationship Id="rId9" Type="http://schemas.openxmlformats.org/officeDocument/2006/relationships/oleObject" Target="../embeddings/oleObject4.bin"/></Relationships>
</file>

<file path=ppt/slides/_rels/slide6.xml.rels><?xml version="1.0" encoding="UTF-8" standalone="yes"?>
<Relationships xmlns="http://schemas.openxmlformats.org/package/2006/relationships"><Relationship Id="rId8" Type="http://schemas.openxmlformats.org/officeDocument/2006/relationships/image" Target="../media/image14.wmf"/><Relationship Id="rId13" Type="http://schemas.openxmlformats.org/officeDocument/2006/relationships/image" Target="../media/image18.emf"/><Relationship Id="rId3" Type="http://schemas.openxmlformats.org/officeDocument/2006/relationships/oleObject" Target="../embeddings/oleObject5.bin"/><Relationship Id="rId7" Type="http://schemas.openxmlformats.org/officeDocument/2006/relationships/oleObject" Target="../embeddings/oleObject7.bin"/><Relationship Id="rId12" Type="http://schemas.openxmlformats.org/officeDocument/2006/relationships/image" Target="../media/image17.emf"/><Relationship Id="rId2" Type="http://schemas.openxmlformats.org/officeDocument/2006/relationships/slideLayout" Target="../slideLayouts/slideLayout18.xml"/><Relationship Id="rId1" Type="http://schemas.openxmlformats.org/officeDocument/2006/relationships/vmlDrawing" Target="../drawings/vmlDrawing2.vml"/><Relationship Id="rId6" Type="http://schemas.openxmlformats.org/officeDocument/2006/relationships/image" Target="../media/image13.wmf"/><Relationship Id="rId11" Type="http://schemas.openxmlformats.org/officeDocument/2006/relationships/image" Target="../media/image16.png"/><Relationship Id="rId5" Type="http://schemas.openxmlformats.org/officeDocument/2006/relationships/oleObject" Target="../embeddings/oleObject6.bin"/><Relationship Id="rId10" Type="http://schemas.openxmlformats.org/officeDocument/2006/relationships/image" Target="../media/image15.wmf"/><Relationship Id="rId4" Type="http://schemas.openxmlformats.org/officeDocument/2006/relationships/image" Target="../media/image12.wmf"/><Relationship Id="rId9" Type="http://schemas.openxmlformats.org/officeDocument/2006/relationships/oleObject" Target="../embeddings/oleObject8.bin"/></Relationships>
</file>

<file path=ppt/slides/_rels/slide7.xml.rels><?xml version="1.0" encoding="UTF-8" standalone="yes"?>
<Relationships xmlns="http://schemas.openxmlformats.org/package/2006/relationships"><Relationship Id="rId8" Type="http://schemas.openxmlformats.org/officeDocument/2006/relationships/image" Target="../media/image24.png"/><Relationship Id="rId3" Type="http://schemas.openxmlformats.org/officeDocument/2006/relationships/image" Target="../media/image20.jpeg"/><Relationship Id="rId7" Type="http://schemas.openxmlformats.org/officeDocument/2006/relationships/image" Target="../media/image23.jpeg"/><Relationship Id="rId12" Type="http://schemas.openxmlformats.org/officeDocument/2006/relationships/image" Target="../media/image3.png"/><Relationship Id="rId2" Type="http://schemas.openxmlformats.org/officeDocument/2006/relationships/image" Target="../media/image19.png"/><Relationship Id="rId1" Type="http://schemas.openxmlformats.org/officeDocument/2006/relationships/slideLayout" Target="../slideLayouts/slideLayout18.xml"/><Relationship Id="rId6" Type="http://schemas.openxmlformats.org/officeDocument/2006/relationships/image" Target="../media/image22.jpeg"/><Relationship Id="rId11" Type="http://schemas.openxmlformats.org/officeDocument/2006/relationships/image" Target="../media/image27.png"/><Relationship Id="rId5" Type="http://schemas.openxmlformats.org/officeDocument/2006/relationships/image" Target="../media/image18.emf"/><Relationship Id="rId10" Type="http://schemas.openxmlformats.org/officeDocument/2006/relationships/image" Target="../media/image26.png"/><Relationship Id="rId4" Type="http://schemas.openxmlformats.org/officeDocument/2006/relationships/image" Target="../media/image21.emf"/><Relationship Id="rId9"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31.png"/><Relationship Id="rId3" Type="http://schemas.openxmlformats.org/officeDocument/2006/relationships/video" Target="file:///H:\Travelling_2011_12_04\Presentation\CEIS_seminar\histogram.avi" TargetMode="External"/><Relationship Id="rId7" Type="http://schemas.openxmlformats.org/officeDocument/2006/relationships/image" Target="../media/image30.png"/><Relationship Id="rId12" Type="http://schemas.openxmlformats.org/officeDocument/2006/relationships/image" Target="../media/image34.png"/><Relationship Id="rId2" Type="http://schemas.openxmlformats.org/officeDocument/2006/relationships/video" Target="file:///H:\Travelling_2011_12_04\Presentation\CEIS_seminar\Array_XZplane_Diffpulse.wmv" TargetMode="External"/><Relationship Id="rId1" Type="http://schemas.openxmlformats.org/officeDocument/2006/relationships/video" Target="file:///H:\Travelling_2011_12_04\Presentation\CEIS_seminar\Array_XY_plane.wmv" TargetMode="External"/><Relationship Id="rId6" Type="http://schemas.openxmlformats.org/officeDocument/2006/relationships/image" Target="../media/image29.png"/><Relationship Id="rId11" Type="http://schemas.openxmlformats.org/officeDocument/2006/relationships/image" Target="../media/image33.png"/><Relationship Id="rId5" Type="http://schemas.openxmlformats.org/officeDocument/2006/relationships/image" Target="../media/image28.png"/><Relationship Id="rId10" Type="http://schemas.openxmlformats.org/officeDocument/2006/relationships/image" Target="../media/image32.png"/><Relationship Id="rId4" Type="http://schemas.openxmlformats.org/officeDocument/2006/relationships/slideLayout" Target="../slideLayouts/slideLayout18.xml"/><Relationship Id="rId9" Type="http://schemas.openxmlformats.org/officeDocument/2006/relationships/image" Target="../media/image3.png"/></Relationships>
</file>

<file path=ppt/slides/_rels/slide9.xml.rels><?xml version="1.0" encoding="UTF-8" standalone="yes"?>
<Relationships xmlns="http://schemas.openxmlformats.org/package/2006/relationships"><Relationship Id="rId3" Type="http://schemas.openxmlformats.org/officeDocument/2006/relationships/image" Target="../media/image36.emf"/><Relationship Id="rId2" Type="http://schemas.openxmlformats.org/officeDocument/2006/relationships/image" Target="../media/image35.emf"/><Relationship Id="rId1" Type="http://schemas.openxmlformats.org/officeDocument/2006/relationships/slideLayout" Target="../slideLayouts/slideLayout18.xml"/><Relationship Id="rId5" Type="http://schemas.openxmlformats.org/officeDocument/2006/relationships/image" Target="../media/image37.png"/><Relationship Id="rId4"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29"/>
          <p:cNvSpPr>
            <a:spLocks noChangeArrowheads="1"/>
          </p:cNvSpPr>
          <p:nvPr/>
        </p:nvSpPr>
        <p:spPr bwMode="auto">
          <a:xfrm>
            <a:off x="36668" y="1142984"/>
            <a:ext cx="8964488" cy="954067"/>
          </a:xfrm>
          <a:prstGeom prst="rect">
            <a:avLst/>
          </a:prstGeom>
          <a:noFill/>
          <a:ln w="9525">
            <a:noFill/>
            <a:miter lim="800000"/>
            <a:headEnd/>
            <a:tailEnd/>
          </a:ln>
          <a:effectLst/>
        </p:spPr>
        <p:txBody>
          <a:bodyPr wrap="square" lIns="91395" tIns="45700" rIns="91395" bIns="45700">
            <a:spAutoFit/>
          </a:bodyPr>
          <a:lstStyle/>
          <a:p>
            <a:pPr algn="ctr" defTabSz="911225"/>
            <a:r>
              <a:rPr lang="en-US" altLang="ja-JP" sz="2800" b="1" dirty="0">
                <a:solidFill>
                  <a:srgbClr val="0000FF"/>
                </a:solidFill>
                <a:cs typeface="Times New Roman" pitchFamily="18" charset="0"/>
              </a:rPr>
              <a:t> </a:t>
            </a:r>
            <a:r>
              <a:rPr lang="en-US" altLang="ja-JP" sz="2800" b="1" i="1" dirty="0" smtClean="0">
                <a:solidFill>
                  <a:srgbClr val="0000FF"/>
                </a:solidFill>
                <a:effectLst>
                  <a:outerShdw blurRad="38100" dist="38100" dir="2700000" algn="tl">
                    <a:srgbClr val="FFFFFF"/>
                  </a:outerShdw>
                </a:effectLst>
              </a:rPr>
              <a:t>The calibration and testing  of a transmitter array </a:t>
            </a:r>
          </a:p>
          <a:p>
            <a:pPr algn="ctr" defTabSz="911225"/>
            <a:r>
              <a:rPr lang="en-US" altLang="ja-JP" sz="2800" b="1" i="1" dirty="0" smtClean="0">
                <a:solidFill>
                  <a:srgbClr val="0000FF"/>
                </a:solidFill>
                <a:effectLst>
                  <a:outerShdw blurRad="38100" dist="38100" dir="2700000" algn="tl">
                    <a:srgbClr val="FFFFFF"/>
                  </a:outerShdw>
                </a:effectLst>
              </a:rPr>
              <a:t>for acoustic neutrino detection</a:t>
            </a:r>
          </a:p>
        </p:txBody>
      </p:sp>
      <p:sp>
        <p:nvSpPr>
          <p:cNvPr id="12" name="Rectangle 29"/>
          <p:cNvSpPr>
            <a:spLocks noChangeArrowheads="1"/>
          </p:cNvSpPr>
          <p:nvPr/>
        </p:nvSpPr>
        <p:spPr bwMode="auto">
          <a:xfrm>
            <a:off x="1107257" y="3068960"/>
            <a:ext cx="6786610" cy="461624"/>
          </a:xfrm>
          <a:prstGeom prst="rect">
            <a:avLst/>
          </a:prstGeom>
          <a:noFill/>
          <a:ln w="9525">
            <a:noFill/>
            <a:miter lim="800000"/>
            <a:headEnd/>
            <a:tailEnd/>
          </a:ln>
          <a:effectLst/>
        </p:spPr>
        <p:txBody>
          <a:bodyPr wrap="square" lIns="91395" tIns="45700" rIns="91395" bIns="45700">
            <a:spAutoFit/>
          </a:bodyPr>
          <a:lstStyle/>
          <a:p>
            <a:pPr algn="ctr" defTabSz="911225" eaLnBrk="0" hangingPunct="0"/>
            <a:r>
              <a:rPr lang="en-US" altLang="ja-JP" sz="2400" b="1" dirty="0" smtClean="0">
                <a:solidFill>
                  <a:srgbClr val="0000FF"/>
                </a:solidFill>
                <a:ea typeface="ＭＳ 明朝" pitchFamily="17" charset="-128"/>
              </a:rPr>
              <a:t>S. Danaher, E. Bentley, D Johnson</a:t>
            </a:r>
            <a:r>
              <a:rPr lang="en-US" altLang="ja-JP" sz="2400" b="1" dirty="0" smtClean="0">
                <a:ea typeface="ＭＳ 明朝" pitchFamily="17" charset="-128"/>
              </a:rPr>
              <a:t>                                  </a:t>
            </a:r>
            <a:endParaRPr lang="en-US" altLang="ja-JP" sz="2400" b="1" dirty="0">
              <a:cs typeface="Times New Roman" pitchFamily="18" charset="0"/>
            </a:endParaRPr>
          </a:p>
        </p:txBody>
      </p:sp>
      <p:grpSp>
        <p:nvGrpSpPr>
          <p:cNvPr id="10" name="Group 46"/>
          <p:cNvGrpSpPr>
            <a:grpSpLocks noChangeAspect="1"/>
          </p:cNvGrpSpPr>
          <p:nvPr/>
        </p:nvGrpSpPr>
        <p:grpSpPr bwMode="auto">
          <a:xfrm>
            <a:off x="2357423" y="71412"/>
            <a:ext cx="3571900" cy="581302"/>
            <a:chOff x="1296" y="1824"/>
            <a:chExt cx="2976" cy="534"/>
          </a:xfrm>
        </p:grpSpPr>
        <p:sp>
          <p:nvSpPr>
            <p:cNvPr id="13" name="AutoShape 47"/>
            <p:cNvSpPr>
              <a:spLocks noChangeArrowheads="1"/>
            </p:cNvSpPr>
            <p:nvPr/>
          </p:nvSpPr>
          <p:spPr bwMode="gray">
            <a:xfrm>
              <a:off x="1536" y="1899"/>
              <a:ext cx="2736" cy="450"/>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4" name="AutoShape 48"/>
            <p:cNvSpPr>
              <a:spLocks noChangeArrowheads="1"/>
            </p:cNvSpPr>
            <p:nvPr/>
          </p:nvSpPr>
          <p:spPr bwMode="gray">
            <a:xfrm>
              <a:off x="1296" y="1824"/>
              <a:ext cx="432" cy="525"/>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5" name="Text Box 49"/>
            <p:cNvSpPr txBox="1">
              <a:spLocks noChangeArrowheads="1"/>
            </p:cNvSpPr>
            <p:nvPr/>
          </p:nvSpPr>
          <p:spPr bwMode="gray">
            <a:xfrm>
              <a:off x="1680" y="1934"/>
              <a:ext cx="2160" cy="424"/>
            </a:xfrm>
            <a:prstGeom prst="rect">
              <a:avLst/>
            </a:prstGeom>
            <a:noFill/>
            <a:ln w="9525" algn="ctr">
              <a:noFill/>
              <a:miter lim="800000"/>
              <a:headEnd/>
              <a:tailEnd/>
            </a:ln>
            <a:effectLst/>
          </p:spPr>
          <p:txBody>
            <a:bodyPr wrap="square">
              <a:spAutoFit/>
            </a:bodyPr>
            <a:lstStyle/>
            <a:p>
              <a:pPr algn="ctr" eaLnBrk="0" hangingPunct="0"/>
              <a:r>
                <a:rPr lang="en-US" sz="2400" b="1" dirty="0" smtClean="0">
                  <a:solidFill>
                    <a:schemeClr val="bg1"/>
                  </a:solidFill>
                </a:rPr>
                <a:t>ARENA 2014</a:t>
              </a:r>
              <a:endParaRPr lang="en-US" sz="2400" b="1" dirty="0">
                <a:solidFill>
                  <a:schemeClr val="bg1"/>
                </a:solidFill>
                <a:effectLst/>
                <a:latin typeface="Arial" charset="0"/>
              </a:endParaRPr>
            </a:p>
          </p:txBody>
        </p:sp>
        <p:sp>
          <p:nvSpPr>
            <p:cNvPr id="16" name="Text Box 50"/>
            <p:cNvSpPr txBox="1">
              <a:spLocks noChangeArrowheads="1"/>
            </p:cNvSpPr>
            <p:nvPr/>
          </p:nvSpPr>
          <p:spPr bwMode="gray">
            <a:xfrm>
              <a:off x="1347" y="1824"/>
              <a:ext cx="116" cy="291"/>
            </a:xfrm>
            <a:prstGeom prst="rect">
              <a:avLst/>
            </a:prstGeom>
            <a:noFill/>
            <a:ln w="9525" algn="ctr">
              <a:noFill/>
              <a:miter lim="800000"/>
              <a:headEnd/>
              <a:tailEnd/>
            </a:ln>
            <a:effectLst/>
          </p:spPr>
          <p:txBody>
            <a:bodyPr wrap="none">
              <a:spAutoFit/>
            </a:bodyPr>
            <a:lstStyle/>
            <a:p>
              <a:pPr algn="ctr" eaLnBrk="0" hangingPunct="0"/>
              <a:endParaRPr lang="en-US" sz="2400" dirty="0">
                <a:solidFill>
                  <a:schemeClr val="bg1"/>
                </a:solidFill>
                <a:effectLst/>
                <a:latin typeface="Arial" charset="0"/>
              </a:endParaRPr>
            </a:p>
          </p:txBody>
        </p:sp>
      </p:grpSp>
      <p:sp>
        <p:nvSpPr>
          <p:cNvPr id="18" name="Rectangle 29"/>
          <p:cNvSpPr>
            <a:spLocks noChangeArrowheads="1"/>
          </p:cNvSpPr>
          <p:nvPr/>
        </p:nvSpPr>
        <p:spPr bwMode="auto">
          <a:xfrm>
            <a:off x="571472" y="4320179"/>
            <a:ext cx="7858180" cy="830956"/>
          </a:xfrm>
          <a:prstGeom prst="rect">
            <a:avLst/>
          </a:prstGeom>
          <a:noFill/>
          <a:ln w="9525">
            <a:noFill/>
            <a:miter lim="800000"/>
            <a:headEnd/>
            <a:tailEnd/>
          </a:ln>
          <a:effectLst/>
        </p:spPr>
        <p:txBody>
          <a:bodyPr wrap="square" lIns="91395" tIns="45700" rIns="91395" bIns="45700">
            <a:spAutoFit/>
          </a:bodyPr>
          <a:lstStyle/>
          <a:p>
            <a:pPr algn="ctr" defTabSz="911225" eaLnBrk="0" hangingPunct="0"/>
            <a:r>
              <a:rPr lang="en-US" altLang="ja-JP" sz="3200" b="1" i="1" dirty="0">
                <a:cs typeface="Times New Roman" pitchFamily="18" charset="0"/>
              </a:rPr>
              <a:t> </a:t>
            </a:r>
            <a:endParaRPr lang="en-US" altLang="ja-JP" sz="3200" b="1" i="1" dirty="0" smtClean="0">
              <a:cs typeface="Times New Roman" pitchFamily="18" charset="0"/>
            </a:endParaRPr>
          </a:p>
          <a:p>
            <a:pPr algn="just" defTabSz="911225" eaLnBrk="0" hangingPunct="0"/>
            <a:r>
              <a:rPr lang="en-US" altLang="ja-JP" sz="1600" b="1" u="sng" dirty="0" smtClean="0">
                <a:ea typeface="ＭＳ 明朝" pitchFamily="17" charset="-128"/>
              </a:rPr>
              <a:t>                                  </a:t>
            </a:r>
            <a:endParaRPr lang="en-US" altLang="ja-JP" sz="1600" b="1" u="sng" dirty="0">
              <a:cs typeface="Times New Roman" pitchFamily="18" charset="0"/>
            </a:endParaRPr>
          </a:p>
        </p:txBody>
      </p:sp>
      <p:pic>
        <p:nvPicPr>
          <p:cNvPr id="20" name="Picture 19"/>
          <p:cNvPicPr>
            <a:picLocks noChangeAspect="1" noChangeArrowheads="1"/>
          </p:cNvPicPr>
          <p:nvPr/>
        </p:nvPicPr>
        <p:blipFill>
          <a:blip r:embed="rId2" cstate="print"/>
          <a:srcRect/>
          <a:stretch>
            <a:fillRect/>
          </a:stretch>
        </p:blipFill>
        <p:spPr bwMode="auto">
          <a:xfrm>
            <a:off x="0" y="0"/>
            <a:ext cx="1857356" cy="857232"/>
          </a:xfrm>
          <a:prstGeom prst="rect">
            <a:avLst/>
          </a:prstGeom>
          <a:noFill/>
          <a:ln w="9525">
            <a:noFill/>
            <a:miter lim="800000"/>
            <a:headEnd/>
            <a:tailEnd/>
          </a:ln>
        </p:spPr>
      </p:pic>
      <p:pic>
        <p:nvPicPr>
          <p:cNvPr id="202754" name="Picture 2">
            <a:hlinkClick r:id="rId3"/>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020272" y="6117432"/>
            <a:ext cx="1836738" cy="493712"/>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1C6ED56-4D28-4295-A9C0-5218C24AF33C}" type="slidenum">
              <a:rPr lang="en-US" smtClean="0"/>
              <a:pPr>
                <a:defRPr/>
              </a:pPr>
              <a:t>10</a:t>
            </a:fld>
            <a:endParaRPr lang="en-US" dirty="0"/>
          </a:p>
        </p:txBody>
      </p:sp>
      <p:pic>
        <p:nvPicPr>
          <p:cNvPr id="7" name="Picture 6"/>
          <p:cNvPicPr>
            <a:picLocks noChangeAspect="1" noChangeArrowheads="1"/>
          </p:cNvPicPr>
          <p:nvPr/>
        </p:nvPicPr>
        <p:blipFill>
          <a:blip r:embed="rId2" cstate="print"/>
          <a:srcRect/>
          <a:stretch>
            <a:fillRect/>
          </a:stretch>
        </p:blipFill>
        <p:spPr bwMode="auto">
          <a:xfrm>
            <a:off x="0" y="0"/>
            <a:ext cx="1857356" cy="857232"/>
          </a:xfrm>
          <a:prstGeom prst="rect">
            <a:avLst/>
          </a:prstGeom>
          <a:noFill/>
          <a:ln w="9525">
            <a:noFill/>
            <a:miter lim="800000"/>
            <a:headEnd/>
            <a:tailEnd/>
          </a:ln>
        </p:spPr>
      </p:pic>
      <p:pic>
        <p:nvPicPr>
          <p:cNvPr id="9" name="Picture 2"/>
          <p:cNvPicPr>
            <a:picLocks noChangeAspect="1" noChangeArrowheads="1"/>
          </p:cNvPicPr>
          <p:nvPr/>
        </p:nvPicPr>
        <p:blipFill>
          <a:blip r:embed="rId3" cstate="print"/>
          <a:srcRect/>
          <a:stretch>
            <a:fillRect/>
          </a:stretch>
        </p:blipFill>
        <p:spPr bwMode="auto">
          <a:xfrm>
            <a:off x="8286776" y="0"/>
            <a:ext cx="792163" cy="701675"/>
          </a:xfrm>
          <a:prstGeom prst="rect">
            <a:avLst/>
          </a:prstGeom>
          <a:noFill/>
          <a:ln w="9525">
            <a:noFill/>
            <a:miter lim="800000"/>
            <a:headEnd/>
            <a:tailEnd/>
          </a:ln>
          <a:effectLst/>
        </p:spPr>
      </p:pic>
      <p:grpSp>
        <p:nvGrpSpPr>
          <p:cNvPr id="12" name="Group 46"/>
          <p:cNvGrpSpPr>
            <a:grpSpLocks/>
          </p:cNvGrpSpPr>
          <p:nvPr/>
        </p:nvGrpSpPr>
        <p:grpSpPr bwMode="auto">
          <a:xfrm>
            <a:off x="2133600" y="-42882"/>
            <a:ext cx="5224482" cy="685800"/>
            <a:chOff x="1296" y="1824"/>
            <a:chExt cx="2976" cy="432"/>
          </a:xfrm>
        </p:grpSpPr>
        <p:sp>
          <p:nvSpPr>
            <p:cNvPr id="13" name="AutoShape 47"/>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4" name="AutoShape 4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5" name="Text Box 49"/>
            <p:cNvSpPr txBox="1">
              <a:spLocks noChangeArrowheads="1"/>
            </p:cNvSpPr>
            <p:nvPr/>
          </p:nvSpPr>
          <p:spPr bwMode="gray">
            <a:xfrm>
              <a:off x="1680" y="1934"/>
              <a:ext cx="2547" cy="233"/>
            </a:xfrm>
            <a:prstGeom prst="rect">
              <a:avLst/>
            </a:prstGeom>
            <a:noFill/>
            <a:ln w="9525" algn="ctr">
              <a:noFill/>
              <a:miter lim="800000"/>
              <a:headEnd/>
              <a:tailEnd/>
            </a:ln>
            <a:effectLst/>
          </p:spPr>
          <p:txBody>
            <a:bodyPr wrap="square">
              <a:spAutoFit/>
            </a:bodyPr>
            <a:lstStyle/>
            <a:p>
              <a:pPr algn="ctr" eaLnBrk="0" hangingPunct="0"/>
              <a:r>
                <a:rPr lang="en-US" b="1" dirty="0" smtClean="0">
                  <a:solidFill>
                    <a:schemeClr val="bg1"/>
                  </a:solidFill>
                </a:rPr>
                <a:t>Hardware Design and Implementation</a:t>
              </a:r>
              <a:endParaRPr lang="en-US" b="1" dirty="0">
                <a:solidFill>
                  <a:schemeClr val="bg1"/>
                </a:solidFill>
              </a:endParaRPr>
            </a:p>
          </p:txBody>
        </p:sp>
        <p:sp>
          <p:nvSpPr>
            <p:cNvPr id="16" name="Text Box 50"/>
            <p:cNvSpPr txBox="1">
              <a:spLocks noChangeArrowheads="1"/>
            </p:cNvSpPr>
            <p:nvPr/>
          </p:nvSpPr>
          <p:spPr bwMode="gray">
            <a:xfrm>
              <a:off x="1393" y="1886"/>
              <a:ext cx="224" cy="291"/>
            </a:xfrm>
            <a:prstGeom prst="rect">
              <a:avLst/>
            </a:prstGeom>
            <a:noFill/>
            <a:ln w="9525" algn="ctr">
              <a:noFill/>
              <a:miter lim="800000"/>
              <a:headEnd/>
              <a:tailEnd/>
            </a:ln>
            <a:effectLst/>
          </p:spPr>
          <p:txBody>
            <a:bodyPr wrap="none">
              <a:spAutoFit/>
            </a:bodyPr>
            <a:lstStyle/>
            <a:p>
              <a:pPr algn="ctr" eaLnBrk="0" hangingPunct="0"/>
              <a:r>
                <a:rPr lang="en-US" sz="2400" dirty="0" smtClean="0">
                  <a:solidFill>
                    <a:schemeClr val="bg1"/>
                  </a:solidFill>
                </a:rPr>
                <a:t>5</a:t>
              </a:r>
              <a:endParaRPr lang="en-US" sz="2400" dirty="0">
                <a:solidFill>
                  <a:schemeClr val="bg1"/>
                </a:solidFill>
              </a:endParaRPr>
            </a:p>
          </p:txBody>
        </p:sp>
      </p:grpSp>
      <p:sp>
        <p:nvSpPr>
          <p:cNvPr id="17" name="TextBox 16"/>
          <p:cNvSpPr txBox="1"/>
          <p:nvPr/>
        </p:nvSpPr>
        <p:spPr>
          <a:xfrm>
            <a:off x="3714744" y="785794"/>
            <a:ext cx="5214974" cy="1969770"/>
          </a:xfrm>
          <a:prstGeom prst="rect">
            <a:avLst/>
          </a:prstGeom>
          <a:noFill/>
          <a:ln w="28575">
            <a:solidFill>
              <a:srgbClr val="FF0000"/>
            </a:solidFill>
          </a:ln>
        </p:spPr>
        <p:txBody>
          <a:bodyPr wrap="square" rtlCol="0">
            <a:spAutoFit/>
          </a:bodyPr>
          <a:lstStyle/>
          <a:p>
            <a:r>
              <a:rPr lang="en-US" sz="1400" b="1" u="sng" dirty="0" smtClean="0">
                <a:solidFill>
                  <a:srgbClr val="0000FF"/>
                </a:solidFill>
              </a:rPr>
              <a:t>8 channel arbitrary wave form generator module</a:t>
            </a:r>
          </a:p>
          <a:p>
            <a:pPr>
              <a:buFontTx/>
              <a:buChar char="-"/>
            </a:pPr>
            <a:r>
              <a:rPr lang="en-US" sz="1400" b="1" dirty="0" smtClean="0">
                <a:solidFill>
                  <a:srgbClr val="0000FF"/>
                </a:solidFill>
              </a:rPr>
              <a:t> dsPIC33FJ256MC710-I/P  Digital signal Controllers</a:t>
            </a:r>
          </a:p>
          <a:p>
            <a:pPr>
              <a:buFontTx/>
              <a:buChar char="-"/>
            </a:pPr>
            <a:r>
              <a:rPr lang="en-US" sz="1400" b="1" dirty="0" smtClean="0">
                <a:solidFill>
                  <a:srgbClr val="0000FF"/>
                </a:solidFill>
              </a:rPr>
              <a:t> One master , Eight Slave Controllers</a:t>
            </a:r>
          </a:p>
          <a:p>
            <a:pPr>
              <a:buFontTx/>
              <a:buChar char="-"/>
            </a:pPr>
            <a:r>
              <a:rPr lang="en-US" sz="1400" b="1" dirty="0" smtClean="0">
                <a:solidFill>
                  <a:srgbClr val="0000FF"/>
                </a:solidFill>
              </a:rPr>
              <a:t> I2C Interface, Interrupt trigger</a:t>
            </a:r>
          </a:p>
          <a:p>
            <a:pPr>
              <a:buFontTx/>
              <a:buChar char="-"/>
            </a:pPr>
            <a:r>
              <a:rPr lang="en-US" sz="1400" b="1" dirty="0" smtClean="0">
                <a:solidFill>
                  <a:srgbClr val="0000FF"/>
                </a:solidFill>
              </a:rPr>
              <a:t> DAC8822   16-bit Digital to Analog Converter</a:t>
            </a:r>
          </a:p>
          <a:p>
            <a:pPr>
              <a:buFontTx/>
              <a:buChar char="-"/>
            </a:pPr>
            <a:r>
              <a:rPr lang="en-US" sz="1400" b="1" dirty="0" smtClean="0">
                <a:solidFill>
                  <a:srgbClr val="0000FF"/>
                </a:solidFill>
              </a:rPr>
              <a:t> Maximum Sampling rate 1MS/s ( Experiment used: 500KS/s)</a:t>
            </a:r>
          </a:p>
          <a:p>
            <a:endParaRPr lang="en-US" sz="1200" b="1" dirty="0" smtClean="0">
              <a:solidFill>
                <a:srgbClr val="0000FF"/>
              </a:solidFill>
            </a:endParaRPr>
          </a:p>
          <a:p>
            <a:endParaRPr lang="en-US" sz="1200" b="1" dirty="0">
              <a:solidFill>
                <a:srgbClr val="0000FF"/>
              </a:solidFill>
            </a:endParaRPr>
          </a:p>
        </p:txBody>
      </p:sp>
      <p:sp>
        <p:nvSpPr>
          <p:cNvPr id="18" name="TextBox 17"/>
          <p:cNvSpPr txBox="1"/>
          <p:nvPr/>
        </p:nvSpPr>
        <p:spPr>
          <a:xfrm>
            <a:off x="3714744" y="2876978"/>
            <a:ext cx="5214974" cy="2123658"/>
          </a:xfrm>
          <a:prstGeom prst="rect">
            <a:avLst/>
          </a:prstGeom>
          <a:noFill/>
          <a:ln w="28575">
            <a:solidFill>
              <a:srgbClr val="FF0000"/>
            </a:solidFill>
          </a:ln>
        </p:spPr>
        <p:txBody>
          <a:bodyPr wrap="square" rtlCol="0">
            <a:spAutoFit/>
          </a:bodyPr>
          <a:lstStyle/>
          <a:p>
            <a:r>
              <a:rPr lang="en-US" b="1" u="sng" dirty="0" smtClean="0">
                <a:solidFill>
                  <a:srgbClr val="0000FF"/>
                </a:solidFill>
              </a:rPr>
              <a:t>8 channel power amplifier module</a:t>
            </a:r>
          </a:p>
          <a:p>
            <a:pPr>
              <a:buFontTx/>
              <a:buChar char="-"/>
            </a:pPr>
            <a:r>
              <a:rPr lang="en-US" sz="1600" b="1" dirty="0" smtClean="0">
                <a:solidFill>
                  <a:srgbClr val="0000FF"/>
                </a:solidFill>
              </a:rPr>
              <a:t>APEX  PA94</a:t>
            </a:r>
          </a:p>
          <a:p>
            <a:pPr>
              <a:buFontTx/>
              <a:buChar char="-"/>
            </a:pPr>
            <a:r>
              <a:rPr lang="en-US" sz="1600" b="1" dirty="0" smtClean="0">
                <a:solidFill>
                  <a:srgbClr val="0000FF"/>
                </a:solidFill>
              </a:rPr>
              <a:t>High voltage power operational amplifier 900V (+/-450V)   (Experiment used : +/-100V)</a:t>
            </a:r>
          </a:p>
          <a:p>
            <a:pPr>
              <a:buFontTx/>
              <a:buChar char="-"/>
            </a:pPr>
            <a:r>
              <a:rPr lang="en-US" sz="1600" b="1" dirty="0" smtClean="0">
                <a:solidFill>
                  <a:srgbClr val="0000FF"/>
                </a:solidFill>
              </a:rPr>
              <a:t>High  Slew Rate 500V/us</a:t>
            </a:r>
          </a:p>
          <a:p>
            <a:pPr>
              <a:buFontTx/>
              <a:buChar char="-"/>
            </a:pPr>
            <a:r>
              <a:rPr lang="en-US" sz="1600" b="1" dirty="0" smtClean="0">
                <a:solidFill>
                  <a:srgbClr val="0000FF"/>
                </a:solidFill>
              </a:rPr>
              <a:t>High Output current 100mA</a:t>
            </a:r>
          </a:p>
          <a:p>
            <a:pPr>
              <a:buFontTx/>
              <a:buChar char="-"/>
            </a:pPr>
            <a:r>
              <a:rPr lang="en-US" sz="1600" b="1" dirty="0" smtClean="0">
                <a:solidFill>
                  <a:srgbClr val="0000FF"/>
                </a:solidFill>
              </a:rPr>
              <a:t>Adjustable Output voltage gain</a:t>
            </a:r>
          </a:p>
          <a:p>
            <a:endParaRPr lang="en-US" b="1" dirty="0">
              <a:solidFill>
                <a:srgbClr val="0000FF"/>
              </a:solidFill>
            </a:endParaRPr>
          </a:p>
        </p:txBody>
      </p:sp>
      <p:sp>
        <p:nvSpPr>
          <p:cNvPr id="19" name="TextBox 18"/>
          <p:cNvSpPr txBox="1"/>
          <p:nvPr/>
        </p:nvSpPr>
        <p:spPr>
          <a:xfrm>
            <a:off x="3714744" y="5143512"/>
            <a:ext cx="5214974" cy="1200329"/>
          </a:xfrm>
          <a:prstGeom prst="rect">
            <a:avLst/>
          </a:prstGeom>
          <a:noFill/>
          <a:ln w="28575">
            <a:solidFill>
              <a:srgbClr val="FF0000"/>
            </a:solidFill>
          </a:ln>
        </p:spPr>
        <p:txBody>
          <a:bodyPr wrap="square" rtlCol="0">
            <a:spAutoFit/>
          </a:bodyPr>
          <a:lstStyle/>
          <a:p>
            <a:r>
              <a:rPr lang="en-US" b="1" u="sng" dirty="0" smtClean="0">
                <a:solidFill>
                  <a:srgbClr val="0000FF"/>
                </a:solidFill>
              </a:rPr>
              <a:t>+12Vdc to +/-100V dc-to-dc converter Module</a:t>
            </a:r>
          </a:p>
          <a:p>
            <a:r>
              <a:rPr lang="en-US" b="1" dirty="0" smtClean="0">
                <a:solidFill>
                  <a:srgbClr val="0000FF"/>
                </a:solidFill>
              </a:rPr>
              <a:t>- Convert +12Vdc to +/- 100Vdc for Power Amplifier</a:t>
            </a:r>
          </a:p>
          <a:p>
            <a:r>
              <a:rPr lang="en-US" b="1" dirty="0" smtClean="0">
                <a:solidFill>
                  <a:srgbClr val="0000FF"/>
                </a:solidFill>
              </a:rPr>
              <a:t>- Battery supported</a:t>
            </a:r>
            <a:endParaRPr lang="en-US" b="1" dirty="0">
              <a:solidFill>
                <a:srgbClr val="0000FF"/>
              </a:solidFill>
            </a:endParaRPr>
          </a:p>
        </p:txBody>
      </p:sp>
      <p:pic>
        <p:nvPicPr>
          <p:cNvPr id="3" name="Picture 4" descr="H:\Thesis_presentation\pictures\dspicmodule.jpg"/>
          <p:cNvPicPr>
            <a:picLocks noChangeAspect="1" noChangeArrowheads="1"/>
          </p:cNvPicPr>
          <p:nvPr/>
        </p:nvPicPr>
        <p:blipFill>
          <a:blip r:embed="rId4" cstate="print"/>
          <a:srcRect/>
          <a:stretch>
            <a:fillRect/>
          </a:stretch>
        </p:blipFill>
        <p:spPr bwMode="auto">
          <a:xfrm>
            <a:off x="283262" y="642918"/>
            <a:ext cx="2645664" cy="2015744"/>
          </a:xfrm>
          <a:prstGeom prst="rect">
            <a:avLst/>
          </a:prstGeom>
          <a:noFill/>
        </p:spPr>
      </p:pic>
      <p:pic>
        <p:nvPicPr>
          <p:cNvPr id="134149" name="Picture 5" descr="H:\Thesis_presentation\pictures\PowerAmp_03.jpg"/>
          <p:cNvPicPr>
            <a:picLocks noChangeAspect="1" noChangeArrowheads="1"/>
          </p:cNvPicPr>
          <p:nvPr/>
        </p:nvPicPr>
        <p:blipFill>
          <a:blip r:embed="rId5" cstate="print"/>
          <a:srcRect/>
          <a:stretch>
            <a:fillRect/>
          </a:stretch>
        </p:blipFill>
        <p:spPr bwMode="auto">
          <a:xfrm>
            <a:off x="285720" y="2643182"/>
            <a:ext cx="2702560" cy="2052320"/>
          </a:xfrm>
          <a:prstGeom prst="rect">
            <a:avLst/>
          </a:prstGeom>
          <a:noFill/>
        </p:spPr>
      </p:pic>
      <p:pic>
        <p:nvPicPr>
          <p:cNvPr id="134150" name="Picture 6" descr="H:\Thesis_presentation\pictures\Power supply.jpg"/>
          <p:cNvPicPr>
            <a:picLocks noChangeAspect="1" noChangeArrowheads="1"/>
          </p:cNvPicPr>
          <p:nvPr/>
        </p:nvPicPr>
        <p:blipFill>
          <a:blip r:embed="rId6" cstate="print"/>
          <a:srcRect/>
          <a:stretch>
            <a:fillRect/>
          </a:stretch>
        </p:blipFill>
        <p:spPr bwMode="auto">
          <a:xfrm>
            <a:off x="285720" y="4714884"/>
            <a:ext cx="2702560" cy="2052320"/>
          </a:xfrm>
          <a:prstGeom prst="rect">
            <a:avLst/>
          </a:prstGeom>
          <a:noFill/>
        </p:spPr>
      </p:pic>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1C6ED56-4D28-4295-A9C0-5218C24AF33C}" type="slidenum">
              <a:rPr lang="en-US" smtClean="0"/>
              <a:pPr>
                <a:defRPr/>
              </a:pPr>
              <a:t>11</a:t>
            </a:fld>
            <a:endParaRPr lang="en-US" dirty="0"/>
          </a:p>
        </p:txBody>
      </p:sp>
      <p:sp>
        <p:nvSpPr>
          <p:cNvPr id="3" name="Slide Number Placeholder 1"/>
          <p:cNvSpPr txBox="1">
            <a:spLocks/>
          </p:cNvSpPr>
          <p:nvPr/>
        </p:nvSpPr>
        <p:spPr>
          <a:xfrm>
            <a:off x="7924800" y="6356350"/>
            <a:ext cx="7620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A1C6ED56-4D28-4295-A9C0-5218C24AF33C}" type="slidenum">
              <a:rPr kumimoji="0" lang="en-US"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en-US"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pic>
        <p:nvPicPr>
          <p:cNvPr id="4" name="Picture 1" descr="N:\mypics\Newcastle\2011_08_30_mix\112___07\IMG_1742.JPG"/>
          <p:cNvPicPr>
            <a:picLocks noChangeAspect="1" noChangeArrowheads="1"/>
          </p:cNvPicPr>
          <p:nvPr/>
        </p:nvPicPr>
        <p:blipFill>
          <a:blip r:embed="rId3" cstate="print"/>
          <a:srcRect/>
          <a:stretch>
            <a:fillRect/>
          </a:stretch>
        </p:blipFill>
        <p:spPr bwMode="auto">
          <a:xfrm>
            <a:off x="428598" y="3571877"/>
            <a:ext cx="3936700" cy="2953512"/>
          </a:xfrm>
          <a:prstGeom prst="rect">
            <a:avLst/>
          </a:prstGeom>
          <a:noFill/>
        </p:spPr>
      </p:pic>
      <p:graphicFrame>
        <p:nvGraphicFramePr>
          <p:cNvPr id="5" name="Object 2"/>
          <p:cNvGraphicFramePr>
            <a:graphicFrameLocks noChangeAspect="1"/>
          </p:cNvGraphicFramePr>
          <p:nvPr/>
        </p:nvGraphicFramePr>
        <p:xfrm>
          <a:off x="357158" y="1033461"/>
          <a:ext cx="4095750" cy="2181225"/>
        </p:xfrm>
        <a:graphic>
          <a:graphicData uri="http://schemas.openxmlformats.org/presentationml/2006/ole">
            <mc:AlternateContent xmlns:mc="http://schemas.openxmlformats.org/markup-compatibility/2006">
              <mc:Choice xmlns:v="urn:schemas-microsoft-com:vml" Requires="v">
                <p:oleObj spid="_x0000_s201740" r:id="rId4" imgW="4060668" imgH="2174809" progId="">
                  <p:embed/>
                </p:oleObj>
              </mc:Choice>
              <mc:Fallback>
                <p:oleObj r:id="rId4" imgW="4060668" imgH="2174809" progId="">
                  <p:embed/>
                  <p:pic>
                    <p:nvPicPr>
                      <p:cNvPr id="0"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7158" y="1033461"/>
                        <a:ext cx="4095750" cy="2181225"/>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pic>
        <p:nvPicPr>
          <p:cNvPr id="6" name="Picture 4" descr="N:\mypics\Newcastle\2011_08_30_mix\112___07\IMG_1759.JPG"/>
          <p:cNvPicPr>
            <a:picLocks noChangeAspect="1" noChangeArrowheads="1"/>
          </p:cNvPicPr>
          <p:nvPr/>
        </p:nvPicPr>
        <p:blipFill>
          <a:blip r:embed="rId6" cstate="print"/>
          <a:srcRect/>
          <a:stretch>
            <a:fillRect/>
          </a:stretch>
        </p:blipFill>
        <p:spPr bwMode="auto">
          <a:xfrm>
            <a:off x="4857752" y="3571876"/>
            <a:ext cx="3972029" cy="2977827"/>
          </a:xfrm>
          <a:prstGeom prst="rect">
            <a:avLst/>
          </a:prstGeom>
          <a:noFill/>
        </p:spPr>
      </p:pic>
      <p:pic>
        <p:nvPicPr>
          <p:cNvPr id="7" name="Picture 6"/>
          <p:cNvPicPr>
            <a:picLocks noChangeAspect="1" noChangeArrowheads="1"/>
          </p:cNvPicPr>
          <p:nvPr/>
        </p:nvPicPr>
        <p:blipFill>
          <a:blip r:embed="rId7" cstate="print"/>
          <a:srcRect/>
          <a:stretch>
            <a:fillRect/>
          </a:stretch>
        </p:blipFill>
        <p:spPr bwMode="auto">
          <a:xfrm>
            <a:off x="0" y="0"/>
            <a:ext cx="1857356" cy="857232"/>
          </a:xfrm>
          <a:prstGeom prst="rect">
            <a:avLst/>
          </a:prstGeom>
          <a:noFill/>
          <a:ln w="9525">
            <a:noFill/>
            <a:miter lim="800000"/>
            <a:headEnd/>
            <a:tailEnd/>
          </a:ln>
        </p:spPr>
      </p:pic>
      <p:sp>
        <p:nvSpPr>
          <p:cNvPr id="20" name="TextBox 19"/>
          <p:cNvSpPr txBox="1"/>
          <p:nvPr/>
        </p:nvSpPr>
        <p:spPr>
          <a:xfrm>
            <a:off x="2714612" y="714356"/>
            <a:ext cx="4429156" cy="369332"/>
          </a:xfrm>
          <a:prstGeom prst="rect">
            <a:avLst/>
          </a:prstGeom>
          <a:noFill/>
          <a:ln w="28575">
            <a:solidFill>
              <a:srgbClr val="FF0000"/>
            </a:solidFill>
          </a:ln>
        </p:spPr>
        <p:txBody>
          <a:bodyPr wrap="square" rtlCol="0">
            <a:spAutoFit/>
          </a:bodyPr>
          <a:lstStyle/>
          <a:p>
            <a:r>
              <a:rPr lang="en-US" b="1" dirty="0" smtClean="0">
                <a:solidFill>
                  <a:srgbClr val="0000FF"/>
                </a:solidFill>
              </a:rPr>
              <a:t>Laboratory at  </a:t>
            </a:r>
            <a:r>
              <a:rPr lang="en-US" b="1" dirty="0" err="1" smtClean="0">
                <a:solidFill>
                  <a:srgbClr val="0000FF"/>
                </a:solidFill>
              </a:rPr>
              <a:t>Northumbria</a:t>
            </a:r>
            <a:r>
              <a:rPr lang="en-US" b="1" dirty="0" smtClean="0">
                <a:solidFill>
                  <a:srgbClr val="0000FF"/>
                </a:solidFill>
              </a:rPr>
              <a:t> University</a:t>
            </a:r>
            <a:endParaRPr lang="en-US" b="1" dirty="0">
              <a:solidFill>
                <a:srgbClr val="0000FF"/>
              </a:solidFill>
            </a:endParaRPr>
          </a:p>
        </p:txBody>
      </p:sp>
      <p:pic>
        <p:nvPicPr>
          <p:cNvPr id="201733" name="Picture 5" descr="H:\Thesis_presentation\pictures\hydrophonearray_zoom.jpg"/>
          <p:cNvPicPr>
            <a:picLocks noChangeAspect="1" noChangeArrowheads="1"/>
          </p:cNvPicPr>
          <p:nvPr/>
        </p:nvPicPr>
        <p:blipFill>
          <a:blip r:embed="rId8" cstate="print"/>
          <a:srcRect/>
          <a:stretch>
            <a:fillRect/>
          </a:stretch>
        </p:blipFill>
        <p:spPr bwMode="auto">
          <a:xfrm>
            <a:off x="5000628" y="1285860"/>
            <a:ext cx="3486150" cy="1800225"/>
          </a:xfrm>
          <a:prstGeom prst="rect">
            <a:avLst/>
          </a:prstGeom>
          <a:noFill/>
        </p:spPr>
      </p:pic>
      <p:grpSp>
        <p:nvGrpSpPr>
          <p:cNvPr id="24" name="Group 46"/>
          <p:cNvGrpSpPr>
            <a:grpSpLocks/>
          </p:cNvGrpSpPr>
          <p:nvPr/>
        </p:nvGrpSpPr>
        <p:grpSpPr bwMode="auto">
          <a:xfrm>
            <a:off x="2276492" y="-27384"/>
            <a:ext cx="4724400" cy="586408"/>
            <a:chOff x="1296" y="1824"/>
            <a:chExt cx="2976" cy="432"/>
          </a:xfrm>
        </p:grpSpPr>
        <p:sp>
          <p:nvSpPr>
            <p:cNvPr id="25" name="AutoShape 47"/>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26" name="AutoShape 4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27" name="Text Box 49"/>
            <p:cNvSpPr txBox="1">
              <a:spLocks noChangeArrowheads="1"/>
            </p:cNvSpPr>
            <p:nvPr/>
          </p:nvSpPr>
          <p:spPr bwMode="gray">
            <a:xfrm>
              <a:off x="1680" y="1934"/>
              <a:ext cx="2592" cy="272"/>
            </a:xfrm>
            <a:prstGeom prst="rect">
              <a:avLst/>
            </a:prstGeom>
            <a:noFill/>
            <a:ln w="9525" algn="ctr">
              <a:noFill/>
              <a:miter lim="800000"/>
              <a:headEnd/>
              <a:tailEnd/>
            </a:ln>
            <a:effectLst/>
          </p:spPr>
          <p:txBody>
            <a:bodyPr wrap="square">
              <a:spAutoFit/>
            </a:bodyPr>
            <a:lstStyle/>
            <a:p>
              <a:pPr algn="ctr" eaLnBrk="0" hangingPunct="0"/>
              <a:r>
                <a:rPr lang="en-US" b="1" dirty="0" smtClean="0">
                  <a:solidFill>
                    <a:schemeClr val="bg1"/>
                  </a:solidFill>
                </a:rPr>
                <a:t>Laboratory Experiment</a:t>
              </a:r>
              <a:endParaRPr lang="en-US" b="1" dirty="0">
                <a:solidFill>
                  <a:schemeClr val="bg1"/>
                </a:solidFill>
              </a:endParaRPr>
            </a:p>
          </p:txBody>
        </p:sp>
        <p:sp>
          <p:nvSpPr>
            <p:cNvPr id="28" name="Text Box 50"/>
            <p:cNvSpPr txBox="1">
              <a:spLocks noChangeArrowheads="1"/>
            </p:cNvSpPr>
            <p:nvPr/>
          </p:nvSpPr>
          <p:spPr bwMode="gray">
            <a:xfrm>
              <a:off x="1393" y="1886"/>
              <a:ext cx="224" cy="340"/>
            </a:xfrm>
            <a:prstGeom prst="rect">
              <a:avLst/>
            </a:prstGeom>
            <a:noFill/>
            <a:ln w="9525" algn="ctr">
              <a:noFill/>
              <a:miter lim="800000"/>
              <a:headEnd/>
              <a:tailEnd/>
            </a:ln>
            <a:effectLst/>
          </p:spPr>
          <p:txBody>
            <a:bodyPr wrap="none">
              <a:spAutoFit/>
            </a:bodyPr>
            <a:lstStyle/>
            <a:p>
              <a:pPr algn="ctr" eaLnBrk="0" hangingPunct="0"/>
              <a:r>
                <a:rPr lang="en-US" sz="2400" dirty="0" smtClean="0">
                  <a:solidFill>
                    <a:schemeClr val="bg1"/>
                  </a:solidFill>
                </a:rPr>
                <a:t>6</a:t>
              </a:r>
              <a:endParaRPr lang="en-US" sz="2400" dirty="0">
                <a:solidFill>
                  <a:schemeClr val="bg1"/>
                </a:solidFill>
              </a:endParaRPr>
            </a:p>
          </p:txBody>
        </p:sp>
      </p:gr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1C6ED56-4D28-4295-A9C0-5218C24AF33C}" type="slidenum">
              <a:rPr lang="en-US" smtClean="0"/>
              <a:pPr>
                <a:defRPr/>
              </a:pPr>
              <a:t>12</a:t>
            </a:fld>
            <a:endParaRPr lang="en-US" dirty="0"/>
          </a:p>
        </p:txBody>
      </p:sp>
      <p:grpSp>
        <p:nvGrpSpPr>
          <p:cNvPr id="5" name="Group 46"/>
          <p:cNvGrpSpPr>
            <a:grpSpLocks/>
          </p:cNvGrpSpPr>
          <p:nvPr/>
        </p:nvGrpSpPr>
        <p:grpSpPr bwMode="auto">
          <a:xfrm>
            <a:off x="2276492" y="-27384"/>
            <a:ext cx="4724400" cy="586408"/>
            <a:chOff x="1296" y="1824"/>
            <a:chExt cx="2976" cy="432"/>
          </a:xfrm>
        </p:grpSpPr>
        <p:sp>
          <p:nvSpPr>
            <p:cNvPr id="6" name="AutoShape 47"/>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7" name="AutoShape 4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 name="Text Box 49"/>
            <p:cNvSpPr txBox="1">
              <a:spLocks noChangeArrowheads="1"/>
            </p:cNvSpPr>
            <p:nvPr/>
          </p:nvSpPr>
          <p:spPr bwMode="gray">
            <a:xfrm>
              <a:off x="1680" y="1934"/>
              <a:ext cx="2592" cy="272"/>
            </a:xfrm>
            <a:prstGeom prst="rect">
              <a:avLst/>
            </a:prstGeom>
            <a:noFill/>
            <a:ln w="9525" algn="ctr">
              <a:noFill/>
              <a:miter lim="800000"/>
              <a:headEnd/>
              <a:tailEnd/>
            </a:ln>
            <a:effectLst/>
          </p:spPr>
          <p:txBody>
            <a:bodyPr wrap="square">
              <a:spAutoFit/>
            </a:bodyPr>
            <a:lstStyle/>
            <a:p>
              <a:pPr algn="ctr" eaLnBrk="0" hangingPunct="0"/>
              <a:r>
                <a:rPr lang="en-US" b="1" dirty="0" smtClean="0">
                  <a:solidFill>
                    <a:schemeClr val="bg1"/>
                  </a:solidFill>
                </a:rPr>
                <a:t>Laboratory Experiment</a:t>
              </a:r>
              <a:endParaRPr lang="en-US" b="1" dirty="0">
                <a:solidFill>
                  <a:schemeClr val="bg1"/>
                </a:solidFill>
              </a:endParaRPr>
            </a:p>
          </p:txBody>
        </p:sp>
        <p:sp>
          <p:nvSpPr>
            <p:cNvPr id="9" name="Text Box 50"/>
            <p:cNvSpPr txBox="1">
              <a:spLocks noChangeArrowheads="1"/>
            </p:cNvSpPr>
            <p:nvPr/>
          </p:nvSpPr>
          <p:spPr bwMode="gray">
            <a:xfrm>
              <a:off x="1393" y="1886"/>
              <a:ext cx="224" cy="340"/>
            </a:xfrm>
            <a:prstGeom prst="rect">
              <a:avLst/>
            </a:prstGeom>
            <a:noFill/>
            <a:ln w="9525" algn="ctr">
              <a:noFill/>
              <a:miter lim="800000"/>
              <a:headEnd/>
              <a:tailEnd/>
            </a:ln>
            <a:effectLst/>
          </p:spPr>
          <p:txBody>
            <a:bodyPr wrap="none">
              <a:spAutoFit/>
            </a:bodyPr>
            <a:lstStyle/>
            <a:p>
              <a:pPr algn="ctr" eaLnBrk="0" hangingPunct="0"/>
              <a:r>
                <a:rPr lang="en-US" sz="2400" dirty="0" smtClean="0">
                  <a:solidFill>
                    <a:schemeClr val="bg1"/>
                  </a:solidFill>
                </a:rPr>
                <a:t>6</a:t>
              </a:r>
              <a:endParaRPr lang="en-US" sz="2400" dirty="0">
                <a:solidFill>
                  <a:schemeClr val="bg1"/>
                </a:solidFill>
              </a:endParaRPr>
            </a:p>
          </p:txBody>
        </p:sp>
      </p:grpSp>
      <p:pic>
        <p:nvPicPr>
          <p:cNvPr id="1028" name="Picture 4"/>
          <p:cNvPicPr>
            <a:picLocks noChangeAspect="1" noChangeArrowheads="1"/>
          </p:cNvPicPr>
          <p:nvPr/>
        </p:nvPicPr>
        <p:blipFill>
          <a:blip r:embed="rId2" cstate="print"/>
          <a:srcRect/>
          <a:stretch>
            <a:fillRect/>
          </a:stretch>
        </p:blipFill>
        <p:spPr bwMode="auto">
          <a:xfrm>
            <a:off x="107504" y="4124836"/>
            <a:ext cx="2805928" cy="2400508"/>
          </a:xfrm>
          <a:prstGeom prst="rect">
            <a:avLst/>
          </a:prstGeom>
          <a:noFill/>
          <a:ln w="9525">
            <a:noFill/>
            <a:miter lim="800000"/>
            <a:headEnd/>
            <a:tailEnd/>
          </a:ln>
        </p:spPr>
      </p:pic>
      <p:pic>
        <p:nvPicPr>
          <p:cNvPr id="1029" name="Picture 5"/>
          <p:cNvPicPr>
            <a:picLocks noChangeAspect="1" noChangeArrowheads="1"/>
          </p:cNvPicPr>
          <p:nvPr/>
        </p:nvPicPr>
        <p:blipFill>
          <a:blip r:embed="rId3" cstate="print"/>
          <a:srcRect/>
          <a:stretch>
            <a:fillRect/>
          </a:stretch>
        </p:blipFill>
        <p:spPr bwMode="auto">
          <a:xfrm>
            <a:off x="6235903" y="908720"/>
            <a:ext cx="2800593" cy="2405843"/>
          </a:xfrm>
          <a:prstGeom prst="rect">
            <a:avLst/>
          </a:prstGeom>
          <a:noFill/>
          <a:ln w="9525">
            <a:noFill/>
            <a:miter lim="800000"/>
            <a:headEnd/>
            <a:tailEnd/>
          </a:ln>
        </p:spPr>
      </p:pic>
      <p:pic>
        <p:nvPicPr>
          <p:cNvPr id="1030" name="Picture 6"/>
          <p:cNvPicPr>
            <a:picLocks noChangeAspect="1" noChangeArrowheads="1"/>
          </p:cNvPicPr>
          <p:nvPr/>
        </p:nvPicPr>
        <p:blipFill>
          <a:blip r:embed="rId4" cstate="print"/>
          <a:srcRect/>
          <a:stretch>
            <a:fillRect/>
          </a:stretch>
        </p:blipFill>
        <p:spPr bwMode="auto">
          <a:xfrm>
            <a:off x="6230568" y="4191509"/>
            <a:ext cx="2805928" cy="2405843"/>
          </a:xfrm>
          <a:prstGeom prst="rect">
            <a:avLst/>
          </a:prstGeom>
          <a:noFill/>
          <a:ln w="9525">
            <a:noFill/>
            <a:miter lim="800000"/>
            <a:headEnd/>
            <a:tailEnd/>
          </a:ln>
        </p:spPr>
      </p:pic>
      <p:pic>
        <p:nvPicPr>
          <p:cNvPr id="1031" name="Picture 7"/>
          <p:cNvPicPr>
            <a:picLocks noChangeAspect="1" noChangeArrowheads="1"/>
          </p:cNvPicPr>
          <p:nvPr/>
        </p:nvPicPr>
        <p:blipFill>
          <a:blip r:embed="rId5" cstate="print"/>
          <a:srcRect/>
          <a:stretch>
            <a:fillRect/>
          </a:stretch>
        </p:blipFill>
        <p:spPr bwMode="auto">
          <a:xfrm>
            <a:off x="3066386" y="3797924"/>
            <a:ext cx="3017782" cy="2583404"/>
          </a:xfrm>
          <a:prstGeom prst="rect">
            <a:avLst/>
          </a:prstGeom>
          <a:noFill/>
          <a:ln w="9525">
            <a:noFill/>
            <a:miter lim="800000"/>
            <a:headEnd/>
            <a:tailEnd/>
          </a:ln>
        </p:spPr>
      </p:pic>
      <p:pic>
        <p:nvPicPr>
          <p:cNvPr id="16" name="Picture 3"/>
          <p:cNvPicPr>
            <a:picLocks noChangeAspect="1" noChangeArrowheads="1"/>
          </p:cNvPicPr>
          <p:nvPr/>
        </p:nvPicPr>
        <p:blipFill>
          <a:blip r:embed="rId6" cstate="print"/>
          <a:srcRect/>
          <a:stretch>
            <a:fillRect/>
          </a:stretch>
        </p:blipFill>
        <p:spPr bwMode="auto">
          <a:xfrm>
            <a:off x="107504" y="857232"/>
            <a:ext cx="2805928" cy="2416511"/>
          </a:xfrm>
          <a:prstGeom prst="rect">
            <a:avLst/>
          </a:prstGeom>
          <a:noFill/>
          <a:ln w="9525">
            <a:noFill/>
            <a:miter lim="800000"/>
            <a:headEnd/>
            <a:tailEnd/>
          </a:ln>
        </p:spPr>
      </p:pic>
      <p:pic>
        <p:nvPicPr>
          <p:cNvPr id="1032" name="Picture 8"/>
          <p:cNvPicPr>
            <a:picLocks noChangeAspect="1" noChangeArrowheads="1"/>
          </p:cNvPicPr>
          <p:nvPr/>
        </p:nvPicPr>
        <p:blipFill>
          <a:blip r:embed="rId7" cstate="print"/>
          <a:srcRect/>
          <a:stretch>
            <a:fillRect/>
          </a:stretch>
        </p:blipFill>
        <p:spPr bwMode="auto">
          <a:xfrm>
            <a:off x="3031705" y="1383629"/>
            <a:ext cx="3124471" cy="1901355"/>
          </a:xfrm>
          <a:prstGeom prst="rect">
            <a:avLst/>
          </a:prstGeom>
          <a:noFill/>
          <a:ln w="9525">
            <a:noFill/>
            <a:miter lim="800000"/>
            <a:headEnd/>
            <a:tailEnd/>
          </a:ln>
        </p:spPr>
      </p:pic>
      <p:sp>
        <p:nvSpPr>
          <p:cNvPr id="18" name="TextBox 17"/>
          <p:cNvSpPr txBox="1"/>
          <p:nvPr/>
        </p:nvSpPr>
        <p:spPr>
          <a:xfrm>
            <a:off x="827584" y="1412776"/>
            <a:ext cx="648072" cy="369332"/>
          </a:xfrm>
          <a:prstGeom prst="rect">
            <a:avLst/>
          </a:prstGeom>
          <a:noFill/>
        </p:spPr>
        <p:txBody>
          <a:bodyPr wrap="square" rtlCol="0">
            <a:spAutoFit/>
          </a:bodyPr>
          <a:lstStyle/>
          <a:p>
            <a:r>
              <a:rPr lang="en-GB" b="1" dirty="0" smtClean="0">
                <a:solidFill>
                  <a:srgbClr val="FF0000"/>
                </a:solidFill>
              </a:rPr>
              <a:t>Ch1</a:t>
            </a:r>
            <a:endParaRPr lang="en-GB" b="1" dirty="0">
              <a:solidFill>
                <a:srgbClr val="FF0000"/>
              </a:solidFill>
            </a:endParaRPr>
          </a:p>
        </p:txBody>
      </p:sp>
      <p:sp>
        <p:nvSpPr>
          <p:cNvPr id="19" name="TextBox 18"/>
          <p:cNvSpPr txBox="1"/>
          <p:nvPr/>
        </p:nvSpPr>
        <p:spPr>
          <a:xfrm>
            <a:off x="1907704" y="1916832"/>
            <a:ext cx="648072" cy="369332"/>
          </a:xfrm>
          <a:prstGeom prst="rect">
            <a:avLst/>
          </a:prstGeom>
          <a:noFill/>
        </p:spPr>
        <p:txBody>
          <a:bodyPr wrap="square" rtlCol="0">
            <a:spAutoFit/>
          </a:bodyPr>
          <a:lstStyle/>
          <a:p>
            <a:r>
              <a:rPr lang="en-GB" b="1" dirty="0" smtClean="0">
                <a:solidFill>
                  <a:srgbClr val="FF0000"/>
                </a:solidFill>
              </a:rPr>
              <a:t>Ch2</a:t>
            </a:r>
            <a:endParaRPr lang="en-GB" b="1" dirty="0">
              <a:solidFill>
                <a:srgbClr val="FF0000"/>
              </a:solidFill>
            </a:endParaRPr>
          </a:p>
        </p:txBody>
      </p:sp>
      <p:sp>
        <p:nvSpPr>
          <p:cNvPr id="20" name="TextBox 19"/>
          <p:cNvSpPr txBox="1"/>
          <p:nvPr/>
        </p:nvSpPr>
        <p:spPr>
          <a:xfrm>
            <a:off x="1115616" y="4643844"/>
            <a:ext cx="648072" cy="369332"/>
          </a:xfrm>
          <a:prstGeom prst="rect">
            <a:avLst/>
          </a:prstGeom>
          <a:noFill/>
        </p:spPr>
        <p:txBody>
          <a:bodyPr wrap="square" rtlCol="0">
            <a:spAutoFit/>
          </a:bodyPr>
          <a:lstStyle/>
          <a:p>
            <a:r>
              <a:rPr lang="en-GB" b="1" dirty="0" smtClean="0">
                <a:solidFill>
                  <a:srgbClr val="FF0000"/>
                </a:solidFill>
              </a:rPr>
              <a:t>Ch3</a:t>
            </a:r>
            <a:endParaRPr lang="en-GB" b="1" dirty="0">
              <a:solidFill>
                <a:srgbClr val="FF0000"/>
              </a:solidFill>
            </a:endParaRPr>
          </a:p>
        </p:txBody>
      </p:sp>
      <p:sp>
        <p:nvSpPr>
          <p:cNvPr id="21" name="TextBox 20"/>
          <p:cNvSpPr txBox="1"/>
          <p:nvPr/>
        </p:nvSpPr>
        <p:spPr>
          <a:xfrm>
            <a:off x="1403648" y="5229200"/>
            <a:ext cx="648072" cy="369332"/>
          </a:xfrm>
          <a:prstGeom prst="rect">
            <a:avLst/>
          </a:prstGeom>
          <a:noFill/>
        </p:spPr>
        <p:txBody>
          <a:bodyPr wrap="square" rtlCol="0">
            <a:spAutoFit/>
          </a:bodyPr>
          <a:lstStyle/>
          <a:p>
            <a:r>
              <a:rPr lang="en-GB" b="1" dirty="0" smtClean="0">
                <a:solidFill>
                  <a:srgbClr val="FF0000"/>
                </a:solidFill>
              </a:rPr>
              <a:t>Ch4</a:t>
            </a:r>
            <a:endParaRPr lang="en-GB" b="1" dirty="0">
              <a:solidFill>
                <a:srgbClr val="FF0000"/>
              </a:solidFill>
            </a:endParaRPr>
          </a:p>
        </p:txBody>
      </p:sp>
      <p:sp>
        <p:nvSpPr>
          <p:cNvPr id="22" name="TextBox 21"/>
          <p:cNvSpPr txBox="1"/>
          <p:nvPr/>
        </p:nvSpPr>
        <p:spPr>
          <a:xfrm>
            <a:off x="7236296" y="1484784"/>
            <a:ext cx="648072" cy="369332"/>
          </a:xfrm>
          <a:prstGeom prst="rect">
            <a:avLst/>
          </a:prstGeom>
          <a:noFill/>
        </p:spPr>
        <p:txBody>
          <a:bodyPr wrap="square" rtlCol="0">
            <a:spAutoFit/>
          </a:bodyPr>
          <a:lstStyle/>
          <a:p>
            <a:r>
              <a:rPr lang="en-GB" b="1" dirty="0" smtClean="0">
                <a:solidFill>
                  <a:srgbClr val="FF0000"/>
                </a:solidFill>
              </a:rPr>
              <a:t>Ch5</a:t>
            </a:r>
            <a:endParaRPr lang="en-GB" b="1" dirty="0">
              <a:solidFill>
                <a:srgbClr val="FF0000"/>
              </a:solidFill>
            </a:endParaRPr>
          </a:p>
        </p:txBody>
      </p:sp>
      <p:sp>
        <p:nvSpPr>
          <p:cNvPr id="23" name="TextBox 22"/>
          <p:cNvSpPr txBox="1"/>
          <p:nvPr/>
        </p:nvSpPr>
        <p:spPr>
          <a:xfrm>
            <a:off x="7524328" y="2051556"/>
            <a:ext cx="648072" cy="369332"/>
          </a:xfrm>
          <a:prstGeom prst="rect">
            <a:avLst/>
          </a:prstGeom>
          <a:noFill/>
        </p:spPr>
        <p:txBody>
          <a:bodyPr wrap="square" rtlCol="0">
            <a:spAutoFit/>
          </a:bodyPr>
          <a:lstStyle/>
          <a:p>
            <a:r>
              <a:rPr lang="en-GB" b="1" dirty="0" smtClean="0">
                <a:solidFill>
                  <a:srgbClr val="FF0000"/>
                </a:solidFill>
              </a:rPr>
              <a:t>Ch6</a:t>
            </a:r>
            <a:endParaRPr lang="en-GB" b="1" dirty="0">
              <a:solidFill>
                <a:srgbClr val="FF0000"/>
              </a:solidFill>
            </a:endParaRPr>
          </a:p>
        </p:txBody>
      </p:sp>
      <p:sp>
        <p:nvSpPr>
          <p:cNvPr id="24" name="TextBox 23"/>
          <p:cNvSpPr txBox="1"/>
          <p:nvPr/>
        </p:nvSpPr>
        <p:spPr>
          <a:xfrm>
            <a:off x="7236296" y="4725144"/>
            <a:ext cx="648072" cy="369332"/>
          </a:xfrm>
          <a:prstGeom prst="rect">
            <a:avLst/>
          </a:prstGeom>
          <a:noFill/>
        </p:spPr>
        <p:txBody>
          <a:bodyPr wrap="square" rtlCol="0">
            <a:spAutoFit/>
          </a:bodyPr>
          <a:lstStyle/>
          <a:p>
            <a:r>
              <a:rPr lang="en-GB" b="1" dirty="0" smtClean="0">
                <a:solidFill>
                  <a:srgbClr val="FF0000"/>
                </a:solidFill>
              </a:rPr>
              <a:t>Ch7</a:t>
            </a:r>
            <a:endParaRPr lang="en-GB" b="1" dirty="0">
              <a:solidFill>
                <a:srgbClr val="FF0000"/>
              </a:solidFill>
            </a:endParaRPr>
          </a:p>
        </p:txBody>
      </p:sp>
      <p:sp>
        <p:nvSpPr>
          <p:cNvPr id="25" name="TextBox 24"/>
          <p:cNvSpPr txBox="1"/>
          <p:nvPr/>
        </p:nvSpPr>
        <p:spPr>
          <a:xfrm>
            <a:off x="8100392" y="5291916"/>
            <a:ext cx="648072" cy="369332"/>
          </a:xfrm>
          <a:prstGeom prst="rect">
            <a:avLst/>
          </a:prstGeom>
          <a:noFill/>
        </p:spPr>
        <p:txBody>
          <a:bodyPr wrap="square" rtlCol="0">
            <a:spAutoFit/>
          </a:bodyPr>
          <a:lstStyle/>
          <a:p>
            <a:r>
              <a:rPr lang="en-GB" b="1" dirty="0" smtClean="0">
                <a:solidFill>
                  <a:srgbClr val="FF0000"/>
                </a:solidFill>
              </a:rPr>
              <a:t>Ch8</a:t>
            </a:r>
            <a:endParaRPr lang="en-GB" b="1" dirty="0">
              <a:solidFill>
                <a:srgbClr val="FF0000"/>
              </a:solidFill>
            </a:endParaRPr>
          </a:p>
        </p:txBody>
      </p:sp>
      <p:sp>
        <p:nvSpPr>
          <p:cNvPr id="26" name="TextBox 25"/>
          <p:cNvSpPr txBox="1"/>
          <p:nvPr/>
        </p:nvSpPr>
        <p:spPr>
          <a:xfrm>
            <a:off x="2987824" y="1052736"/>
            <a:ext cx="3168352" cy="369332"/>
          </a:xfrm>
          <a:prstGeom prst="rect">
            <a:avLst/>
          </a:prstGeom>
          <a:noFill/>
        </p:spPr>
        <p:txBody>
          <a:bodyPr wrap="square" rtlCol="0">
            <a:spAutoFit/>
          </a:bodyPr>
          <a:lstStyle/>
          <a:p>
            <a:r>
              <a:rPr lang="en-GB" b="1" dirty="0" smtClean="0">
                <a:solidFill>
                  <a:srgbClr val="FF0000"/>
                </a:solidFill>
              </a:rPr>
              <a:t>8 Channels hydrophone Tx </a:t>
            </a:r>
            <a:endParaRPr lang="en-GB" b="1" dirty="0">
              <a:solidFill>
                <a:srgbClr val="FF0000"/>
              </a:solidFill>
            </a:endParaRPr>
          </a:p>
        </p:txBody>
      </p:sp>
      <p:sp>
        <p:nvSpPr>
          <p:cNvPr id="27" name="TextBox 26"/>
          <p:cNvSpPr txBox="1"/>
          <p:nvPr/>
        </p:nvSpPr>
        <p:spPr>
          <a:xfrm>
            <a:off x="3275856" y="3945830"/>
            <a:ext cx="2376264" cy="923330"/>
          </a:xfrm>
          <a:prstGeom prst="rect">
            <a:avLst/>
          </a:prstGeom>
          <a:noFill/>
        </p:spPr>
        <p:txBody>
          <a:bodyPr wrap="square" rtlCol="0">
            <a:spAutoFit/>
          </a:bodyPr>
          <a:lstStyle/>
          <a:p>
            <a:r>
              <a:rPr lang="en-GB" b="1" dirty="0" smtClean="0">
                <a:solidFill>
                  <a:srgbClr val="FF0000"/>
                </a:solidFill>
              </a:rPr>
              <a:t>Bipolar pulse output from  Channel 1</a:t>
            </a:r>
            <a:endParaRPr lang="en-GB" b="1" dirty="0">
              <a:solidFill>
                <a:srgbClr val="FF0000"/>
              </a:solidFill>
            </a:endParaRPr>
          </a:p>
        </p:txBody>
      </p:sp>
      <p:pic>
        <p:nvPicPr>
          <p:cNvPr id="28" name="Picture 27"/>
          <p:cNvPicPr>
            <a:picLocks noChangeAspect="1" noChangeArrowheads="1"/>
          </p:cNvPicPr>
          <p:nvPr/>
        </p:nvPicPr>
        <p:blipFill>
          <a:blip r:embed="rId8" cstate="print"/>
          <a:srcRect/>
          <a:stretch>
            <a:fillRect/>
          </a:stretch>
        </p:blipFill>
        <p:spPr bwMode="auto">
          <a:xfrm>
            <a:off x="0" y="0"/>
            <a:ext cx="1857356" cy="857232"/>
          </a:xfrm>
          <a:prstGeom prst="rect">
            <a:avLst/>
          </a:prstGeom>
          <a:noFill/>
          <a:ln w="9525">
            <a:noFill/>
            <a:miter lim="800000"/>
            <a:headEnd/>
            <a:tailEnd/>
          </a:ln>
        </p:spPr>
      </p:pic>
      <p:pic>
        <p:nvPicPr>
          <p:cNvPr id="29" name="Picture 2"/>
          <p:cNvPicPr>
            <a:picLocks noChangeAspect="1" noChangeArrowheads="1"/>
          </p:cNvPicPr>
          <p:nvPr/>
        </p:nvPicPr>
        <p:blipFill>
          <a:blip r:embed="rId9" cstate="print"/>
          <a:srcRect/>
          <a:stretch>
            <a:fillRect/>
          </a:stretch>
        </p:blipFill>
        <p:spPr bwMode="auto">
          <a:xfrm>
            <a:off x="8286776" y="0"/>
            <a:ext cx="792163" cy="701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1C6ED56-4D28-4295-A9C0-5218C24AF33C}" type="slidenum">
              <a:rPr lang="en-US" smtClean="0"/>
              <a:pPr>
                <a:defRPr/>
              </a:pPr>
              <a:t>13</a:t>
            </a:fld>
            <a:endParaRPr lang="en-US" dirty="0"/>
          </a:p>
        </p:txBody>
      </p:sp>
      <p:sp>
        <p:nvSpPr>
          <p:cNvPr id="3" name="Slide Number Placeholder 1"/>
          <p:cNvSpPr txBox="1">
            <a:spLocks/>
          </p:cNvSpPr>
          <p:nvPr/>
        </p:nvSpPr>
        <p:spPr>
          <a:xfrm>
            <a:off x="7924800" y="6356350"/>
            <a:ext cx="7620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A1C6ED56-4D28-4295-A9C0-5218C24AF33C}" type="slidenum">
              <a:rPr kumimoji="0" lang="en-US"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en-US"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4"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7" name="Picture 6"/>
          <p:cNvPicPr>
            <a:picLocks noChangeAspect="1"/>
          </p:cNvPicPr>
          <p:nvPr/>
        </p:nvPicPr>
        <p:blipFill>
          <a:blip r:embed="rId2" cstate="print"/>
          <a:srcRect/>
          <a:stretch>
            <a:fillRect/>
          </a:stretch>
        </p:blipFill>
        <p:spPr bwMode="auto">
          <a:xfrm>
            <a:off x="5000628" y="642918"/>
            <a:ext cx="3719813" cy="2859188"/>
          </a:xfrm>
          <a:prstGeom prst="rect">
            <a:avLst/>
          </a:prstGeom>
          <a:noFill/>
          <a:ln w="9525">
            <a:noFill/>
            <a:miter lim="800000"/>
            <a:headEnd/>
            <a:tailEnd/>
          </a:ln>
        </p:spPr>
      </p:pic>
      <p:pic>
        <p:nvPicPr>
          <p:cNvPr id="11" name="Picture 10"/>
          <p:cNvPicPr>
            <a:picLocks noChangeAspect="1"/>
          </p:cNvPicPr>
          <p:nvPr/>
        </p:nvPicPr>
        <p:blipFill>
          <a:blip r:embed="rId3" cstate="print"/>
          <a:srcRect/>
          <a:stretch>
            <a:fillRect/>
          </a:stretch>
        </p:blipFill>
        <p:spPr bwMode="auto">
          <a:xfrm>
            <a:off x="5072066" y="3576961"/>
            <a:ext cx="3493125" cy="3209625"/>
          </a:xfrm>
          <a:prstGeom prst="rect">
            <a:avLst/>
          </a:prstGeom>
          <a:noFill/>
          <a:ln w="9525">
            <a:noFill/>
            <a:miter lim="800000"/>
            <a:headEnd/>
            <a:tailEnd/>
          </a:ln>
        </p:spPr>
      </p:pic>
      <p:pic>
        <p:nvPicPr>
          <p:cNvPr id="12" name="Picture 11"/>
          <p:cNvPicPr>
            <a:picLocks noChangeAspect="1"/>
          </p:cNvPicPr>
          <p:nvPr/>
        </p:nvPicPr>
        <p:blipFill>
          <a:blip r:embed="rId4" cstate="print"/>
          <a:srcRect/>
          <a:stretch>
            <a:fillRect/>
          </a:stretch>
        </p:blipFill>
        <p:spPr bwMode="auto">
          <a:xfrm>
            <a:off x="642910" y="3643314"/>
            <a:ext cx="3888000" cy="3047625"/>
          </a:xfrm>
          <a:prstGeom prst="rect">
            <a:avLst/>
          </a:prstGeom>
          <a:noFill/>
          <a:ln w="9525">
            <a:noFill/>
            <a:miter lim="800000"/>
            <a:headEnd/>
            <a:tailEnd/>
          </a:ln>
        </p:spPr>
      </p:pic>
      <p:pic>
        <p:nvPicPr>
          <p:cNvPr id="13" name="Picture 12"/>
          <p:cNvPicPr>
            <a:picLocks noChangeAspect="1" noChangeArrowheads="1"/>
          </p:cNvPicPr>
          <p:nvPr/>
        </p:nvPicPr>
        <p:blipFill>
          <a:blip r:embed="rId5" cstate="print"/>
          <a:srcRect/>
          <a:stretch>
            <a:fillRect/>
          </a:stretch>
        </p:blipFill>
        <p:spPr bwMode="auto">
          <a:xfrm>
            <a:off x="2" y="2"/>
            <a:ext cx="1263587" cy="594074"/>
          </a:xfrm>
          <a:prstGeom prst="rect">
            <a:avLst/>
          </a:prstGeom>
          <a:noFill/>
          <a:ln w="9525">
            <a:noFill/>
            <a:miter lim="800000"/>
            <a:headEnd/>
            <a:tailEnd/>
          </a:ln>
        </p:spPr>
      </p:pic>
      <p:pic>
        <p:nvPicPr>
          <p:cNvPr id="14" name="Picture 13"/>
          <p:cNvPicPr>
            <a:picLocks noChangeAspect="1"/>
          </p:cNvPicPr>
          <p:nvPr/>
        </p:nvPicPr>
        <p:blipFill>
          <a:blip r:embed="rId6" cstate="print"/>
          <a:srcRect/>
          <a:stretch>
            <a:fillRect/>
          </a:stretch>
        </p:blipFill>
        <p:spPr bwMode="auto">
          <a:xfrm>
            <a:off x="714348" y="714356"/>
            <a:ext cx="3748500" cy="2849625"/>
          </a:xfrm>
          <a:prstGeom prst="rect">
            <a:avLst/>
          </a:prstGeom>
          <a:noFill/>
          <a:ln w="9525">
            <a:noFill/>
            <a:miter lim="800000"/>
            <a:headEnd/>
            <a:tailEnd/>
          </a:ln>
        </p:spPr>
      </p:pic>
      <p:pic>
        <p:nvPicPr>
          <p:cNvPr id="15" name="Picture 2"/>
          <p:cNvPicPr>
            <a:picLocks noChangeAspect="1" noChangeArrowheads="1"/>
          </p:cNvPicPr>
          <p:nvPr/>
        </p:nvPicPr>
        <p:blipFill>
          <a:blip r:embed="rId7" cstate="print"/>
          <a:srcRect/>
          <a:stretch>
            <a:fillRect/>
          </a:stretch>
        </p:blipFill>
        <p:spPr bwMode="auto">
          <a:xfrm>
            <a:off x="8286776" y="0"/>
            <a:ext cx="792163" cy="701675"/>
          </a:xfrm>
          <a:prstGeom prst="rect">
            <a:avLst/>
          </a:prstGeom>
          <a:noFill/>
          <a:ln w="9525">
            <a:noFill/>
            <a:miter lim="800000"/>
            <a:headEnd/>
            <a:tailEnd/>
          </a:ln>
          <a:effectLst/>
        </p:spPr>
      </p:pic>
      <p:grpSp>
        <p:nvGrpSpPr>
          <p:cNvPr id="16" name="Group 46"/>
          <p:cNvGrpSpPr>
            <a:grpSpLocks/>
          </p:cNvGrpSpPr>
          <p:nvPr/>
        </p:nvGrpSpPr>
        <p:grpSpPr bwMode="auto">
          <a:xfrm>
            <a:off x="2276492" y="-27384"/>
            <a:ext cx="4724400" cy="586408"/>
            <a:chOff x="1296" y="1824"/>
            <a:chExt cx="2976" cy="432"/>
          </a:xfrm>
        </p:grpSpPr>
        <p:sp>
          <p:nvSpPr>
            <p:cNvPr id="17" name="AutoShape 47"/>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8" name="AutoShape 4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9" name="Text Box 49"/>
            <p:cNvSpPr txBox="1">
              <a:spLocks noChangeArrowheads="1"/>
            </p:cNvSpPr>
            <p:nvPr/>
          </p:nvSpPr>
          <p:spPr bwMode="gray">
            <a:xfrm>
              <a:off x="1680" y="1934"/>
              <a:ext cx="2592" cy="272"/>
            </a:xfrm>
            <a:prstGeom prst="rect">
              <a:avLst/>
            </a:prstGeom>
            <a:noFill/>
            <a:ln w="9525" algn="ctr">
              <a:noFill/>
              <a:miter lim="800000"/>
              <a:headEnd/>
              <a:tailEnd/>
            </a:ln>
            <a:effectLst/>
          </p:spPr>
          <p:txBody>
            <a:bodyPr wrap="square">
              <a:spAutoFit/>
            </a:bodyPr>
            <a:lstStyle/>
            <a:p>
              <a:pPr algn="ctr" eaLnBrk="0" hangingPunct="0"/>
              <a:r>
                <a:rPr lang="en-US" b="1" dirty="0" smtClean="0">
                  <a:solidFill>
                    <a:schemeClr val="bg1"/>
                  </a:solidFill>
                </a:rPr>
                <a:t>Laboratory Experiment</a:t>
              </a:r>
              <a:endParaRPr lang="en-US" b="1" dirty="0">
                <a:solidFill>
                  <a:schemeClr val="bg1"/>
                </a:solidFill>
              </a:endParaRPr>
            </a:p>
          </p:txBody>
        </p:sp>
        <p:sp>
          <p:nvSpPr>
            <p:cNvPr id="20" name="Text Box 50"/>
            <p:cNvSpPr txBox="1">
              <a:spLocks noChangeArrowheads="1"/>
            </p:cNvSpPr>
            <p:nvPr/>
          </p:nvSpPr>
          <p:spPr bwMode="gray">
            <a:xfrm>
              <a:off x="1393" y="1886"/>
              <a:ext cx="224" cy="340"/>
            </a:xfrm>
            <a:prstGeom prst="rect">
              <a:avLst/>
            </a:prstGeom>
            <a:noFill/>
            <a:ln w="9525" algn="ctr">
              <a:noFill/>
              <a:miter lim="800000"/>
              <a:headEnd/>
              <a:tailEnd/>
            </a:ln>
            <a:effectLst/>
          </p:spPr>
          <p:txBody>
            <a:bodyPr wrap="none">
              <a:spAutoFit/>
            </a:bodyPr>
            <a:lstStyle/>
            <a:p>
              <a:pPr algn="ctr" eaLnBrk="0" hangingPunct="0"/>
              <a:r>
                <a:rPr lang="en-US" sz="2400" dirty="0" smtClean="0">
                  <a:solidFill>
                    <a:schemeClr val="bg1"/>
                  </a:solidFill>
                </a:rPr>
                <a:t>6</a:t>
              </a:r>
              <a:endParaRPr lang="en-US" sz="2400" dirty="0">
                <a:solidFill>
                  <a:schemeClr val="bg1"/>
                </a:solidFill>
              </a:endParaRPr>
            </a:p>
          </p:txBody>
        </p:sp>
      </p:gr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1C6ED56-4D28-4295-A9C0-5218C24AF33C}" type="slidenum">
              <a:rPr lang="en-US" smtClean="0"/>
              <a:pPr>
                <a:defRPr/>
              </a:pPr>
              <a:t>14</a:t>
            </a:fld>
            <a:endParaRPr lang="en-US" dirty="0"/>
          </a:p>
        </p:txBody>
      </p:sp>
      <p:pic>
        <p:nvPicPr>
          <p:cNvPr id="6" name="Picture 5"/>
          <p:cNvPicPr>
            <a:picLocks noChangeAspect="1"/>
          </p:cNvPicPr>
          <p:nvPr/>
        </p:nvPicPr>
        <p:blipFill>
          <a:blip r:embed="rId2" cstate="print"/>
          <a:srcRect/>
          <a:stretch>
            <a:fillRect/>
          </a:stretch>
        </p:blipFill>
        <p:spPr bwMode="auto">
          <a:xfrm>
            <a:off x="6009219" y="2571744"/>
            <a:ext cx="3063375" cy="2346750"/>
          </a:xfrm>
          <a:prstGeom prst="rect">
            <a:avLst/>
          </a:prstGeom>
          <a:noFill/>
          <a:ln w="9525">
            <a:noFill/>
            <a:miter lim="800000"/>
            <a:headEnd/>
            <a:tailEnd/>
          </a:ln>
        </p:spPr>
      </p:pic>
      <p:graphicFrame>
        <p:nvGraphicFramePr>
          <p:cNvPr id="9" name="Table 8"/>
          <p:cNvGraphicFramePr>
            <a:graphicFrameLocks noGrp="1"/>
          </p:cNvGraphicFramePr>
          <p:nvPr/>
        </p:nvGraphicFramePr>
        <p:xfrm>
          <a:off x="285720" y="1357295"/>
          <a:ext cx="5500724" cy="4420230"/>
        </p:xfrm>
        <a:graphic>
          <a:graphicData uri="http://schemas.openxmlformats.org/drawingml/2006/table">
            <a:tbl>
              <a:tblPr/>
              <a:tblGrid>
                <a:gridCol w="1428760"/>
                <a:gridCol w="642942"/>
                <a:gridCol w="714380"/>
                <a:gridCol w="642942"/>
                <a:gridCol w="642942"/>
                <a:gridCol w="642942"/>
                <a:gridCol w="785816"/>
              </a:tblGrid>
              <a:tr h="249754">
                <a:tc rowSpan="2">
                  <a:txBody>
                    <a:bodyPr/>
                    <a:lstStyle/>
                    <a:p>
                      <a:pPr algn="ctr">
                        <a:spcAft>
                          <a:spcPts val="1000"/>
                        </a:spcAft>
                      </a:pPr>
                      <a:r>
                        <a:rPr lang="en-GB" sz="1200" b="1" dirty="0">
                          <a:solidFill>
                            <a:srgbClr val="0000FF"/>
                          </a:solidFill>
                          <a:latin typeface="Times New Roman"/>
                          <a:ea typeface="Times New Roman"/>
                          <a:cs typeface="Times New Roman"/>
                        </a:rPr>
                        <a:t>No of Hydro phone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gridSpan="3">
                  <a:txBody>
                    <a:bodyPr/>
                    <a:lstStyle/>
                    <a:p>
                      <a:pPr algn="ctr">
                        <a:spcAft>
                          <a:spcPts val="0"/>
                        </a:spcAft>
                      </a:pPr>
                      <a:r>
                        <a:rPr lang="en-US" sz="1200" b="1" i="0" dirty="0">
                          <a:solidFill>
                            <a:srgbClr val="0000FF"/>
                          </a:solidFill>
                          <a:latin typeface="Times New Roman"/>
                          <a:ea typeface="SimSun"/>
                          <a:cs typeface="Times New Roman"/>
                        </a:rPr>
                        <a:t>PXI-6713 module</a:t>
                      </a:r>
                      <a:endParaRPr lang="en-GB" sz="750" b="1" i="1" dirty="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c gridSpan="3">
                  <a:txBody>
                    <a:bodyPr/>
                    <a:lstStyle/>
                    <a:p>
                      <a:pPr algn="ctr">
                        <a:spcAft>
                          <a:spcPts val="0"/>
                        </a:spcAft>
                      </a:pPr>
                      <a:r>
                        <a:rPr lang="en-US" sz="1200" b="1" i="0" dirty="0" err="1">
                          <a:solidFill>
                            <a:srgbClr val="0000FF"/>
                          </a:solidFill>
                          <a:latin typeface="Times New Roman"/>
                          <a:ea typeface="SimSun"/>
                          <a:cs typeface="Times New Roman"/>
                        </a:rPr>
                        <a:t>dsPIC</a:t>
                      </a:r>
                      <a:r>
                        <a:rPr lang="en-US" sz="1200" b="1" i="0" dirty="0">
                          <a:solidFill>
                            <a:srgbClr val="0000FF"/>
                          </a:solidFill>
                          <a:latin typeface="Times New Roman"/>
                          <a:ea typeface="SimSun"/>
                          <a:cs typeface="Times New Roman"/>
                        </a:rPr>
                        <a:t> module</a:t>
                      </a:r>
                      <a:endParaRPr lang="en-GB" sz="750" b="1" i="1" dirty="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hMerge="1">
                  <a:txBody>
                    <a:bodyPr/>
                    <a:lstStyle/>
                    <a:p>
                      <a:endParaRPr lang="en-GB"/>
                    </a:p>
                  </a:txBody>
                  <a:tcPr/>
                </a:tc>
                <a:tc hMerge="1">
                  <a:txBody>
                    <a:bodyPr/>
                    <a:lstStyle/>
                    <a:p>
                      <a:endParaRPr lang="en-GB"/>
                    </a:p>
                  </a:txBody>
                  <a:tcPr/>
                </a:tc>
              </a:tr>
              <a:tr h="536797">
                <a:tc vMerge="1">
                  <a:txBody>
                    <a:bodyPr/>
                    <a:lstStyle/>
                    <a:p>
                      <a:endParaRPr lang="en-GB"/>
                    </a:p>
                  </a:txBody>
                  <a:tcPr/>
                </a:tc>
                <a:tc>
                  <a:txBody>
                    <a:bodyPr/>
                    <a:lstStyle/>
                    <a:p>
                      <a:pPr>
                        <a:spcAft>
                          <a:spcPts val="1000"/>
                        </a:spcAft>
                      </a:pPr>
                      <a:r>
                        <a:rPr lang="en-GB" sz="1200" b="1" dirty="0">
                          <a:solidFill>
                            <a:srgbClr val="0000FF"/>
                          </a:solidFill>
                          <a:latin typeface="Times New Roman"/>
                          <a:ea typeface="Times New Roman"/>
                          <a:cs typeface="Times New Roman"/>
                        </a:rPr>
                        <a:t>Centre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1000"/>
                        </a:spcAft>
                      </a:pPr>
                      <a:r>
                        <a:rPr lang="en-GB" sz="1200" b="1" dirty="0">
                          <a:solidFill>
                            <a:srgbClr val="0000FF"/>
                          </a:solidFill>
                          <a:latin typeface="Times New Roman"/>
                          <a:ea typeface="Times New Roman"/>
                          <a:cs typeface="Times New Roman"/>
                        </a:rPr>
                        <a:t>Left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1000"/>
                        </a:spcAft>
                      </a:pPr>
                      <a:r>
                        <a:rPr lang="en-GB" sz="1200" b="1" dirty="0">
                          <a:solidFill>
                            <a:srgbClr val="0000FF"/>
                          </a:solidFill>
                          <a:latin typeface="Times New Roman"/>
                          <a:ea typeface="Times New Roman"/>
                          <a:cs typeface="Times New Roman"/>
                        </a:rPr>
                        <a:t>bottom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1000"/>
                        </a:spcAft>
                      </a:pPr>
                      <a:r>
                        <a:rPr lang="en-GB" sz="1200" b="1" dirty="0">
                          <a:solidFill>
                            <a:srgbClr val="0000FF"/>
                          </a:solidFill>
                          <a:latin typeface="Times New Roman"/>
                          <a:ea typeface="Times New Roman"/>
                          <a:cs typeface="Times New Roman"/>
                        </a:rPr>
                        <a:t>Centre</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1000"/>
                        </a:spcAft>
                      </a:pPr>
                      <a:r>
                        <a:rPr lang="en-GB" sz="1200" b="1" dirty="0">
                          <a:solidFill>
                            <a:srgbClr val="0000FF"/>
                          </a:solidFill>
                          <a:latin typeface="Times New Roman"/>
                          <a:ea typeface="Times New Roman"/>
                          <a:cs typeface="Times New Roman"/>
                        </a:rPr>
                        <a:t>Left</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c>
                  <a:txBody>
                    <a:bodyPr/>
                    <a:lstStyle/>
                    <a:p>
                      <a:pPr algn="ctr">
                        <a:spcAft>
                          <a:spcPts val="1000"/>
                        </a:spcAft>
                      </a:pPr>
                      <a:r>
                        <a:rPr lang="en-GB" sz="1200" b="1" dirty="0">
                          <a:solidFill>
                            <a:srgbClr val="0000FF"/>
                          </a:solidFill>
                          <a:latin typeface="Times New Roman"/>
                          <a:ea typeface="Times New Roman"/>
                          <a:cs typeface="Times New Roman"/>
                        </a:rPr>
                        <a:t>bottom</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D9D9D9"/>
                    </a:solidFill>
                  </a:tcPr>
                </a:tc>
              </a:tr>
              <a:tr h="286000">
                <a:tc>
                  <a:txBody>
                    <a:bodyPr/>
                    <a:lstStyle/>
                    <a:p>
                      <a:pPr algn="ctr">
                        <a:spcAft>
                          <a:spcPts val="0"/>
                        </a:spcAft>
                      </a:pPr>
                      <a:r>
                        <a:rPr lang="en-US" sz="1600" dirty="0">
                          <a:solidFill>
                            <a:srgbClr val="0000FF"/>
                          </a:solidFill>
                          <a:latin typeface="Times New Roman"/>
                          <a:ea typeface="SimSun"/>
                          <a:cs typeface="Times New Roman"/>
                        </a:rPr>
                        <a:t>H1</a:t>
                      </a:r>
                      <a:endParaRPr lang="en-GB" sz="1000" dirty="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rgbClr val="0000FF"/>
                          </a:solidFill>
                          <a:latin typeface="Times New Roman"/>
                          <a:ea typeface="SimSun"/>
                          <a:cs typeface="Times New Roman"/>
                        </a:rPr>
                        <a:t>1.54</a:t>
                      </a:r>
                      <a:endParaRPr lang="en-GB" sz="1000" dirty="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1.46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1.56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1.68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a:solidFill>
                            <a:srgbClr val="0000FF"/>
                          </a:solidFill>
                          <a:latin typeface="Times New Roman"/>
                          <a:ea typeface="Times New Roman"/>
                          <a:cs typeface="Times New Roman"/>
                        </a:rPr>
                        <a:t>1.54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1.58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000">
                <a:tc>
                  <a:txBody>
                    <a:bodyPr/>
                    <a:lstStyle/>
                    <a:p>
                      <a:pPr algn="ctr">
                        <a:spcAft>
                          <a:spcPts val="0"/>
                        </a:spcAft>
                      </a:pPr>
                      <a:r>
                        <a:rPr lang="en-US" sz="1600">
                          <a:solidFill>
                            <a:srgbClr val="0000FF"/>
                          </a:solidFill>
                          <a:latin typeface="Times New Roman"/>
                          <a:ea typeface="SimSun"/>
                          <a:cs typeface="Times New Roman"/>
                        </a:rPr>
                        <a:t>H2</a:t>
                      </a:r>
                      <a:endParaRPr lang="en-GB" sz="100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FF"/>
                          </a:solidFill>
                          <a:latin typeface="Times New Roman"/>
                          <a:ea typeface="SimSun"/>
                          <a:cs typeface="Times New Roman"/>
                        </a:rPr>
                        <a:t>1.64</a:t>
                      </a:r>
                      <a:endParaRPr lang="en-GB" sz="100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1.60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1.66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1.76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1.62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1.60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000">
                <a:tc>
                  <a:txBody>
                    <a:bodyPr/>
                    <a:lstStyle/>
                    <a:p>
                      <a:pPr algn="ctr">
                        <a:spcAft>
                          <a:spcPts val="0"/>
                        </a:spcAft>
                      </a:pPr>
                      <a:r>
                        <a:rPr lang="en-US" sz="1600">
                          <a:solidFill>
                            <a:srgbClr val="0000FF"/>
                          </a:solidFill>
                          <a:latin typeface="Times New Roman"/>
                          <a:ea typeface="SimSun"/>
                          <a:cs typeface="Times New Roman"/>
                        </a:rPr>
                        <a:t>H3</a:t>
                      </a:r>
                      <a:endParaRPr lang="en-GB" sz="100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FF"/>
                          </a:solidFill>
                          <a:latin typeface="Times New Roman"/>
                          <a:ea typeface="SimSun"/>
                          <a:cs typeface="Times New Roman"/>
                        </a:rPr>
                        <a:t>1.84</a:t>
                      </a:r>
                      <a:endParaRPr lang="en-GB" sz="100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a:solidFill>
                            <a:srgbClr val="0000FF"/>
                          </a:solidFill>
                          <a:latin typeface="Times New Roman"/>
                          <a:ea typeface="Times New Roman"/>
                          <a:cs typeface="Times New Roman"/>
                        </a:rPr>
                        <a:t>1.76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a:solidFill>
                            <a:srgbClr val="0000FF"/>
                          </a:solidFill>
                          <a:latin typeface="Times New Roman"/>
                          <a:ea typeface="Times New Roman"/>
                          <a:cs typeface="Times New Roman"/>
                        </a:rPr>
                        <a:t>1.74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1.86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1.74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1.72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000">
                <a:tc>
                  <a:txBody>
                    <a:bodyPr/>
                    <a:lstStyle/>
                    <a:p>
                      <a:pPr algn="ctr">
                        <a:spcAft>
                          <a:spcPts val="0"/>
                        </a:spcAft>
                      </a:pPr>
                      <a:r>
                        <a:rPr lang="en-US" sz="1600">
                          <a:solidFill>
                            <a:srgbClr val="0000FF"/>
                          </a:solidFill>
                          <a:latin typeface="Times New Roman"/>
                          <a:ea typeface="SimSun"/>
                          <a:cs typeface="Times New Roman"/>
                        </a:rPr>
                        <a:t>H4</a:t>
                      </a:r>
                      <a:endParaRPr lang="en-GB" sz="100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FF"/>
                          </a:solidFill>
                          <a:latin typeface="Times New Roman"/>
                          <a:ea typeface="SimSun"/>
                          <a:cs typeface="Times New Roman"/>
                        </a:rPr>
                        <a:t>1.98</a:t>
                      </a:r>
                      <a:endParaRPr lang="en-GB" sz="100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a:solidFill>
                            <a:srgbClr val="0000FF"/>
                          </a:solidFill>
                          <a:latin typeface="Times New Roman"/>
                          <a:ea typeface="Times New Roman"/>
                          <a:cs typeface="Times New Roman"/>
                        </a:rPr>
                        <a:t>1.84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a:solidFill>
                            <a:srgbClr val="0000FF"/>
                          </a:solidFill>
                          <a:latin typeface="Times New Roman"/>
                          <a:ea typeface="Times New Roman"/>
                          <a:cs typeface="Times New Roman"/>
                        </a:rPr>
                        <a:t>1.80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a:solidFill>
                            <a:srgbClr val="0000FF"/>
                          </a:solidFill>
                          <a:latin typeface="Times New Roman"/>
                          <a:ea typeface="Times New Roman"/>
                          <a:cs typeface="Times New Roman"/>
                        </a:rPr>
                        <a:t>1.96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a:solidFill>
                            <a:srgbClr val="0000FF"/>
                          </a:solidFill>
                          <a:latin typeface="Times New Roman"/>
                          <a:ea typeface="Times New Roman"/>
                          <a:cs typeface="Times New Roman"/>
                        </a:rPr>
                        <a:t>1.92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1.86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000">
                <a:tc>
                  <a:txBody>
                    <a:bodyPr/>
                    <a:lstStyle/>
                    <a:p>
                      <a:pPr algn="ctr">
                        <a:spcAft>
                          <a:spcPts val="0"/>
                        </a:spcAft>
                      </a:pPr>
                      <a:r>
                        <a:rPr lang="en-US" sz="1600">
                          <a:solidFill>
                            <a:srgbClr val="0000FF"/>
                          </a:solidFill>
                          <a:latin typeface="Times New Roman"/>
                          <a:ea typeface="SimSun"/>
                          <a:cs typeface="Times New Roman"/>
                        </a:rPr>
                        <a:t>H5</a:t>
                      </a:r>
                      <a:endParaRPr lang="en-GB" sz="100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FF"/>
                          </a:solidFill>
                          <a:latin typeface="Times New Roman"/>
                          <a:ea typeface="SimSun"/>
                          <a:cs typeface="Times New Roman"/>
                        </a:rPr>
                        <a:t>2.30</a:t>
                      </a:r>
                      <a:endParaRPr lang="en-GB" sz="100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a:solidFill>
                            <a:srgbClr val="0000FF"/>
                          </a:solidFill>
                          <a:latin typeface="Times New Roman"/>
                          <a:ea typeface="Times New Roman"/>
                          <a:cs typeface="Times New Roman"/>
                        </a:rPr>
                        <a:t>2.06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2.08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a:solidFill>
                            <a:srgbClr val="0000FF"/>
                          </a:solidFill>
                          <a:latin typeface="Times New Roman"/>
                          <a:ea typeface="Times New Roman"/>
                          <a:cs typeface="Times New Roman"/>
                        </a:rPr>
                        <a:t>2.30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a:solidFill>
                            <a:srgbClr val="0000FF"/>
                          </a:solidFill>
                          <a:latin typeface="Times New Roman"/>
                          <a:ea typeface="Times New Roman"/>
                          <a:cs typeface="Times New Roman"/>
                        </a:rPr>
                        <a:t>2.04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2.10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000">
                <a:tc>
                  <a:txBody>
                    <a:bodyPr/>
                    <a:lstStyle/>
                    <a:p>
                      <a:pPr algn="ctr">
                        <a:spcAft>
                          <a:spcPts val="0"/>
                        </a:spcAft>
                      </a:pPr>
                      <a:r>
                        <a:rPr lang="en-US" sz="1600">
                          <a:solidFill>
                            <a:srgbClr val="0000FF"/>
                          </a:solidFill>
                          <a:latin typeface="Times New Roman"/>
                          <a:ea typeface="SimSun"/>
                          <a:cs typeface="Times New Roman"/>
                        </a:rPr>
                        <a:t>H6</a:t>
                      </a:r>
                      <a:endParaRPr lang="en-GB" sz="100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FF"/>
                          </a:solidFill>
                          <a:latin typeface="Times New Roman"/>
                          <a:ea typeface="SimSun"/>
                          <a:cs typeface="Times New Roman"/>
                        </a:rPr>
                        <a:t>2.46</a:t>
                      </a:r>
                      <a:endParaRPr lang="en-GB" sz="100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a:solidFill>
                            <a:srgbClr val="0000FF"/>
                          </a:solidFill>
                          <a:latin typeface="Times New Roman"/>
                          <a:ea typeface="Times New Roman"/>
                          <a:cs typeface="Times New Roman"/>
                        </a:rPr>
                        <a:t>2.24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a:solidFill>
                            <a:srgbClr val="0000FF"/>
                          </a:solidFill>
                          <a:latin typeface="Times New Roman"/>
                          <a:ea typeface="Times New Roman"/>
                          <a:cs typeface="Times New Roman"/>
                        </a:rPr>
                        <a:t>2.30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a:solidFill>
                            <a:srgbClr val="0000FF"/>
                          </a:solidFill>
                          <a:latin typeface="Times New Roman"/>
                          <a:ea typeface="Times New Roman"/>
                          <a:cs typeface="Times New Roman"/>
                        </a:rPr>
                        <a:t>2.48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a:solidFill>
                            <a:srgbClr val="0000FF"/>
                          </a:solidFill>
                          <a:latin typeface="Times New Roman"/>
                          <a:ea typeface="Times New Roman"/>
                          <a:cs typeface="Times New Roman"/>
                        </a:rPr>
                        <a:t>2.22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2.30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000">
                <a:tc>
                  <a:txBody>
                    <a:bodyPr/>
                    <a:lstStyle/>
                    <a:p>
                      <a:pPr algn="ctr">
                        <a:spcAft>
                          <a:spcPts val="0"/>
                        </a:spcAft>
                      </a:pPr>
                      <a:r>
                        <a:rPr lang="en-US" sz="1600">
                          <a:solidFill>
                            <a:srgbClr val="0000FF"/>
                          </a:solidFill>
                          <a:latin typeface="Times New Roman"/>
                          <a:ea typeface="SimSun"/>
                          <a:cs typeface="Times New Roman"/>
                        </a:rPr>
                        <a:t>H7</a:t>
                      </a:r>
                      <a:endParaRPr lang="en-GB" sz="100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FF"/>
                          </a:solidFill>
                          <a:latin typeface="Times New Roman"/>
                          <a:ea typeface="SimSun"/>
                          <a:cs typeface="Times New Roman"/>
                        </a:rPr>
                        <a:t>2.56</a:t>
                      </a:r>
                      <a:endParaRPr lang="en-GB" sz="100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a:solidFill>
                            <a:srgbClr val="0000FF"/>
                          </a:solidFill>
                          <a:latin typeface="Times New Roman"/>
                          <a:ea typeface="Times New Roman"/>
                          <a:cs typeface="Times New Roman"/>
                        </a:rPr>
                        <a:t>2.28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a:solidFill>
                            <a:srgbClr val="0000FF"/>
                          </a:solidFill>
                          <a:latin typeface="Times New Roman"/>
                          <a:ea typeface="Times New Roman"/>
                          <a:cs typeface="Times New Roman"/>
                        </a:rPr>
                        <a:t>2.36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a:solidFill>
                            <a:srgbClr val="0000FF"/>
                          </a:solidFill>
                          <a:latin typeface="Times New Roman"/>
                          <a:ea typeface="Times New Roman"/>
                          <a:cs typeface="Times New Roman"/>
                        </a:rPr>
                        <a:t>2.58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a:solidFill>
                            <a:srgbClr val="0000FF"/>
                          </a:solidFill>
                          <a:latin typeface="Times New Roman"/>
                          <a:ea typeface="Times New Roman"/>
                          <a:cs typeface="Times New Roman"/>
                        </a:rPr>
                        <a:t>2.30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2.32</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000">
                <a:tc>
                  <a:txBody>
                    <a:bodyPr/>
                    <a:lstStyle/>
                    <a:p>
                      <a:pPr algn="ctr">
                        <a:spcAft>
                          <a:spcPts val="0"/>
                        </a:spcAft>
                      </a:pPr>
                      <a:r>
                        <a:rPr lang="en-US" sz="1600">
                          <a:solidFill>
                            <a:srgbClr val="0000FF"/>
                          </a:solidFill>
                          <a:latin typeface="Times New Roman"/>
                          <a:ea typeface="SimSun"/>
                          <a:cs typeface="Times New Roman"/>
                        </a:rPr>
                        <a:t>H8</a:t>
                      </a:r>
                      <a:endParaRPr lang="en-GB" sz="100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a:solidFill>
                            <a:srgbClr val="0000FF"/>
                          </a:solidFill>
                          <a:latin typeface="Times New Roman"/>
                          <a:ea typeface="SimSun"/>
                          <a:cs typeface="Times New Roman"/>
                        </a:rPr>
                        <a:t>2.86</a:t>
                      </a:r>
                      <a:endParaRPr lang="en-GB" sz="100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a:solidFill>
                            <a:srgbClr val="0000FF"/>
                          </a:solidFill>
                          <a:latin typeface="Times New Roman"/>
                          <a:ea typeface="Times New Roman"/>
                          <a:cs typeface="Times New Roman"/>
                        </a:rPr>
                        <a:t>2.64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a:solidFill>
                            <a:srgbClr val="0000FF"/>
                          </a:solidFill>
                          <a:latin typeface="Times New Roman"/>
                          <a:ea typeface="Times New Roman"/>
                          <a:cs typeface="Times New Roman"/>
                        </a:rPr>
                        <a:t>2.78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a:solidFill>
                            <a:srgbClr val="0000FF"/>
                          </a:solidFill>
                          <a:latin typeface="Times New Roman"/>
                          <a:ea typeface="Times New Roman"/>
                          <a:cs typeface="Times New Roman"/>
                        </a:rPr>
                        <a:t>2.88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a:solidFill>
                            <a:srgbClr val="0000FF"/>
                          </a:solidFill>
                          <a:latin typeface="Times New Roman"/>
                          <a:ea typeface="Times New Roman"/>
                          <a:cs typeface="Times New Roman"/>
                        </a:rPr>
                        <a:t>2.70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2.74</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428999">
                <a:tc>
                  <a:txBody>
                    <a:bodyPr/>
                    <a:lstStyle/>
                    <a:p>
                      <a:pPr algn="ctr">
                        <a:spcAft>
                          <a:spcPts val="0"/>
                        </a:spcAft>
                      </a:pPr>
                      <a:r>
                        <a:rPr lang="en-GB" sz="1600" dirty="0" smtClean="0">
                          <a:solidFill>
                            <a:srgbClr val="0000FF"/>
                          </a:solidFill>
                          <a:latin typeface="Times New Roman"/>
                          <a:ea typeface="SimSun"/>
                          <a:cs typeface="Times New Roman"/>
                        </a:rPr>
                        <a:t>Calculation  H1+...H8</a:t>
                      </a:r>
                      <a:endParaRPr lang="en-GB" sz="1600" dirty="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GB" sz="1600" dirty="0" smtClean="0">
                          <a:solidFill>
                            <a:srgbClr val="0000FF"/>
                          </a:solidFill>
                          <a:latin typeface="Times New Roman"/>
                          <a:ea typeface="SimSun"/>
                          <a:cs typeface="Times New Roman"/>
                        </a:rPr>
                        <a:t>17.18</a:t>
                      </a:r>
                      <a:endParaRPr lang="en-GB" sz="1600" dirty="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smtClean="0">
                          <a:solidFill>
                            <a:srgbClr val="0000FF"/>
                          </a:solidFill>
                          <a:latin typeface="Times New Roman"/>
                          <a:ea typeface="Times New Roman"/>
                          <a:cs typeface="Times New Roman"/>
                        </a:rPr>
                        <a:t>15.88</a:t>
                      </a:r>
                      <a:endParaRPr lang="en-GB" sz="1600" dirty="0">
                        <a:solidFill>
                          <a:srgbClr val="0000FF"/>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smtClean="0">
                          <a:solidFill>
                            <a:srgbClr val="0000FF"/>
                          </a:solidFill>
                          <a:latin typeface="Times New Roman"/>
                          <a:ea typeface="Times New Roman"/>
                          <a:cs typeface="Times New Roman"/>
                        </a:rPr>
                        <a:t>16.28</a:t>
                      </a:r>
                      <a:endParaRPr lang="en-GB" sz="1600" dirty="0">
                        <a:solidFill>
                          <a:srgbClr val="0000FF"/>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smtClean="0">
                          <a:solidFill>
                            <a:srgbClr val="0000FF"/>
                          </a:solidFill>
                          <a:latin typeface="Times New Roman"/>
                          <a:ea typeface="Times New Roman"/>
                          <a:cs typeface="Times New Roman"/>
                        </a:rPr>
                        <a:t>17.50</a:t>
                      </a:r>
                      <a:endParaRPr lang="en-GB" sz="1600" dirty="0">
                        <a:solidFill>
                          <a:srgbClr val="0000FF"/>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smtClean="0">
                          <a:solidFill>
                            <a:srgbClr val="0000FF"/>
                          </a:solidFill>
                          <a:latin typeface="Times New Roman"/>
                          <a:ea typeface="Times New Roman"/>
                          <a:cs typeface="Times New Roman"/>
                        </a:rPr>
                        <a:t>16.08</a:t>
                      </a:r>
                      <a:endParaRPr lang="en-GB" sz="1600" dirty="0">
                        <a:solidFill>
                          <a:srgbClr val="0000FF"/>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smtClean="0">
                          <a:solidFill>
                            <a:srgbClr val="0000FF"/>
                          </a:solidFill>
                          <a:latin typeface="Times New Roman"/>
                          <a:ea typeface="Times New Roman"/>
                          <a:cs typeface="Times New Roman"/>
                        </a:rPr>
                        <a:t>16.22</a:t>
                      </a:r>
                      <a:endParaRPr lang="en-GB" sz="1600" dirty="0">
                        <a:solidFill>
                          <a:srgbClr val="0000FF"/>
                        </a:solidFill>
                        <a:latin typeface="Times New Roman"/>
                        <a:ea typeface="Times New Roma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571999">
                <a:tc>
                  <a:txBody>
                    <a:bodyPr/>
                    <a:lstStyle/>
                    <a:p>
                      <a:pPr algn="ctr">
                        <a:spcAft>
                          <a:spcPts val="0"/>
                        </a:spcAft>
                      </a:pPr>
                      <a:r>
                        <a:rPr lang="en-US" sz="1600" dirty="0" smtClean="0">
                          <a:solidFill>
                            <a:srgbClr val="0000FF"/>
                          </a:solidFill>
                          <a:latin typeface="Times New Roman"/>
                          <a:ea typeface="SimSun"/>
                          <a:cs typeface="Times New Roman"/>
                        </a:rPr>
                        <a:t>Measurement H1-8</a:t>
                      </a:r>
                      <a:endParaRPr lang="en-GB" sz="1000" dirty="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0"/>
                        </a:spcAft>
                      </a:pPr>
                      <a:r>
                        <a:rPr lang="en-US" sz="1600" dirty="0">
                          <a:solidFill>
                            <a:srgbClr val="0000FF"/>
                          </a:solidFill>
                          <a:latin typeface="Times New Roman"/>
                          <a:ea typeface="SimSun"/>
                          <a:cs typeface="Times New Roman"/>
                        </a:rPr>
                        <a:t>16.4</a:t>
                      </a:r>
                      <a:endParaRPr lang="en-GB" sz="1000" dirty="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15.0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15.8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16.6</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14.8</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a:spcAft>
                          <a:spcPts val="1000"/>
                        </a:spcAft>
                      </a:pPr>
                      <a:r>
                        <a:rPr lang="en-GB" sz="1600" dirty="0">
                          <a:solidFill>
                            <a:srgbClr val="0000FF"/>
                          </a:solidFill>
                          <a:latin typeface="Times New Roman"/>
                          <a:ea typeface="Times New Roman"/>
                          <a:cs typeface="Times New Roman"/>
                        </a:rPr>
                        <a:t>16.00</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286000">
                <a:tc>
                  <a:txBody>
                    <a:bodyPr/>
                    <a:lstStyle/>
                    <a:p>
                      <a:pPr algn="ctr">
                        <a:spcAft>
                          <a:spcPts val="0"/>
                        </a:spcAft>
                      </a:pPr>
                      <a:endParaRPr lang="en-US" sz="1600">
                        <a:solidFill>
                          <a:srgbClr val="0000FF"/>
                        </a:solidFill>
                        <a:latin typeface="Times New Roman"/>
                        <a:ea typeface="SimSun"/>
                        <a:cs typeface="Times New Roman"/>
                      </a:endParaRP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gridSpan="6">
                  <a:txBody>
                    <a:bodyPr/>
                    <a:lstStyle/>
                    <a:p>
                      <a:pPr algn="ctr">
                        <a:spcAft>
                          <a:spcPts val="1000"/>
                        </a:spcAft>
                      </a:pPr>
                      <a:r>
                        <a:rPr lang="en-GB" sz="1600" dirty="0">
                          <a:solidFill>
                            <a:srgbClr val="0000FF"/>
                          </a:solidFill>
                          <a:latin typeface="Times New Roman"/>
                          <a:ea typeface="Times New Roman"/>
                          <a:cs typeface="Times New Roman"/>
                        </a:rPr>
                        <a:t>*All units are in </a:t>
                      </a:r>
                      <a:r>
                        <a:rPr lang="en-GB" sz="1600" dirty="0" err="1">
                          <a:solidFill>
                            <a:srgbClr val="0000FF"/>
                          </a:solidFill>
                          <a:latin typeface="Times New Roman"/>
                          <a:ea typeface="Times New Roman"/>
                          <a:cs typeface="Times New Roman"/>
                        </a:rPr>
                        <a:t>Vp</a:t>
                      </a:r>
                      <a:r>
                        <a:rPr lang="en-GB" sz="1600" dirty="0">
                          <a:solidFill>
                            <a:srgbClr val="0000FF"/>
                          </a:solidFill>
                          <a:latin typeface="Times New Roman"/>
                          <a:ea typeface="Times New Roman"/>
                          <a:cs typeface="Times New Roman"/>
                        </a:rPr>
                        <a:t>-p</a:t>
                      </a:r>
                    </a:p>
                  </a:txBody>
                  <a:tcPr marL="68580" marR="6858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bl>
          </a:graphicData>
        </a:graphic>
      </p:graphicFrame>
      <p:pic>
        <p:nvPicPr>
          <p:cNvPr id="11" name="Picture 10"/>
          <p:cNvPicPr>
            <a:picLocks noChangeAspect="1" noChangeArrowheads="1"/>
          </p:cNvPicPr>
          <p:nvPr/>
        </p:nvPicPr>
        <p:blipFill>
          <a:blip r:embed="rId3" cstate="print"/>
          <a:srcRect/>
          <a:stretch>
            <a:fillRect/>
          </a:stretch>
        </p:blipFill>
        <p:spPr bwMode="auto">
          <a:xfrm>
            <a:off x="2" y="2"/>
            <a:ext cx="1148715" cy="540068"/>
          </a:xfrm>
          <a:prstGeom prst="rect">
            <a:avLst/>
          </a:prstGeom>
          <a:noFill/>
          <a:ln w="9525">
            <a:noFill/>
            <a:miter lim="800000"/>
            <a:headEnd/>
            <a:tailEnd/>
          </a:ln>
        </p:spPr>
      </p:pic>
      <p:pic>
        <p:nvPicPr>
          <p:cNvPr id="12" name="Picture 2"/>
          <p:cNvPicPr>
            <a:picLocks noChangeAspect="1" noChangeArrowheads="1"/>
          </p:cNvPicPr>
          <p:nvPr/>
        </p:nvPicPr>
        <p:blipFill>
          <a:blip r:embed="rId4" cstate="print"/>
          <a:srcRect/>
          <a:stretch>
            <a:fillRect/>
          </a:stretch>
        </p:blipFill>
        <p:spPr bwMode="auto">
          <a:xfrm>
            <a:off x="8286776" y="0"/>
            <a:ext cx="792163" cy="701675"/>
          </a:xfrm>
          <a:prstGeom prst="rect">
            <a:avLst/>
          </a:prstGeom>
          <a:noFill/>
          <a:ln w="9525">
            <a:noFill/>
            <a:miter lim="800000"/>
            <a:headEnd/>
            <a:tailEnd/>
          </a:ln>
          <a:effectLst/>
        </p:spPr>
      </p:pic>
      <p:grpSp>
        <p:nvGrpSpPr>
          <p:cNvPr id="7" name="Group 46"/>
          <p:cNvGrpSpPr>
            <a:grpSpLocks/>
          </p:cNvGrpSpPr>
          <p:nvPr/>
        </p:nvGrpSpPr>
        <p:grpSpPr bwMode="auto">
          <a:xfrm>
            <a:off x="2276492" y="-27384"/>
            <a:ext cx="4724400" cy="586408"/>
            <a:chOff x="1296" y="1824"/>
            <a:chExt cx="2976" cy="432"/>
          </a:xfrm>
        </p:grpSpPr>
        <p:sp>
          <p:nvSpPr>
            <p:cNvPr id="8" name="AutoShape 47"/>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0" name="AutoShape 4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 name="Text Box 49"/>
            <p:cNvSpPr txBox="1">
              <a:spLocks noChangeArrowheads="1"/>
            </p:cNvSpPr>
            <p:nvPr/>
          </p:nvSpPr>
          <p:spPr bwMode="gray">
            <a:xfrm>
              <a:off x="1680" y="1934"/>
              <a:ext cx="2592" cy="272"/>
            </a:xfrm>
            <a:prstGeom prst="rect">
              <a:avLst/>
            </a:prstGeom>
            <a:noFill/>
            <a:ln w="9525" algn="ctr">
              <a:noFill/>
              <a:miter lim="800000"/>
              <a:headEnd/>
              <a:tailEnd/>
            </a:ln>
            <a:effectLst/>
          </p:spPr>
          <p:txBody>
            <a:bodyPr wrap="square">
              <a:spAutoFit/>
            </a:bodyPr>
            <a:lstStyle/>
            <a:p>
              <a:pPr algn="ctr" eaLnBrk="0" hangingPunct="0"/>
              <a:r>
                <a:rPr lang="en-US" b="1" dirty="0" smtClean="0">
                  <a:solidFill>
                    <a:schemeClr val="bg1"/>
                  </a:solidFill>
                </a:rPr>
                <a:t>Laboratory Experiment (Result)</a:t>
              </a:r>
              <a:endParaRPr lang="en-US" b="1" dirty="0">
                <a:solidFill>
                  <a:schemeClr val="bg1"/>
                </a:solidFill>
              </a:endParaRPr>
            </a:p>
          </p:txBody>
        </p:sp>
        <p:sp>
          <p:nvSpPr>
            <p:cNvPr id="14" name="Text Box 50"/>
            <p:cNvSpPr txBox="1">
              <a:spLocks noChangeArrowheads="1"/>
            </p:cNvSpPr>
            <p:nvPr/>
          </p:nvSpPr>
          <p:spPr bwMode="gray">
            <a:xfrm>
              <a:off x="1393" y="1886"/>
              <a:ext cx="224" cy="340"/>
            </a:xfrm>
            <a:prstGeom prst="rect">
              <a:avLst/>
            </a:prstGeom>
            <a:noFill/>
            <a:ln w="9525" algn="ctr">
              <a:noFill/>
              <a:miter lim="800000"/>
              <a:headEnd/>
              <a:tailEnd/>
            </a:ln>
            <a:effectLst/>
          </p:spPr>
          <p:txBody>
            <a:bodyPr wrap="none">
              <a:spAutoFit/>
            </a:bodyPr>
            <a:lstStyle/>
            <a:p>
              <a:pPr algn="ctr" eaLnBrk="0" hangingPunct="0"/>
              <a:r>
                <a:rPr lang="en-US" sz="2400" dirty="0" smtClean="0">
                  <a:solidFill>
                    <a:schemeClr val="bg1"/>
                  </a:solidFill>
                </a:rPr>
                <a:t>6</a:t>
              </a:r>
              <a:endParaRPr lang="en-US" sz="2400" dirty="0">
                <a:solidFill>
                  <a:schemeClr val="bg1"/>
                </a:solidFill>
              </a:endParaRPr>
            </a:p>
          </p:txBody>
        </p:sp>
      </p:grpSp>
      <p:sp>
        <p:nvSpPr>
          <p:cNvPr id="15" name="TextBox 14"/>
          <p:cNvSpPr txBox="1"/>
          <p:nvPr/>
        </p:nvSpPr>
        <p:spPr>
          <a:xfrm>
            <a:off x="1643042" y="785794"/>
            <a:ext cx="6429420" cy="338554"/>
          </a:xfrm>
          <a:prstGeom prst="rect">
            <a:avLst/>
          </a:prstGeom>
          <a:noFill/>
          <a:ln w="28575">
            <a:solidFill>
              <a:srgbClr val="FF0000"/>
            </a:solidFill>
          </a:ln>
        </p:spPr>
        <p:txBody>
          <a:bodyPr wrap="square" rtlCol="0">
            <a:spAutoFit/>
          </a:bodyPr>
          <a:lstStyle/>
          <a:p>
            <a:r>
              <a:rPr lang="en-US" sz="1600" b="1" dirty="0" smtClean="0">
                <a:solidFill>
                  <a:srgbClr val="0000FF"/>
                </a:solidFill>
              </a:rPr>
              <a:t>The measurement of bipolar signal Using NI and </a:t>
            </a:r>
            <a:r>
              <a:rPr lang="en-US" sz="1600" b="1" dirty="0" err="1" smtClean="0">
                <a:solidFill>
                  <a:srgbClr val="0000FF"/>
                </a:solidFill>
              </a:rPr>
              <a:t>dsPIC</a:t>
            </a:r>
            <a:r>
              <a:rPr lang="en-US" sz="1600" b="1" dirty="0" smtClean="0">
                <a:solidFill>
                  <a:srgbClr val="0000FF"/>
                </a:solidFill>
              </a:rPr>
              <a:t> modules</a:t>
            </a:r>
            <a:endParaRPr lang="en-US" sz="1600" b="1" dirty="0">
              <a:solidFill>
                <a:srgbClr val="0000FF"/>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1C6ED56-4D28-4295-A9C0-5218C24AF33C}" type="slidenum">
              <a:rPr lang="en-US" smtClean="0"/>
              <a:pPr>
                <a:defRPr/>
              </a:pPr>
              <a:t>15</a:t>
            </a:fld>
            <a:endParaRPr lang="en-US" dirty="0"/>
          </a:p>
        </p:txBody>
      </p:sp>
      <p:grpSp>
        <p:nvGrpSpPr>
          <p:cNvPr id="5" name="Group 46"/>
          <p:cNvGrpSpPr>
            <a:grpSpLocks/>
          </p:cNvGrpSpPr>
          <p:nvPr/>
        </p:nvGrpSpPr>
        <p:grpSpPr bwMode="auto">
          <a:xfrm>
            <a:off x="2276492" y="-27384"/>
            <a:ext cx="4724400" cy="586408"/>
            <a:chOff x="1296" y="1824"/>
            <a:chExt cx="2976" cy="432"/>
          </a:xfrm>
        </p:grpSpPr>
        <p:sp>
          <p:nvSpPr>
            <p:cNvPr id="6" name="AutoShape 47"/>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7" name="AutoShape 4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8" name="Text Box 49"/>
            <p:cNvSpPr txBox="1">
              <a:spLocks noChangeArrowheads="1"/>
            </p:cNvSpPr>
            <p:nvPr/>
          </p:nvSpPr>
          <p:spPr bwMode="gray">
            <a:xfrm>
              <a:off x="1680" y="1934"/>
              <a:ext cx="2592" cy="272"/>
            </a:xfrm>
            <a:prstGeom prst="rect">
              <a:avLst/>
            </a:prstGeom>
            <a:noFill/>
            <a:ln w="9525" algn="ctr">
              <a:noFill/>
              <a:miter lim="800000"/>
              <a:headEnd/>
              <a:tailEnd/>
            </a:ln>
            <a:effectLst/>
          </p:spPr>
          <p:txBody>
            <a:bodyPr wrap="square">
              <a:spAutoFit/>
            </a:bodyPr>
            <a:lstStyle/>
            <a:p>
              <a:pPr algn="ctr" eaLnBrk="0" hangingPunct="0"/>
              <a:r>
                <a:rPr lang="en-US" b="1" dirty="0" smtClean="0">
                  <a:solidFill>
                    <a:schemeClr val="bg1"/>
                  </a:solidFill>
                </a:rPr>
                <a:t>Deployment at ANTARES, France</a:t>
              </a:r>
              <a:endParaRPr lang="en-US" b="1" dirty="0">
                <a:solidFill>
                  <a:schemeClr val="bg1"/>
                </a:solidFill>
              </a:endParaRPr>
            </a:p>
          </p:txBody>
        </p:sp>
        <p:sp>
          <p:nvSpPr>
            <p:cNvPr id="9" name="Text Box 50"/>
            <p:cNvSpPr txBox="1">
              <a:spLocks noChangeArrowheads="1"/>
            </p:cNvSpPr>
            <p:nvPr/>
          </p:nvSpPr>
          <p:spPr bwMode="gray">
            <a:xfrm>
              <a:off x="1393" y="1886"/>
              <a:ext cx="224" cy="340"/>
            </a:xfrm>
            <a:prstGeom prst="rect">
              <a:avLst/>
            </a:prstGeom>
            <a:noFill/>
            <a:ln w="9525" algn="ctr">
              <a:noFill/>
              <a:miter lim="800000"/>
              <a:headEnd/>
              <a:tailEnd/>
            </a:ln>
            <a:effectLst/>
          </p:spPr>
          <p:txBody>
            <a:bodyPr wrap="none">
              <a:spAutoFit/>
            </a:bodyPr>
            <a:lstStyle/>
            <a:p>
              <a:pPr algn="ctr" eaLnBrk="0" hangingPunct="0"/>
              <a:r>
                <a:rPr lang="en-US" sz="2400" dirty="0" smtClean="0">
                  <a:solidFill>
                    <a:schemeClr val="bg1"/>
                  </a:solidFill>
                </a:rPr>
                <a:t>7</a:t>
              </a:r>
              <a:endParaRPr lang="en-US" sz="2400" dirty="0">
                <a:solidFill>
                  <a:schemeClr val="bg1"/>
                </a:solidFill>
              </a:endParaRPr>
            </a:p>
          </p:txBody>
        </p:sp>
      </p:grpSp>
      <p:pic>
        <p:nvPicPr>
          <p:cNvPr id="67587" name="Picture 3"/>
          <p:cNvPicPr>
            <a:picLocks noChangeAspect="1" noChangeArrowheads="1"/>
          </p:cNvPicPr>
          <p:nvPr/>
        </p:nvPicPr>
        <p:blipFill>
          <a:blip r:embed="rId2" cstate="print"/>
          <a:srcRect/>
          <a:stretch>
            <a:fillRect/>
          </a:stretch>
        </p:blipFill>
        <p:spPr bwMode="auto">
          <a:xfrm>
            <a:off x="303648" y="3500438"/>
            <a:ext cx="2982468" cy="2779776"/>
          </a:xfrm>
          <a:prstGeom prst="rect">
            <a:avLst/>
          </a:prstGeom>
          <a:noFill/>
          <a:ln w="9525">
            <a:noFill/>
            <a:miter lim="800000"/>
            <a:headEnd/>
            <a:tailEnd/>
          </a:ln>
        </p:spPr>
      </p:pic>
      <p:sp>
        <p:nvSpPr>
          <p:cNvPr id="12" name="AutoShape 7"/>
          <p:cNvSpPr>
            <a:spLocks noChangeArrowheads="1"/>
          </p:cNvSpPr>
          <p:nvPr/>
        </p:nvSpPr>
        <p:spPr bwMode="auto">
          <a:xfrm>
            <a:off x="2051720" y="620688"/>
            <a:ext cx="5328592" cy="432048"/>
          </a:xfrm>
          <a:prstGeom prst="roundRect">
            <a:avLst>
              <a:gd name="adj" fmla="val 9106"/>
            </a:avLst>
          </a:prstGeom>
          <a:noFill/>
          <a:ln w="25400">
            <a:noFill/>
            <a:round/>
            <a:headEnd/>
            <a:tailEnd/>
          </a:ln>
          <a:effectLst/>
        </p:spPr>
        <p:txBody>
          <a:bodyPr lIns="91429" tIns="45715" rIns="91429" bIns="45715" anchor="ctr"/>
          <a:lstStyle/>
          <a:p>
            <a:pPr algn="ctr"/>
            <a:r>
              <a:rPr lang="en-GB" sz="2400" b="1" dirty="0" smtClean="0">
                <a:solidFill>
                  <a:srgbClr val="0000FF"/>
                </a:solidFill>
                <a:effectLst>
                  <a:outerShdw blurRad="38100" dist="38100" dir="2700000" algn="tl">
                    <a:srgbClr val="C0C0C0"/>
                  </a:outerShdw>
                </a:effectLst>
              </a:rPr>
              <a:t>Deployment  at ANTARES (France)</a:t>
            </a:r>
            <a:endParaRPr lang="en-GB" sz="2400" b="1" dirty="0">
              <a:solidFill>
                <a:srgbClr val="0000FF"/>
              </a:solidFill>
              <a:effectLst>
                <a:outerShdw blurRad="38100" dist="38100" dir="2700000" algn="tl">
                  <a:srgbClr val="C0C0C0"/>
                </a:outerShdw>
              </a:effectLst>
            </a:endParaRPr>
          </a:p>
        </p:txBody>
      </p:sp>
      <p:sp>
        <p:nvSpPr>
          <p:cNvPr id="13" name="AutoShape 7"/>
          <p:cNvSpPr>
            <a:spLocks noChangeArrowheads="1"/>
          </p:cNvSpPr>
          <p:nvPr/>
        </p:nvSpPr>
        <p:spPr bwMode="auto">
          <a:xfrm>
            <a:off x="251520" y="1142984"/>
            <a:ext cx="3312368" cy="432048"/>
          </a:xfrm>
          <a:prstGeom prst="roundRect">
            <a:avLst>
              <a:gd name="adj" fmla="val 9106"/>
            </a:avLst>
          </a:prstGeom>
          <a:noFill/>
          <a:ln w="25400">
            <a:noFill/>
            <a:round/>
            <a:headEnd/>
            <a:tailEnd/>
          </a:ln>
          <a:effectLst/>
        </p:spPr>
        <p:txBody>
          <a:bodyPr lIns="91429" tIns="45715" rIns="91429" bIns="45715" anchor="ctr"/>
          <a:lstStyle/>
          <a:p>
            <a:pPr algn="ctr"/>
            <a:r>
              <a:rPr lang="en-GB" sz="1600" b="1" dirty="0" smtClean="0">
                <a:solidFill>
                  <a:srgbClr val="0000FF"/>
                </a:solidFill>
                <a:effectLst>
                  <a:outerShdw blurRad="38100" dist="38100" dir="2700000" algn="tl">
                    <a:srgbClr val="C0C0C0"/>
                  </a:outerShdw>
                </a:effectLst>
              </a:rPr>
              <a:t>8 channel transmitter module</a:t>
            </a:r>
            <a:endParaRPr lang="en-GB" sz="1600" b="1" dirty="0">
              <a:solidFill>
                <a:srgbClr val="0000FF"/>
              </a:solidFill>
              <a:effectLst>
                <a:outerShdw blurRad="38100" dist="38100" dir="2700000" algn="tl">
                  <a:srgbClr val="C0C0C0"/>
                </a:outerShdw>
              </a:effectLst>
            </a:endParaRPr>
          </a:p>
        </p:txBody>
      </p:sp>
      <p:sp>
        <p:nvSpPr>
          <p:cNvPr id="14" name="AutoShape 7"/>
          <p:cNvSpPr>
            <a:spLocks noChangeArrowheads="1"/>
          </p:cNvSpPr>
          <p:nvPr/>
        </p:nvSpPr>
        <p:spPr bwMode="auto">
          <a:xfrm>
            <a:off x="4788024" y="1500174"/>
            <a:ext cx="3312368" cy="704690"/>
          </a:xfrm>
          <a:prstGeom prst="roundRect">
            <a:avLst>
              <a:gd name="adj" fmla="val 9106"/>
            </a:avLst>
          </a:prstGeom>
          <a:noFill/>
          <a:ln w="25400">
            <a:noFill/>
            <a:round/>
            <a:headEnd/>
            <a:tailEnd/>
          </a:ln>
          <a:effectLst/>
        </p:spPr>
        <p:txBody>
          <a:bodyPr lIns="91429" tIns="45715" rIns="91429" bIns="45715" anchor="ctr"/>
          <a:lstStyle/>
          <a:p>
            <a:pPr algn="ctr"/>
            <a:r>
              <a:rPr lang="en-GB" sz="1600" b="1" dirty="0" smtClean="0">
                <a:solidFill>
                  <a:srgbClr val="0000FF"/>
                </a:solidFill>
                <a:effectLst>
                  <a:outerShdw blurRad="38100" dist="38100" dir="2700000" algn="tl">
                    <a:srgbClr val="C0C0C0"/>
                  </a:outerShdw>
                </a:effectLst>
              </a:rPr>
              <a:t>Deployment  at ANTARES</a:t>
            </a:r>
          </a:p>
          <a:p>
            <a:pPr algn="ctr"/>
            <a:r>
              <a:rPr lang="en-GB" sz="1600" b="1" dirty="0" smtClean="0">
                <a:solidFill>
                  <a:srgbClr val="0000FF"/>
                </a:solidFill>
                <a:effectLst>
                  <a:outerShdw blurRad="38100" dist="38100" dir="2700000" algn="tl">
                    <a:srgbClr val="C0C0C0"/>
                  </a:outerShdw>
                </a:effectLst>
              </a:rPr>
              <a:t>17 September 2011</a:t>
            </a:r>
          </a:p>
          <a:p>
            <a:pPr algn="ctr"/>
            <a:endParaRPr lang="en-GB" sz="1600" b="1" dirty="0">
              <a:solidFill>
                <a:srgbClr val="0000FF"/>
              </a:solidFill>
              <a:effectLst>
                <a:outerShdw blurRad="38100" dist="38100" dir="2700000" algn="tl">
                  <a:srgbClr val="C0C0C0"/>
                </a:outerShdw>
              </a:effectLst>
            </a:endParaRPr>
          </a:p>
        </p:txBody>
      </p:sp>
      <p:pic>
        <p:nvPicPr>
          <p:cNvPr id="17" name="Picture 16"/>
          <p:cNvPicPr>
            <a:picLocks noChangeAspect="1" noChangeArrowheads="1"/>
          </p:cNvPicPr>
          <p:nvPr/>
        </p:nvPicPr>
        <p:blipFill>
          <a:blip r:embed="rId3" cstate="print"/>
          <a:srcRect/>
          <a:stretch>
            <a:fillRect/>
          </a:stretch>
        </p:blipFill>
        <p:spPr bwMode="auto">
          <a:xfrm>
            <a:off x="0" y="0"/>
            <a:ext cx="1857356" cy="857232"/>
          </a:xfrm>
          <a:prstGeom prst="rect">
            <a:avLst/>
          </a:prstGeom>
          <a:noFill/>
          <a:ln w="9525">
            <a:noFill/>
            <a:miter lim="800000"/>
            <a:headEnd/>
            <a:tailEnd/>
          </a:ln>
        </p:spPr>
      </p:pic>
      <p:pic>
        <p:nvPicPr>
          <p:cNvPr id="18" name="Picture 2"/>
          <p:cNvPicPr>
            <a:picLocks noChangeAspect="1" noChangeArrowheads="1"/>
          </p:cNvPicPr>
          <p:nvPr/>
        </p:nvPicPr>
        <p:blipFill>
          <a:blip r:embed="rId4" cstate="print"/>
          <a:srcRect/>
          <a:stretch>
            <a:fillRect/>
          </a:stretch>
        </p:blipFill>
        <p:spPr bwMode="auto">
          <a:xfrm>
            <a:off x="8286776" y="0"/>
            <a:ext cx="792163" cy="701675"/>
          </a:xfrm>
          <a:prstGeom prst="rect">
            <a:avLst/>
          </a:prstGeom>
          <a:noFill/>
          <a:ln w="9525">
            <a:noFill/>
            <a:miter lim="800000"/>
            <a:headEnd/>
            <a:tailEnd/>
          </a:ln>
          <a:effectLst/>
        </p:spPr>
      </p:pic>
      <p:pic>
        <p:nvPicPr>
          <p:cNvPr id="196609" name="Picture 1"/>
          <p:cNvPicPr>
            <a:picLocks noChangeAspect="1" noChangeArrowheads="1"/>
          </p:cNvPicPr>
          <p:nvPr/>
        </p:nvPicPr>
        <p:blipFill>
          <a:blip r:embed="rId5" cstate="print"/>
          <a:srcRect/>
          <a:stretch>
            <a:fillRect/>
          </a:stretch>
        </p:blipFill>
        <p:spPr bwMode="auto">
          <a:xfrm>
            <a:off x="142844" y="1571612"/>
            <a:ext cx="4337373" cy="1488257"/>
          </a:xfrm>
          <a:prstGeom prst="rect">
            <a:avLst/>
          </a:prstGeom>
          <a:noFill/>
          <a:ln w="9525">
            <a:noFill/>
            <a:miter lim="800000"/>
            <a:headEnd/>
            <a:tailEnd/>
          </a:ln>
          <a:effectLst/>
        </p:spPr>
      </p:pic>
      <p:pic>
        <p:nvPicPr>
          <p:cNvPr id="16" name="Picture 2"/>
          <p:cNvPicPr>
            <a:picLocks noChangeAspect="1" noChangeArrowheads="1"/>
          </p:cNvPicPr>
          <p:nvPr/>
        </p:nvPicPr>
        <p:blipFill>
          <a:blip r:embed="rId6" cstate="print"/>
          <a:srcRect/>
          <a:stretch>
            <a:fillRect/>
          </a:stretch>
        </p:blipFill>
        <p:spPr bwMode="auto">
          <a:xfrm>
            <a:off x="3667156" y="2867618"/>
            <a:ext cx="5334000" cy="3633216"/>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1C6ED56-4D28-4295-A9C0-5218C24AF33C}" type="slidenum">
              <a:rPr lang="en-US" smtClean="0"/>
              <a:pPr>
                <a:defRPr/>
              </a:pPr>
              <a:t>16</a:t>
            </a:fld>
            <a:endParaRPr lang="en-US" dirty="0"/>
          </a:p>
        </p:txBody>
      </p:sp>
      <p:pic>
        <p:nvPicPr>
          <p:cNvPr id="70659" name="Picture 3" descr="H:\2011_09_13_ANTARES\wichian_camera\IMG_2123.JPG"/>
          <p:cNvPicPr>
            <a:picLocks noChangeAspect="1" noChangeArrowheads="1"/>
          </p:cNvPicPr>
          <p:nvPr/>
        </p:nvPicPr>
        <p:blipFill>
          <a:blip r:embed="rId2" cstate="print"/>
          <a:srcRect/>
          <a:stretch>
            <a:fillRect/>
          </a:stretch>
        </p:blipFill>
        <p:spPr bwMode="auto">
          <a:xfrm>
            <a:off x="4786315" y="4046814"/>
            <a:ext cx="3462528" cy="2596896"/>
          </a:xfrm>
          <a:prstGeom prst="rect">
            <a:avLst/>
          </a:prstGeom>
          <a:noFill/>
        </p:spPr>
      </p:pic>
      <p:pic>
        <p:nvPicPr>
          <p:cNvPr id="70660" name="Picture 4" descr="H:\2011_09_13_ANTARES\robert_camera\P1040091.JPG"/>
          <p:cNvPicPr>
            <a:picLocks noChangeAspect="1" noChangeArrowheads="1"/>
          </p:cNvPicPr>
          <p:nvPr/>
        </p:nvPicPr>
        <p:blipFill>
          <a:blip r:embed="rId3" cstate="print"/>
          <a:srcRect/>
          <a:stretch>
            <a:fillRect/>
          </a:stretch>
        </p:blipFill>
        <p:spPr bwMode="auto">
          <a:xfrm>
            <a:off x="534982" y="3961470"/>
            <a:ext cx="3576320" cy="2682240"/>
          </a:xfrm>
          <a:prstGeom prst="rect">
            <a:avLst/>
          </a:prstGeom>
          <a:noFill/>
        </p:spPr>
      </p:pic>
      <p:pic>
        <p:nvPicPr>
          <p:cNvPr id="70661" name="Picture 5" descr="H:\2011_09_13_ANTARES\wichian_camera\IMG_2085.JPG"/>
          <p:cNvPicPr>
            <a:picLocks noChangeAspect="1" noChangeArrowheads="1"/>
          </p:cNvPicPr>
          <p:nvPr/>
        </p:nvPicPr>
        <p:blipFill>
          <a:blip r:embed="rId4" cstate="print"/>
          <a:srcRect/>
          <a:stretch>
            <a:fillRect/>
          </a:stretch>
        </p:blipFill>
        <p:spPr bwMode="auto">
          <a:xfrm>
            <a:off x="500034" y="1000108"/>
            <a:ext cx="3566119" cy="2675659"/>
          </a:xfrm>
          <a:prstGeom prst="rect">
            <a:avLst/>
          </a:prstGeom>
          <a:noFill/>
        </p:spPr>
      </p:pic>
      <p:pic>
        <p:nvPicPr>
          <p:cNvPr id="70662" name="Picture 6"/>
          <p:cNvPicPr>
            <a:picLocks noChangeAspect="1" noChangeArrowheads="1"/>
          </p:cNvPicPr>
          <p:nvPr/>
        </p:nvPicPr>
        <p:blipFill>
          <a:blip r:embed="rId5" cstate="print"/>
          <a:srcRect/>
          <a:stretch>
            <a:fillRect/>
          </a:stretch>
        </p:blipFill>
        <p:spPr bwMode="auto">
          <a:xfrm>
            <a:off x="4786315" y="564511"/>
            <a:ext cx="3430033" cy="3150241"/>
          </a:xfrm>
          <a:prstGeom prst="rect">
            <a:avLst/>
          </a:prstGeom>
          <a:noFill/>
          <a:ln w="9525">
            <a:noFill/>
            <a:miter lim="800000"/>
            <a:headEnd/>
            <a:tailEnd/>
          </a:ln>
          <a:effectLst/>
        </p:spPr>
      </p:pic>
      <p:pic>
        <p:nvPicPr>
          <p:cNvPr id="7" name="Picture 6"/>
          <p:cNvPicPr>
            <a:picLocks noChangeAspect="1" noChangeArrowheads="1"/>
          </p:cNvPicPr>
          <p:nvPr/>
        </p:nvPicPr>
        <p:blipFill>
          <a:blip r:embed="rId6" cstate="print"/>
          <a:srcRect/>
          <a:stretch>
            <a:fillRect/>
          </a:stretch>
        </p:blipFill>
        <p:spPr bwMode="auto">
          <a:xfrm>
            <a:off x="2" y="2"/>
            <a:ext cx="1263587" cy="594074"/>
          </a:xfrm>
          <a:prstGeom prst="rect">
            <a:avLst/>
          </a:prstGeom>
          <a:noFill/>
          <a:ln w="9525">
            <a:noFill/>
            <a:miter lim="800000"/>
            <a:headEnd/>
            <a:tailEnd/>
          </a:ln>
        </p:spPr>
      </p:pic>
      <p:pic>
        <p:nvPicPr>
          <p:cNvPr id="8" name="Picture 2"/>
          <p:cNvPicPr>
            <a:picLocks noChangeAspect="1" noChangeArrowheads="1"/>
          </p:cNvPicPr>
          <p:nvPr/>
        </p:nvPicPr>
        <p:blipFill>
          <a:blip r:embed="rId7" cstate="print"/>
          <a:srcRect/>
          <a:stretch>
            <a:fillRect/>
          </a:stretch>
        </p:blipFill>
        <p:spPr bwMode="auto">
          <a:xfrm>
            <a:off x="8286776" y="0"/>
            <a:ext cx="792163" cy="701675"/>
          </a:xfrm>
          <a:prstGeom prst="rect">
            <a:avLst/>
          </a:prstGeom>
          <a:noFill/>
          <a:ln w="9525">
            <a:noFill/>
            <a:miter lim="800000"/>
            <a:headEnd/>
            <a:tailEnd/>
          </a:ln>
          <a:effectLst/>
        </p:spPr>
      </p:pic>
      <p:grpSp>
        <p:nvGrpSpPr>
          <p:cNvPr id="9" name="Group 46"/>
          <p:cNvGrpSpPr>
            <a:grpSpLocks/>
          </p:cNvGrpSpPr>
          <p:nvPr/>
        </p:nvGrpSpPr>
        <p:grpSpPr bwMode="auto">
          <a:xfrm>
            <a:off x="2276492" y="-27384"/>
            <a:ext cx="4724400" cy="586408"/>
            <a:chOff x="1296" y="1824"/>
            <a:chExt cx="2976" cy="432"/>
          </a:xfrm>
        </p:grpSpPr>
        <p:sp>
          <p:nvSpPr>
            <p:cNvPr id="10" name="AutoShape 47"/>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1" name="AutoShape 4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2" name="Text Box 49"/>
            <p:cNvSpPr txBox="1">
              <a:spLocks noChangeArrowheads="1"/>
            </p:cNvSpPr>
            <p:nvPr/>
          </p:nvSpPr>
          <p:spPr bwMode="gray">
            <a:xfrm>
              <a:off x="1680" y="1934"/>
              <a:ext cx="2592" cy="272"/>
            </a:xfrm>
            <a:prstGeom prst="rect">
              <a:avLst/>
            </a:prstGeom>
            <a:noFill/>
            <a:ln w="9525" algn="ctr">
              <a:noFill/>
              <a:miter lim="800000"/>
              <a:headEnd/>
              <a:tailEnd/>
            </a:ln>
            <a:effectLst/>
          </p:spPr>
          <p:txBody>
            <a:bodyPr wrap="square">
              <a:spAutoFit/>
            </a:bodyPr>
            <a:lstStyle/>
            <a:p>
              <a:pPr algn="ctr" eaLnBrk="0" hangingPunct="0"/>
              <a:r>
                <a:rPr lang="en-US" b="1" dirty="0" smtClean="0">
                  <a:solidFill>
                    <a:schemeClr val="bg1"/>
                  </a:solidFill>
                </a:rPr>
                <a:t>Deployment at ANTARES, France</a:t>
              </a:r>
              <a:endParaRPr lang="en-US" b="1" dirty="0">
                <a:solidFill>
                  <a:schemeClr val="bg1"/>
                </a:solidFill>
              </a:endParaRPr>
            </a:p>
          </p:txBody>
        </p:sp>
        <p:sp>
          <p:nvSpPr>
            <p:cNvPr id="13" name="Text Box 50"/>
            <p:cNvSpPr txBox="1">
              <a:spLocks noChangeArrowheads="1"/>
            </p:cNvSpPr>
            <p:nvPr/>
          </p:nvSpPr>
          <p:spPr bwMode="gray">
            <a:xfrm>
              <a:off x="1393" y="1886"/>
              <a:ext cx="224" cy="340"/>
            </a:xfrm>
            <a:prstGeom prst="rect">
              <a:avLst/>
            </a:prstGeom>
            <a:noFill/>
            <a:ln w="9525" algn="ctr">
              <a:noFill/>
              <a:miter lim="800000"/>
              <a:headEnd/>
              <a:tailEnd/>
            </a:ln>
            <a:effectLst/>
          </p:spPr>
          <p:txBody>
            <a:bodyPr wrap="none">
              <a:spAutoFit/>
            </a:bodyPr>
            <a:lstStyle/>
            <a:p>
              <a:pPr algn="ctr" eaLnBrk="0" hangingPunct="0"/>
              <a:r>
                <a:rPr lang="en-US" sz="2400" dirty="0" smtClean="0">
                  <a:solidFill>
                    <a:schemeClr val="bg1"/>
                  </a:solidFill>
                </a:rPr>
                <a:t>7</a:t>
              </a:r>
              <a:endParaRPr lang="en-US" sz="2400" dirty="0">
                <a:solidFill>
                  <a:schemeClr val="bg1"/>
                </a:solidFill>
              </a:endParaRPr>
            </a:p>
          </p:txBody>
        </p:sp>
      </p:gr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1C6ED56-4D28-4295-A9C0-5218C24AF33C}" type="slidenum">
              <a:rPr lang="en-US" smtClean="0"/>
              <a:pPr>
                <a:defRPr/>
              </a:pPr>
              <a:t>17</a:t>
            </a:fld>
            <a:endParaRPr lang="en-US" dirty="0"/>
          </a:p>
        </p:txBody>
      </p:sp>
      <p:pic>
        <p:nvPicPr>
          <p:cNvPr id="3" name="Picture 2"/>
          <p:cNvPicPr>
            <a:picLocks noChangeAspect="1"/>
          </p:cNvPicPr>
          <p:nvPr/>
        </p:nvPicPr>
        <p:blipFill>
          <a:blip r:embed="rId3" cstate="print"/>
          <a:srcRect/>
          <a:stretch>
            <a:fillRect/>
          </a:stretch>
        </p:blipFill>
        <p:spPr bwMode="auto">
          <a:xfrm>
            <a:off x="500034" y="714374"/>
            <a:ext cx="3429000" cy="2571750"/>
          </a:xfrm>
          <a:prstGeom prst="rect">
            <a:avLst/>
          </a:prstGeom>
          <a:noFill/>
        </p:spPr>
      </p:pic>
      <p:sp>
        <p:nvSpPr>
          <p:cNvPr id="71682"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graphicFrame>
        <p:nvGraphicFramePr>
          <p:cNvPr id="71681" name="Object 1"/>
          <p:cNvGraphicFramePr>
            <a:graphicFrameLocks noChangeAspect="1"/>
          </p:cNvGraphicFramePr>
          <p:nvPr/>
        </p:nvGraphicFramePr>
        <p:xfrm>
          <a:off x="4573587" y="714356"/>
          <a:ext cx="4570413" cy="3243263"/>
        </p:xfrm>
        <a:graphic>
          <a:graphicData uri="http://schemas.openxmlformats.org/presentationml/2006/ole">
            <mc:AlternateContent xmlns:mc="http://schemas.openxmlformats.org/markup-compatibility/2006">
              <mc:Choice xmlns:v="urn:schemas-microsoft-com:vml" Requires="v">
                <p:oleObj spid="_x0000_s71690" r:id="rId4" imgW="5088209" imgH="3602248" progId="">
                  <p:embed/>
                </p:oleObj>
              </mc:Choice>
              <mc:Fallback>
                <p:oleObj r:id="rId4" imgW="5088209" imgH="3602248" progId="">
                  <p:embed/>
                  <p:pic>
                    <p:nvPicPr>
                      <p:cNvPr id="0" name="Picture 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573587" y="714356"/>
                        <a:ext cx="4570413" cy="324326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71684" name="Rectangle 4"/>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8" name="Picture 7"/>
          <p:cNvPicPr>
            <a:picLocks noChangeAspect="1" noChangeArrowheads="1"/>
          </p:cNvPicPr>
          <p:nvPr/>
        </p:nvPicPr>
        <p:blipFill>
          <a:blip r:embed="rId6" cstate="print"/>
          <a:srcRect/>
          <a:stretch>
            <a:fillRect/>
          </a:stretch>
        </p:blipFill>
        <p:spPr bwMode="auto">
          <a:xfrm>
            <a:off x="0" y="0"/>
            <a:ext cx="1857356" cy="857232"/>
          </a:xfrm>
          <a:prstGeom prst="rect">
            <a:avLst/>
          </a:prstGeom>
          <a:noFill/>
          <a:ln w="9525">
            <a:noFill/>
            <a:miter lim="800000"/>
            <a:headEnd/>
            <a:tailEnd/>
          </a:ln>
        </p:spPr>
      </p:pic>
      <p:pic>
        <p:nvPicPr>
          <p:cNvPr id="9" name="Picture 2"/>
          <p:cNvPicPr>
            <a:picLocks noChangeAspect="1" noChangeArrowheads="1"/>
          </p:cNvPicPr>
          <p:nvPr/>
        </p:nvPicPr>
        <p:blipFill>
          <a:blip r:embed="rId7" cstate="print"/>
          <a:srcRect/>
          <a:stretch>
            <a:fillRect/>
          </a:stretch>
        </p:blipFill>
        <p:spPr bwMode="auto">
          <a:xfrm>
            <a:off x="8286776" y="0"/>
            <a:ext cx="792163" cy="701675"/>
          </a:xfrm>
          <a:prstGeom prst="rect">
            <a:avLst/>
          </a:prstGeom>
          <a:noFill/>
          <a:ln w="9525">
            <a:noFill/>
            <a:miter lim="800000"/>
            <a:headEnd/>
            <a:tailEnd/>
          </a:ln>
          <a:effectLst/>
        </p:spPr>
      </p:pic>
      <p:grpSp>
        <p:nvGrpSpPr>
          <p:cNvPr id="10" name="Group 46"/>
          <p:cNvGrpSpPr>
            <a:grpSpLocks/>
          </p:cNvGrpSpPr>
          <p:nvPr/>
        </p:nvGrpSpPr>
        <p:grpSpPr bwMode="auto">
          <a:xfrm>
            <a:off x="2276492" y="-27384"/>
            <a:ext cx="4724400" cy="586408"/>
            <a:chOff x="1296" y="1824"/>
            <a:chExt cx="2976" cy="432"/>
          </a:xfrm>
        </p:grpSpPr>
        <p:sp>
          <p:nvSpPr>
            <p:cNvPr id="11" name="AutoShape 47"/>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2" name="AutoShape 4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3" name="Text Box 49"/>
            <p:cNvSpPr txBox="1">
              <a:spLocks noChangeArrowheads="1"/>
            </p:cNvSpPr>
            <p:nvPr/>
          </p:nvSpPr>
          <p:spPr bwMode="gray">
            <a:xfrm>
              <a:off x="1680" y="1934"/>
              <a:ext cx="2592" cy="272"/>
            </a:xfrm>
            <a:prstGeom prst="rect">
              <a:avLst/>
            </a:prstGeom>
            <a:noFill/>
            <a:ln w="9525" algn="ctr">
              <a:noFill/>
              <a:miter lim="800000"/>
              <a:headEnd/>
              <a:tailEnd/>
            </a:ln>
            <a:effectLst/>
          </p:spPr>
          <p:txBody>
            <a:bodyPr wrap="square">
              <a:spAutoFit/>
            </a:bodyPr>
            <a:lstStyle/>
            <a:p>
              <a:pPr algn="ctr" eaLnBrk="0" hangingPunct="0"/>
              <a:r>
                <a:rPr lang="en-US" b="1" dirty="0" smtClean="0">
                  <a:solidFill>
                    <a:schemeClr val="bg1"/>
                  </a:solidFill>
                </a:rPr>
                <a:t>Deployment at ANTARES, France</a:t>
              </a:r>
              <a:endParaRPr lang="en-US" b="1" dirty="0">
                <a:solidFill>
                  <a:schemeClr val="bg1"/>
                </a:solidFill>
              </a:endParaRPr>
            </a:p>
          </p:txBody>
        </p:sp>
        <p:sp>
          <p:nvSpPr>
            <p:cNvPr id="14" name="Text Box 50"/>
            <p:cNvSpPr txBox="1">
              <a:spLocks noChangeArrowheads="1"/>
            </p:cNvSpPr>
            <p:nvPr/>
          </p:nvSpPr>
          <p:spPr bwMode="gray">
            <a:xfrm>
              <a:off x="1393" y="1886"/>
              <a:ext cx="224" cy="340"/>
            </a:xfrm>
            <a:prstGeom prst="rect">
              <a:avLst/>
            </a:prstGeom>
            <a:noFill/>
            <a:ln w="9525" algn="ctr">
              <a:noFill/>
              <a:miter lim="800000"/>
              <a:headEnd/>
              <a:tailEnd/>
            </a:ln>
            <a:effectLst/>
          </p:spPr>
          <p:txBody>
            <a:bodyPr wrap="none">
              <a:spAutoFit/>
            </a:bodyPr>
            <a:lstStyle/>
            <a:p>
              <a:pPr algn="ctr" eaLnBrk="0" hangingPunct="0"/>
              <a:r>
                <a:rPr lang="en-US" sz="2400" dirty="0" smtClean="0">
                  <a:solidFill>
                    <a:schemeClr val="bg1"/>
                  </a:solidFill>
                </a:rPr>
                <a:t>7</a:t>
              </a:r>
              <a:endParaRPr lang="en-US" sz="2400" dirty="0">
                <a:solidFill>
                  <a:schemeClr val="bg1"/>
                </a:solidFill>
              </a:endParaRPr>
            </a:p>
          </p:txBody>
        </p:sp>
      </p:grpSp>
      <p:sp>
        <p:nvSpPr>
          <p:cNvPr id="16" name="TextBox 15"/>
          <p:cNvSpPr txBox="1"/>
          <p:nvPr/>
        </p:nvSpPr>
        <p:spPr>
          <a:xfrm>
            <a:off x="571472" y="4071942"/>
            <a:ext cx="8429684" cy="2585323"/>
          </a:xfrm>
          <a:prstGeom prst="rect">
            <a:avLst/>
          </a:prstGeom>
          <a:noFill/>
        </p:spPr>
        <p:txBody>
          <a:bodyPr wrap="square" rtlCol="0">
            <a:spAutoFit/>
          </a:bodyPr>
          <a:lstStyle/>
          <a:p>
            <a:r>
              <a:rPr lang="en-US" b="1" dirty="0" smtClean="0">
                <a:solidFill>
                  <a:srgbClr val="0000FF"/>
                </a:solidFill>
              </a:rPr>
              <a:t>Signal injecting time</a:t>
            </a:r>
          </a:p>
          <a:p>
            <a:r>
              <a:rPr lang="en-US" b="1" dirty="0" smtClean="0">
                <a:solidFill>
                  <a:srgbClr val="0000FF"/>
                </a:solidFill>
              </a:rPr>
              <a:t>18:25 UTC,20.25 (local)  : Arrive site, set up array frame to stern A frame</a:t>
            </a:r>
          </a:p>
          <a:p>
            <a:r>
              <a:rPr lang="en-US" b="1" dirty="0" smtClean="0">
                <a:solidFill>
                  <a:srgbClr val="0000FF"/>
                </a:solidFill>
              </a:rPr>
              <a:t>18:45 UTC,20.45 (local)  : Set up electronics</a:t>
            </a:r>
          </a:p>
          <a:p>
            <a:r>
              <a:rPr lang="en-US" b="1" dirty="0" smtClean="0">
                <a:solidFill>
                  <a:srgbClr val="0000FF"/>
                </a:solidFill>
              </a:rPr>
              <a:t>19:00 UTC,21.00 (local)  : Start measurement with </a:t>
            </a:r>
            <a:r>
              <a:rPr lang="en-US" b="1" dirty="0" err="1" smtClean="0">
                <a:solidFill>
                  <a:srgbClr val="0000FF"/>
                </a:solidFill>
              </a:rPr>
              <a:t>dsPIC</a:t>
            </a:r>
            <a:r>
              <a:rPr lang="en-US" b="1" dirty="0" smtClean="0">
                <a:solidFill>
                  <a:srgbClr val="0000FF"/>
                </a:solidFill>
              </a:rPr>
              <a:t> module: for 5KHz,</a:t>
            </a:r>
          </a:p>
          <a:p>
            <a:r>
              <a:rPr lang="en-US" b="1" dirty="0" smtClean="0">
                <a:solidFill>
                  <a:srgbClr val="0000FF"/>
                </a:solidFill>
              </a:rPr>
              <a:t>                                            10KHz,15KHz</a:t>
            </a:r>
          </a:p>
          <a:p>
            <a:r>
              <a:rPr lang="en-US" b="1" dirty="0" smtClean="0">
                <a:solidFill>
                  <a:srgbClr val="0000FF"/>
                </a:solidFill>
              </a:rPr>
              <a:t>19.10 UTC,21.10 (local)  : Bipolar pulse, and Orthogonal pulses</a:t>
            </a:r>
          </a:p>
          <a:p>
            <a:r>
              <a:rPr lang="en-US" b="1" dirty="0" smtClean="0">
                <a:solidFill>
                  <a:srgbClr val="0000FF"/>
                </a:solidFill>
              </a:rPr>
              <a:t>19.35 UTC,21.35 (local)  : Start </a:t>
            </a:r>
            <a:r>
              <a:rPr lang="en-US" b="1" dirty="0" err="1" smtClean="0">
                <a:solidFill>
                  <a:srgbClr val="0000FF"/>
                </a:solidFill>
              </a:rPr>
              <a:t>Labview</a:t>
            </a:r>
            <a:r>
              <a:rPr lang="en-US" b="1" dirty="0" smtClean="0">
                <a:solidFill>
                  <a:srgbClr val="0000FF"/>
                </a:solidFill>
              </a:rPr>
              <a:t> measurements: 5KHz,10KHz,15KHz </a:t>
            </a:r>
          </a:p>
          <a:p>
            <a:r>
              <a:rPr lang="en-US" b="1" dirty="0" smtClean="0">
                <a:solidFill>
                  <a:srgbClr val="0000FF"/>
                </a:solidFill>
              </a:rPr>
              <a:t>                                            and bipolar pulse.</a:t>
            </a:r>
          </a:p>
          <a:p>
            <a:r>
              <a:rPr lang="en-US" b="1" dirty="0" smtClean="0">
                <a:solidFill>
                  <a:srgbClr val="0000FF"/>
                </a:solidFill>
              </a:rPr>
              <a:t>20.00 UTC,22.00 (local)  :  Finish measurements</a:t>
            </a:r>
            <a:endParaRPr lang="en-US" b="1" dirty="0">
              <a:solidFill>
                <a:srgbClr val="0000FF"/>
              </a:solidFill>
            </a:endParaRPr>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1C6ED56-4D28-4295-A9C0-5218C24AF33C}" type="slidenum">
              <a:rPr lang="en-US" smtClean="0"/>
              <a:pPr>
                <a:defRPr/>
              </a:pPr>
              <a:t>18</a:t>
            </a:fld>
            <a:endParaRPr lang="en-US" dirty="0"/>
          </a:p>
        </p:txBody>
      </p:sp>
      <p:sp>
        <p:nvSpPr>
          <p:cNvPr id="3" name="TextBox 2"/>
          <p:cNvSpPr txBox="1"/>
          <p:nvPr/>
        </p:nvSpPr>
        <p:spPr>
          <a:xfrm>
            <a:off x="1691680" y="1787372"/>
            <a:ext cx="5599396" cy="2585323"/>
          </a:xfrm>
          <a:prstGeom prst="rect">
            <a:avLst/>
          </a:prstGeom>
          <a:noFill/>
        </p:spPr>
        <p:txBody>
          <a:bodyPr wrap="square" rtlCol="0">
            <a:spAutoFit/>
          </a:bodyPr>
          <a:lstStyle/>
          <a:p>
            <a:r>
              <a:rPr lang="en-GB" dirty="0" smtClean="0"/>
              <a:t>Sadly ship about 1km from expected position.</a:t>
            </a:r>
          </a:p>
          <a:p>
            <a:endParaRPr lang="en-GB" dirty="0" smtClean="0"/>
          </a:p>
          <a:p>
            <a:r>
              <a:rPr lang="en-GB" dirty="0" smtClean="0"/>
              <a:t>Beam-formed pancake swept over wrong part of seabed.</a:t>
            </a:r>
          </a:p>
          <a:p>
            <a:r>
              <a:rPr lang="en-GB" dirty="0" smtClean="0"/>
              <a:t>Single hydrophones too weak to detect (fine for UK </a:t>
            </a:r>
            <a:r>
              <a:rPr lang="en-GB" dirty="0" err="1" smtClean="0"/>
              <a:t>ACoRNe</a:t>
            </a:r>
            <a:r>
              <a:rPr lang="en-GB" dirty="0" smtClean="0"/>
              <a:t> array which is c 100m below sea surface)</a:t>
            </a:r>
          </a:p>
          <a:p>
            <a:endParaRPr lang="en-GB" dirty="0" smtClean="0"/>
          </a:p>
          <a:p>
            <a:r>
              <a:rPr lang="en-GB" dirty="0" smtClean="0"/>
              <a:t>Upgraded hydrophones on order from Sensor Technology (Canada) for nearly 2 years! </a:t>
            </a:r>
            <a:endParaRPr lang="en-GB" dirty="0"/>
          </a:p>
        </p:txBody>
      </p:sp>
    </p:spTree>
    <p:extLst>
      <p:ext uri="{BB962C8B-B14F-4D97-AF65-F5344CB8AC3E}">
        <p14:creationId xmlns:p14="http://schemas.microsoft.com/office/powerpoint/2010/main" val="366059805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32656"/>
            <a:ext cx="8229600" cy="1008112"/>
          </a:xfrm>
        </p:spPr>
        <p:txBody>
          <a:bodyPr>
            <a:normAutofit/>
          </a:bodyPr>
          <a:lstStyle/>
          <a:p>
            <a:r>
              <a:rPr lang="en-GB" sz="2800" dirty="0" smtClean="0"/>
              <a:t>ACOUSTIC NEUTRINO DETECTOR CALIBRATION USING ELECTRICALLY GENERATED ACOUSTIC PULSES</a:t>
            </a:r>
            <a:endParaRPr lang="en-GB" sz="2800" dirty="0"/>
          </a:p>
        </p:txBody>
      </p:sp>
      <p:sp>
        <p:nvSpPr>
          <p:cNvPr id="3" name="Content Placeholder 2"/>
          <p:cNvSpPr>
            <a:spLocks noGrp="1"/>
          </p:cNvSpPr>
          <p:nvPr>
            <p:ph idx="1"/>
          </p:nvPr>
        </p:nvSpPr>
        <p:spPr>
          <a:xfrm>
            <a:off x="457200" y="1772816"/>
            <a:ext cx="8147248" cy="3561259"/>
          </a:xfrm>
        </p:spPr>
        <p:txBody>
          <a:bodyPr>
            <a:normAutofit fontScale="77500" lnSpcReduction="20000"/>
          </a:bodyPr>
          <a:lstStyle/>
          <a:p>
            <a:pPr marL="0" indent="0" algn="just">
              <a:buNone/>
            </a:pPr>
            <a:r>
              <a:rPr lang="en-GB" dirty="0" smtClean="0"/>
              <a:t>This approach is based on earlier work</a:t>
            </a:r>
          </a:p>
          <a:p>
            <a:pPr marL="0" indent="0" algn="just">
              <a:buNone/>
            </a:pPr>
            <a:r>
              <a:rPr lang="en-GB" dirty="0" smtClean="0"/>
              <a:t>‘Scaling </a:t>
            </a:r>
            <a:r>
              <a:rPr lang="en-GB" dirty="0"/>
              <a:t>Underwater Exploding </a:t>
            </a:r>
            <a:r>
              <a:rPr lang="en-GB" dirty="0" smtClean="0"/>
              <a:t>Wires’ J. R. McGrath </a:t>
            </a:r>
            <a:r>
              <a:rPr lang="en-GB" dirty="0"/>
              <a:t>NRL Report </a:t>
            </a:r>
            <a:r>
              <a:rPr lang="en-GB" dirty="0" smtClean="0"/>
              <a:t>6266 </a:t>
            </a:r>
            <a:r>
              <a:rPr lang="en-GB" dirty="0"/>
              <a:t>December 17, </a:t>
            </a:r>
            <a:r>
              <a:rPr lang="en-GB" dirty="0" smtClean="0"/>
              <a:t>1965 in which 4 microsecond rise time underwater acoustic pulses were generated by  100J discharges, derived from a 0.5uF capacitor charged to some 20kV,  through a thin wire.</a:t>
            </a:r>
          </a:p>
          <a:p>
            <a:pPr marL="0" indent="0" algn="just">
              <a:buNone/>
            </a:pPr>
            <a:r>
              <a:rPr lang="en-GB" dirty="0" smtClean="0"/>
              <a:t> Investigation was carried out to determine whether the 100J discharge of a large</a:t>
            </a:r>
            <a:r>
              <a:rPr lang="en-GB" dirty="0"/>
              <a:t> </a:t>
            </a:r>
            <a:r>
              <a:rPr lang="en-GB" dirty="0" smtClean="0"/>
              <a:t> electrolytic capacitor charged to a more practical 350V would allow production of short rise time acoustic pulses. If the rise time achieved is short enough it would allow use of such pulses to replace the traditional system of ‘reverse hydrophone’ pulse generation used for the calibration of acoustic Neutrino detectors. The energy in such a pulse can exceed that of the energy of a pulse produced via reverse hydrophones, and the equipment required is less complex.</a:t>
            </a:r>
            <a:endParaRPr lang="en-GB" dirty="0"/>
          </a:p>
        </p:txBody>
      </p:sp>
    </p:spTree>
    <p:extLst>
      <p:ext uri="{BB962C8B-B14F-4D97-AF65-F5344CB8AC3E}">
        <p14:creationId xmlns:p14="http://schemas.microsoft.com/office/powerpoint/2010/main" val="1363881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1C6ED56-4D28-4295-A9C0-5218C24AF33C}" type="slidenum">
              <a:rPr lang="en-US" smtClean="0"/>
              <a:pPr>
                <a:defRPr/>
              </a:pPr>
              <a:t>2</a:t>
            </a:fld>
            <a:endParaRPr lang="en-US" dirty="0"/>
          </a:p>
        </p:txBody>
      </p:sp>
      <p:sp>
        <p:nvSpPr>
          <p:cNvPr id="3" name="Rectangle 3"/>
          <p:cNvSpPr txBox="1">
            <a:spLocks/>
          </p:cNvSpPr>
          <p:nvPr/>
        </p:nvSpPr>
        <p:spPr>
          <a:xfrm>
            <a:off x="7924800" y="6356350"/>
            <a:ext cx="7620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5EF69A6C-239B-4F55-A116-5230A5DD401E}" type="slidenum">
              <a:rPr kumimoji="0" lang="en-US"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5" name="AutoShape 50"/>
          <p:cNvSpPr>
            <a:spLocks noChangeArrowheads="1"/>
          </p:cNvSpPr>
          <p:nvPr/>
        </p:nvSpPr>
        <p:spPr bwMode="ltGray">
          <a:xfrm rot="5400000">
            <a:off x="-157957" y="1026303"/>
            <a:ext cx="4537075" cy="4770438"/>
          </a:xfrm>
          <a:custGeom>
            <a:avLst/>
            <a:gdLst>
              <a:gd name="T0" fmla="*/ 2147483647 w 21600"/>
              <a:gd name="T1" fmla="*/ 0 h 21600"/>
              <a:gd name="T2" fmla="*/ 1501345721 w 21600"/>
              <a:gd name="T3" fmla="*/ 2147483647 h 21600"/>
              <a:gd name="T4" fmla="*/ 2147483647 w 21600"/>
              <a:gd name="T5" fmla="*/ 2147483647 h 21600"/>
              <a:gd name="T6" fmla="*/ 2147483647 w 21600"/>
              <a:gd name="T7" fmla="*/ 2147483647 h 21600"/>
              <a:gd name="T8" fmla="*/ 0 60000 65536"/>
              <a:gd name="T9" fmla="*/ 0 60000 65536"/>
              <a:gd name="T10" fmla="*/ 0 60000 65536"/>
              <a:gd name="T11" fmla="*/ 0 60000 65536"/>
              <a:gd name="T12" fmla="*/ 401 w 21600"/>
              <a:gd name="T13" fmla="*/ 0 h 21600"/>
              <a:gd name="T14" fmla="*/ 21199 w 21600"/>
              <a:gd name="T15" fmla="*/ 13628 h 21600"/>
            </a:gdLst>
            <a:ahLst/>
            <a:cxnLst>
              <a:cxn ang="T8">
                <a:pos x="T0" y="T1"/>
              </a:cxn>
              <a:cxn ang="T9">
                <a:pos x="T2" y="T3"/>
              </a:cxn>
              <a:cxn ang="T10">
                <a:pos x="T4" y="T5"/>
              </a:cxn>
              <a:cxn ang="T11">
                <a:pos x="T6" y="T7"/>
              </a:cxn>
            </a:cxnLst>
            <a:rect l="T12" t="T13" r="T14" b="T15"/>
            <a:pathLst>
              <a:path w="21600" h="21600">
                <a:moveTo>
                  <a:pt x="323" y="10641"/>
                </a:moveTo>
                <a:cubicBezTo>
                  <a:pt x="410" y="4916"/>
                  <a:pt x="5075" y="321"/>
                  <a:pt x="10800" y="322"/>
                </a:cubicBezTo>
                <a:cubicBezTo>
                  <a:pt x="16524" y="322"/>
                  <a:pt x="21189" y="4916"/>
                  <a:pt x="21276" y="10641"/>
                </a:cubicBezTo>
                <a:lnTo>
                  <a:pt x="21598" y="10636"/>
                </a:lnTo>
                <a:cubicBezTo>
                  <a:pt x="21509" y="4736"/>
                  <a:pt x="16700" y="-1"/>
                  <a:pt x="10799" y="0"/>
                </a:cubicBezTo>
                <a:cubicBezTo>
                  <a:pt x="4899" y="0"/>
                  <a:pt x="90" y="4736"/>
                  <a:pt x="1" y="10636"/>
                </a:cubicBezTo>
                <a:close/>
              </a:path>
            </a:pathLst>
          </a:custGeom>
          <a:solidFill>
            <a:srgbClr val="C0C0C0"/>
          </a:solidFill>
          <a:ln w="9525" algn="ctr">
            <a:noFill/>
            <a:miter lim="800000"/>
            <a:headEnd/>
            <a:tailEnd/>
          </a:ln>
        </p:spPr>
        <p:txBody>
          <a:bodyPr wrap="none" anchor="ctr"/>
          <a:lstStyle/>
          <a:p>
            <a:endParaRPr lang="th-TH">
              <a:latin typeface="Angsana New" pitchFamily="18" charset="-34"/>
              <a:cs typeface="Angsana New" pitchFamily="18" charset="-34"/>
            </a:endParaRPr>
          </a:p>
        </p:txBody>
      </p:sp>
      <p:sp>
        <p:nvSpPr>
          <p:cNvPr id="6" name="AutoShape 6"/>
          <p:cNvSpPr>
            <a:spLocks noChangeArrowheads="1"/>
          </p:cNvSpPr>
          <p:nvPr/>
        </p:nvSpPr>
        <p:spPr bwMode="gray">
          <a:xfrm>
            <a:off x="4071934" y="4700504"/>
            <a:ext cx="4143404" cy="508000"/>
          </a:xfrm>
          <a:prstGeom prst="roundRect">
            <a:avLst>
              <a:gd name="adj" fmla="val 50000"/>
            </a:avLst>
          </a:prstGeom>
          <a:solidFill>
            <a:srgbClr val="FFFF99"/>
          </a:solidFill>
          <a:ln w="28575" algn="ctr">
            <a:solidFill>
              <a:srgbClr val="000080"/>
            </a:solidFill>
            <a:round/>
            <a:headEnd/>
            <a:tailEnd/>
          </a:ln>
        </p:spPr>
        <p:txBody>
          <a:bodyPr wrap="none" anchor="ctr"/>
          <a:lstStyle/>
          <a:p>
            <a:pPr eaLnBrk="0" hangingPunct="0"/>
            <a:r>
              <a:rPr lang="en-US" b="1" dirty="0" smtClean="0">
                <a:solidFill>
                  <a:schemeClr val="accent1"/>
                </a:solidFill>
                <a:latin typeface="Tahoma" pitchFamily="34" charset="-34"/>
                <a:cs typeface="Tahoma" pitchFamily="34" charset="-34"/>
              </a:rPr>
              <a:t>7. Deployment at ANTARES site</a:t>
            </a:r>
            <a:endParaRPr lang="en-US" b="1" dirty="0">
              <a:solidFill>
                <a:schemeClr val="accent1"/>
              </a:solidFill>
              <a:latin typeface="Tahoma" pitchFamily="34" charset="-34"/>
              <a:cs typeface="Tahoma" pitchFamily="34" charset="-34"/>
            </a:endParaRPr>
          </a:p>
        </p:txBody>
      </p:sp>
      <p:sp>
        <p:nvSpPr>
          <p:cNvPr id="7" name="AutoShape 7"/>
          <p:cNvSpPr>
            <a:spLocks noChangeArrowheads="1"/>
          </p:cNvSpPr>
          <p:nvPr/>
        </p:nvSpPr>
        <p:spPr bwMode="gray">
          <a:xfrm>
            <a:off x="4482288" y="3465086"/>
            <a:ext cx="3906135" cy="508000"/>
          </a:xfrm>
          <a:prstGeom prst="roundRect">
            <a:avLst>
              <a:gd name="adj" fmla="val 50000"/>
            </a:avLst>
          </a:prstGeom>
          <a:solidFill>
            <a:schemeClr val="accent5"/>
          </a:solidFill>
          <a:ln w="28575" algn="ctr">
            <a:solidFill>
              <a:srgbClr val="000080"/>
            </a:solidFill>
            <a:round/>
            <a:headEnd/>
            <a:tailEnd/>
          </a:ln>
        </p:spPr>
        <p:txBody>
          <a:bodyPr wrap="none" anchor="ctr"/>
          <a:lstStyle/>
          <a:p>
            <a:pPr eaLnBrk="0" hangingPunct="0"/>
            <a:r>
              <a:rPr lang="en-US" b="1" dirty="0" smtClean="0">
                <a:solidFill>
                  <a:schemeClr val="accent1"/>
                </a:solidFill>
                <a:latin typeface="Tahoma" pitchFamily="34" charset="-34"/>
                <a:cs typeface="Tahoma" pitchFamily="34" charset="-34"/>
              </a:rPr>
              <a:t>5. Hardware Design and Build</a:t>
            </a:r>
            <a:endParaRPr lang="en-US" b="1" dirty="0">
              <a:solidFill>
                <a:schemeClr val="accent1"/>
              </a:solidFill>
              <a:latin typeface="Tahoma" pitchFamily="34" charset="-34"/>
              <a:cs typeface="Tahoma" pitchFamily="34" charset="-34"/>
            </a:endParaRPr>
          </a:p>
        </p:txBody>
      </p:sp>
      <p:sp>
        <p:nvSpPr>
          <p:cNvPr id="8" name="AutoShape 8"/>
          <p:cNvSpPr>
            <a:spLocks noChangeArrowheads="1"/>
          </p:cNvSpPr>
          <p:nvPr/>
        </p:nvSpPr>
        <p:spPr bwMode="gray">
          <a:xfrm>
            <a:off x="4286248" y="2229374"/>
            <a:ext cx="2857520" cy="508000"/>
          </a:xfrm>
          <a:prstGeom prst="roundRect">
            <a:avLst>
              <a:gd name="adj" fmla="val 50000"/>
            </a:avLst>
          </a:prstGeom>
          <a:solidFill>
            <a:schemeClr val="bg2"/>
          </a:solidFill>
          <a:ln w="28575" algn="ctr">
            <a:solidFill>
              <a:srgbClr val="000080"/>
            </a:solidFill>
            <a:round/>
            <a:headEnd/>
            <a:tailEnd/>
          </a:ln>
        </p:spPr>
        <p:txBody>
          <a:bodyPr wrap="none" anchor="ctr"/>
          <a:lstStyle/>
          <a:p>
            <a:pPr eaLnBrk="0" hangingPunct="0"/>
            <a:r>
              <a:rPr lang="en-US" b="1" dirty="0" smtClean="0">
                <a:solidFill>
                  <a:schemeClr val="accent1"/>
                </a:solidFill>
                <a:latin typeface="Tahoma" pitchFamily="34" charset="-34"/>
                <a:cs typeface="Tahoma" pitchFamily="34" charset="-34"/>
              </a:rPr>
              <a:t>3. Single Hydrophone</a:t>
            </a:r>
            <a:endParaRPr lang="en-US" b="1" dirty="0">
              <a:solidFill>
                <a:schemeClr val="accent1"/>
              </a:solidFill>
              <a:latin typeface="Tahoma" pitchFamily="34" charset="-34"/>
              <a:cs typeface="Tahoma" pitchFamily="34" charset="-34"/>
            </a:endParaRPr>
          </a:p>
        </p:txBody>
      </p:sp>
      <p:grpSp>
        <p:nvGrpSpPr>
          <p:cNvPr id="11" name="Group 11"/>
          <p:cNvGrpSpPr>
            <a:grpSpLocks/>
          </p:cNvGrpSpPr>
          <p:nvPr/>
        </p:nvGrpSpPr>
        <p:grpSpPr bwMode="auto">
          <a:xfrm>
            <a:off x="3929058" y="2372250"/>
            <a:ext cx="381000" cy="381000"/>
            <a:chOff x="2078" y="1680"/>
            <a:chExt cx="1615" cy="1615"/>
          </a:xfrm>
        </p:grpSpPr>
        <p:sp>
          <p:nvSpPr>
            <p:cNvPr id="12" name="Oval 1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th-TH">
                <a:latin typeface="Angsana New" pitchFamily="18" charset="-34"/>
                <a:cs typeface="Angsana New" pitchFamily="18" charset="-34"/>
              </a:endParaRPr>
            </a:p>
          </p:txBody>
        </p:sp>
        <p:sp>
          <p:nvSpPr>
            <p:cNvPr id="13" name="Oval 1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th-TH">
                <a:latin typeface="Angsana New" pitchFamily="18" charset="-34"/>
                <a:cs typeface="Angsana New" pitchFamily="18" charset="-34"/>
              </a:endParaRPr>
            </a:p>
          </p:txBody>
        </p:sp>
        <p:sp>
          <p:nvSpPr>
            <p:cNvPr id="14" name="Oval 14"/>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h-TH">
                <a:latin typeface="Angsana New" pitchFamily="18" charset="-34"/>
                <a:cs typeface="Angsana New" pitchFamily="18" charset="-34"/>
              </a:endParaRPr>
            </a:p>
          </p:txBody>
        </p:sp>
        <p:sp>
          <p:nvSpPr>
            <p:cNvPr id="15" name="Oval 15"/>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th-TH">
                <a:latin typeface="Angsana New" pitchFamily="18" charset="-34"/>
                <a:cs typeface="Angsana New" pitchFamily="18" charset="-34"/>
              </a:endParaRPr>
            </a:p>
          </p:txBody>
        </p:sp>
        <p:sp>
          <p:nvSpPr>
            <p:cNvPr id="16" name="Oval 16"/>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h-TH">
                <a:latin typeface="Angsana New" pitchFamily="18" charset="-34"/>
                <a:cs typeface="Angsana New" pitchFamily="18" charset="-34"/>
              </a:endParaRPr>
            </a:p>
          </p:txBody>
        </p:sp>
        <p:sp>
          <p:nvSpPr>
            <p:cNvPr id="17" name="Oval 17"/>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th-TH">
                <a:latin typeface="Angsana New" pitchFamily="18" charset="-34"/>
                <a:cs typeface="Angsana New" pitchFamily="18" charset="-34"/>
              </a:endParaRPr>
            </a:p>
          </p:txBody>
        </p:sp>
      </p:grpSp>
      <p:grpSp>
        <p:nvGrpSpPr>
          <p:cNvPr id="18" name="Group 18"/>
          <p:cNvGrpSpPr>
            <a:grpSpLocks/>
          </p:cNvGrpSpPr>
          <p:nvPr/>
        </p:nvGrpSpPr>
        <p:grpSpPr bwMode="auto">
          <a:xfrm>
            <a:off x="3571868" y="1657870"/>
            <a:ext cx="381000" cy="381000"/>
            <a:chOff x="2078" y="1680"/>
            <a:chExt cx="1615" cy="1615"/>
          </a:xfrm>
        </p:grpSpPr>
        <p:sp>
          <p:nvSpPr>
            <p:cNvPr id="19"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th-TH">
                <a:latin typeface="Angsana New" pitchFamily="18" charset="-34"/>
                <a:cs typeface="Angsana New" pitchFamily="18" charset="-34"/>
              </a:endParaRPr>
            </a:p>
          </p:txBody>
        </p:sp>
        <p:sp>
          <p:nvSpPr>
            <p:cNvPr id="20"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th-TH">
                <a:latin typeface="Angsana New" pitchFamily="18" charset="-34"/>
                <a:cs typeface="Angsana New" pitchFamily="18" charset="-34"/>
              </a:endParaRPr>
            </a:p>
          </p:txBody>
        </p:sp>
        <p:sp>
          <p:nvSpPr>
            <p:cNvPr id="21" name="Oval 21"/>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h-TH">
                <a:latin typeface="Angsana New" pitchFamily="18" charset="-34"/>
                <a:cs typeface="Angsana New" pitchFamily="18" charset="-34"/>
              </a:endParaRPr>
            </a:p>
          </p:txBody>
        </p:sp>
        <p:sp>
          <p:nvSpPr>
            <p:cNvPr id="22" name="Oval 22"/>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p:spPr>
          <p:txBody>
            <a:bodyPr wrap="none" anchor="ctr">
              <a:spAutoFit/>
            </a:bodyPr>
            <a:lstStyle/>
            <a:p>
              <a:endParaRPr lang="th-TH">
                <a:latin typeface="Angsana New" pitchFamily="18" charset="-34"/>
                <a:cs typeface="Angsana New" pitchFamily="18" charset="-34"/>
              </a:endParaRPr>
            </a:p>
          </p:txBody>
        </p:sp>
        <p:sp>
          <p:nvSpPr>
            <p:cNvPr id="23" name="Oval 23"/>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h-TH">
                <a:latin typeface="Angsana New" pitchFamily="18" charset="-34"/>
                <a:cs typeface="Angsana New" pitchFamily="18" charset="-34"/>
              </a:endParaRPr>
            </a:p>
          </p:txBody>
        </p:sp>
        <p:sp>
          <p:nvSpPr>
            <p:cNvPr id="24" name="Oval 24"/>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p:spPr>
          <p:txBody>
            <a:bodyPr anchor="ctr">
              <a:spAutoFit/>
            </a:bodyPr>
            <a:lstStyle/>
            <a:p>
              <a:endParaRPr lang="th-TH">
                <a:latin typeface="Angsana New" pitchFamily="18" charset="-34"/>
                <a:cs typeface="Angsana New" pitchFamily="18" charset="-34"/>
              </a:endParaRPr>
            </a:p>
          </p:txBody>
        </p:sp>
      </p:grpSp>
      <p:grpSp>
        <p:nvGrpSpPr>
          <p:cNvPr id="25" name="Group 25"/>
          <p:cNvGrpSpPr>
            <a:grpSpLocks/>
          </p:cNvGrpSpPr>
          <p:nvPr/>
        </p:nvGrpSpPr>
        <p:grpSpPr bwMode="auto">
          <a:xfrm>
            <a:off x="2786050" y="1014928"/>
            <a:ext cx="381000" cy="381000"/>
            <a:chOff x="2078" y="1680"/>
            <a:chExt cx="1615" cy="1615"/>
          </a:xfrm>
        </p:grpSpPr>
        <p:sp>
          <p:nvSpPr>
            <p:cNvPr id="26" name="Oval 2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th-TH">
                <a:latin typeface="Angsana New" pitchFamily="18" charset="-34"/>
                <a:cs typeface="Angsana New" pitchFamily="18" charset="-34"/>
              </a:endParaRPr>
            </a:p>
          </p:txBody>
        </p:sp>
        <p:sp>
          <p:nvSpPr>
            <p:cNvPr id="27" name="Oval 2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th-TH">
                <a:latin typeface="Angsana New" pitchFamily="18" charset="-34"/>
                <a:cs typeface="Angsana New" pitchFamily="18" charset="-34"/>
              </a:endParaRPr>
            </a:p>
          </p:txBody>
        </p:sp>
        <p:sp>
          <p:nvSpPr>
            <p:cNvPr id="28" name="Oval 28"/>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h-TH">
                <a:latin typeface="Angsana New" pitchFamily="18" charset="-34"/>
                <a:cs typeface="Angsana New" pitchFamily="18" charset="-34"/>
              </a:endParaRPr>
            </a:p>
          </p:txBody>
        </p:sp>
        <p:sp>
          <p:nvSpPr>
            <p:cNvPr id="29" name="Oval 29"/>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endParaRPr lang="th-TH">
                <a:latin typeface="Angsana New" pitchFamily="18" charset="-34"/>
                <a:cs typeface="Angsana New" pitchFamily="18" charset="-34"/>
              </a:endParaRPr>
            </a:p>
          </p:txBody>
        </p:sp>
        <p:sp>
          <p:nvSpPr>
            <p:cNvPr id="30" name="Oval 30"/>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h-TH">
                <a:latin typeface="Angsana New" pitchFamily="18" charset="-34"/>
                <a:cs typeface="Angsana New" pitchFamily="18" charset="-34"/>
              </a:endParaRPr>
            </a:p>
          </p:txBody>
        </p:sp>
        <p:sp>
          <p:nvSpPr>
            <p:cNvPr id="31" name="Oval 31"/>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endParaRPr lang="th-TH">
                <a:latin typeface="Angsana New" pitchFamily="18" charset="-34"/>
                <a:cs typeface="Angsana New" pitchFamily="18" charset="-34"/>
              </a:endParaRPr>
            </a:p>
          </p:txBody>
        </p:sp>
      </p:grpSp>
      <p:grpSp>
        <p:nvGrpSpPr>
          <p:cNvPr id="32" name="Group 32"/>
          <p:cNvGrpSpPr>
            <a:grpSpLocks/>
          </p:cNvGrpSpPr>
          <p:nvPr/>
        </p:nvGrpSpPr>
        <p:grpSpPr bwMode="auto">
          <a:xfrm>
            <a:off x="4143372" y="2943754"/>
            <a:ext cx="381000" cy="381000"/>
            <a:chOff x="2078" y="1680"/>
            <a:chExt cx="1615" cy="1615"/>
          </a:xfrm>
        </p:grpSpPr>
        <p:sp>
          <p:nvSpPr>
            <p:cNvPr id="33" name="Oval 33"/>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th-TH">
                <a:latin typeface="Angsana New" pitchFamily="18" charset="-34"/>
                <a:cs typeface="Angsana New" pitchFamily="18" charset="-34"/>
              </a:endParaRPr>
            </a:p>
          </p:txBody>
        </p:sp>
        <p:sp>
          <p:nvSpPr>
            <p:cNvPr id="34" name="Oval 34"/>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th-TH">
                <a:latin typeface="Angsana New" pitchFamily="18" charset="-34"/>
                <a:cs typeface="Angsana New" pitchFamily="18" charset="-34"/>
              </a:endParaRPr>
            </a:p>
          </p:txBody>
        </p:sp>
        <p:sp>
          <p:nvSpPr>
            <p:cNvPr id="35" name="Oval 35"/>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h-TH">
                <a:latin typeface="Angsana New" pitchFamily="18" charset="-34"/>
                <a:cs typeface="Angsana New" pitchFamily="18" charset="-34"/>
              </a:endParaRPr>
            </a:p>
          </p:txBody>
        </p:sp>
        <p:sp>
          <p:nvSpPr>
            <p:cNvPr id="36" name="Oval 36"/>
            <p:cNvSpPr>
              <a:spLocks noChangeArrowheads="1"/>
            </p:cNvSpPr>
            <p:nvPr/>
          </p:nvSpPr>
          <p:spPr bwMode="gray">
            <a:xfrm>
              <a:off x="2254" y="1856"/>
              <a:ext cx="1262" cy="1264"/>
            </a:xfrm>
            <a:prstGeom prst="ellipse">
              <a:avLst/>
            </a:prstGeom>
            <a:gradFill rotWithShape="1">
              <a:gsLst>
                <a:gs pos="0">
                  <a:srgbClr val="000000"/>
                </a:gs>
                <a:gs pos="100000">
                  <a:srgbClr val="8D67E1"/>
                </a:gs>
              </a:gsLst>
              <a:lin ang="2700000" scaled="1"/>
            </a:gradFill>
            <a:ln w="38100" algn="ctr">
              <a:noFill/>
              <a:round/>
              <a:headEnd/>
              <a:tailEnd/>
            </a:ln>
          </p:spPr>
          <p:txBody>
            <a:bodyPr wrap="none" anchor="ctr">
              <a:spAutoFit/>
            </a:bodyPr>
            <a:lstStyle/>
            <a:p>
              <a:endParaRPr lang="th-TH">
                <a:latin typeface="Angsana New" pitchFamily="18" charset="-34"/>
                <a:cs typeface="Angsana New" pitchFamily="18" charset="-34"/>
              </a:endParaRPr>
            </a:p>
          </p:txBody>
        </p:sp>
        <p:sp>
          <p:nvSpPr>
            <p:cNvPr id="37" name="Oval 37"/>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h-TH">
                <a:latin typeface="Angsana New" pitchFamily="18" charset="-34"/>
                <a:cs typeface="Angsana New" pitchFamily="18" charset="-34"/>
              </a:endParaRPr>
            </a:p>
          </p:txBody>
        </p:sp>
        <p:sp>
          <p:nvSpPr>
            <p:cNvPr id="38" name="Oval 38"/>
            <p:cNvSpPr>
              <a:spLocks noChangeArrowheads="1"/>
            </p:cNvSpPr>
            <p:nvPr/>
          </p:nvSpPr>
          <p:spPr bwMode="gray">
            <a:xfrm>
              <a:off x="2337" y="1939"/>
              <a:ext cx="1096" cy="1098"/>
            </a:xfrm>
            <a:prstGeom prst="ellipse">
              <a:avLst/>
            </a:prstGeom>
            <a:gradFill rotWithShape="1">
              <a:gsLst>
                <a:gs pos="0">
                  <a:srgbClr val="8D67E1"/>
                </a:gs>
                <a:gs pos="100000">
                  <a:srgbClr val="45326D"/>
                </a:gs>
              </a:gsLst>
              <a:lin ang="2700000" scaled="1"/>
            </a:gradFill>
            <a:ln w="38100" algn="ctr">
              <a:noFill/>
              <a:round/>
              <a:headEnd/>
              <a:tailEnd/>
            </a:ln>
          </p:spPr>
          <p:txBody>
            <a:bodyPr anchor="ctr">
              <a:spAutoFit/>
            </a:bodyPr>
            <a:lstStyle/>
            <a:p>
              <a:endParaRPr lang="th-TH">
                <a:latin typeface="Angsana New" pitchFamily="18" charset="-34"/>
                <a:cs typeface="Angsana New" pitchFamily="18" charset="-34"/>
              </a:endParaRPr>
            </a:p>
          </p:txBody>
        </p:sp>
      </p:grpSp>
      <p:sp>
        <p:nvSpPr>
          <p:cNvPr id="46" name="AutoShape 49"/>
          <p:cNvSpPr>
            <a:spLocks noChangeArrowheads="1"/>
          </p:cNvSpPr>
          <p:nvPr/>
        </p:nvSpPr>
        <p:spPr bwMode="gray">
          <a:xfrm>
            <a:off x="304800" y="1505478"/>
            <a:ext cx="3833813" cy="3833813"/>
          </a:xfrm>
          <a:custGeom>
            <a:avLst/>
            <a:gdLst>
              <a:gd name="G0" fmla="+- 1914 0 0"/>
              <a:gd name="G1" fmla="+- 21600 0 1914"/>
              <a:gd name="G2" fmla="+- 21600 0 1914"/>
              <a:gd name="G3" fmla="*/ G0 2929 10000"/>
              <a:gd name="G4" fmla="+- 21600 0 G3"/>
              <a:gd name="G5" fmla="+- 21600 0 G3"/>
              <a:gd name="T0" fmla="*/ 10800 w 21600"/>
              <a:gd name="T1" fmla="*/ 0 h 21600"/>
              <a:gd name="T2" fmla="*/ 3163 w 21600"/>
              <a:gd name="T3" fmla="*/ 3163 h 21600"/>
              <a:gd name="T4" fmla="*/ 0 w 21600"/>
              <a:gd name="T5" fmla="*/ 10800 h 21600"/>
              <a:gd name="T6" fmla="*/ 3163 w 21600"/>
              <a:gd name="T7" fmla="*/ 18437 h 21600"/>
              <a:gd name="T8" fmla="*/ 10800 w 21600"/>
              <a:gd name="T9" fmla="*/ 21600 h 21600"/>
              <a:gd name="T10" fmla="*/ 18437 w 21600"/>
              <a:gd name="T11" fmla="*/ 18437 h 21600"/>
              <a:gd name="T12" fmla="*/ 21600 w 21600"/>
              <a:gd name="T13" fmla="*/ 10800 h 21600"/>
              <a:gd name="T14" fmla="*/ 18437 w 21600"/>
              <a:gd name="T15" fmla="*/ 3163 h 21600"/>
              <a:gd name="T16" fmla="*/ 3163 w 21600"/>
              <a:gd name="T17" fmla="*/ 3163 h 21600"/>
              <a:gd name="T18" fmla="*/ 18437 w 21600"/>
              <a:gd name="T19" fmla="*/ 18437 h 21600"/>
            </a:gdLst>
            <a:ahLst/>
            <a:cxnLst>
              <a:cxn ang="0">
                <a:pos x="T0" y="T1"/>
              </a:cxn>
              <a:cxn ang="0">
                <a:pos x="T2" y="T3"/>
              </a:cxn>
              <a:cxn ang="0">
                <a:pos x="T4" y="T5"/>
              </a:cxn>
              <a:cxn ang="0">
                <a:pos x="T6" y="T7"/>
              </a:cxn>
              <a:cxn ang="0">
                <a:pos x="T8" y="T9"/>
              </a:cxn>
              <a:cxn ang="0">
                <a:pos x="T10" y="T11"/>
              </a:cxn>
              <a:cxn ang="0">
                <a:pos x="T12" y="T13"/>
              </a:cxn>
              <a:cxn ang="0">
                <a:pos x="T14" y="T15"/>
              </a:cxn>
            </a:cxnLst>
            <a:rect l="T16" t="T17" r="T18" b="T19"/>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914" y="10800"/>
                </a:moveTo>
                <a:cubicBezTo>
                  <a:pt x="1914" y="15708"/>
                  <a:pt x="5892" y="19686"/>
                  <a:pt x="10800" y="19686"/>
                </a:cubicBezTo>
                <a:cubicBezTo>
                  <a:pt x="15708" y="19686"/>
                  <a:pt x="19686" y="15708"/>
                  <a:pt x="19686" y="10800"/>
                </a:cubicBezTo>
                <a:cubicBezTo>
                  <a:pt x="19686" y="5892"/>
                  <a:pt x="15708" y="1914"/>
                  <a:pt x="10800" y="1914"/>
                </a:cubicBezTo>
                <a:cubicBezTo>
                  <a:pt x="5892" y="1914"/>
                  <a:pt x="1914" y="5892"/>
                  <a:pt x="1914" y="10800"/>
                </a:cubicBezTo>
                <a:close/>
              </a:path>
            </a:pathLst>
          </a:custGeom>
          <a:gradFill rotWithShape="1">
            <a:gsLst>
              <a:gs pos="0">
                <a:srgbClr val="1787ED">
                  <a:gamma/>
                  <a:tint val="60784"/>
                  <a:invGamma/>
                  <a:alpha val="12000"/>
                </a:srgbClr>
              </a:gs>
              <a:gs pos="50000">
                <a:srgbClr val="1787ED"/>
              </a:gs>
              <a:gs pos="100000">
                <a:srgbClr val="1787ED">
                  <a:gamma/>
                  <a:tint val="60784"/>
                  <a:invGamma/>
                  <a:alpha val="12000"/>
                </a:srgbClr>
              </a:gs>
            </a:gsLst>
            <a:lin ang="2700000" scaled="1"/>
          </a:gradFill>
          <a:ln w="9525">
            <a:noFill/>
            <a:round/>
            <a:headEnd/>
            <a:tailEnd/>
          </a:ln>
          <a:effectLst/>
        </p:spPr>
        <p:txBody>
          <a:bodyPr wrap="none" anchor="ctr"/>
          <a:lstStyle/>
          <a:p>
            <a:pPr>
              <a:defRPr/>
            </a:pPr>
            <a:endParaRPr lang="th-TH">
              <a:latin typeface="Angsana New" pitchFamily="18" charset="-34"/>
              <a:cs typeface="Angsana New" pitchFamily="18" charset="-34"/>
            </a:endParaRPr>
          </a:p>
        </p:txBody>
      </p:sp>
      <p:sp>
        <p:nvSpPr>
          <p:cNvPr id="47" name="Oval 51"/>
          <p:cNvSpPr>
            <a:spLocks noChangeArrowheads="1"/>
          </p:cNvSpPr>
          <p:nvPr/>
        </p:nvSpPr>
        <p:spPr bwMode="gray">
          <a:xfrm>
            <a:off x="611188" y="1792816"/>
            <a:ext cx="3200400" cy="3200400"/>
          </a:xfrm>
          <a:prstGeom prst="ellipse">
            <a:avLst/>
          </a:prstGeom>
          <a:gradFill rotWithShape="1">
            <a:gsLst>
              <a:gs pos="0">
                <a:srgbClr val="87CDFC"/>
              </a:gs>
              <a:gs pos="100000">
                <a:srgbClr val="2BA6F9"/>
              </a:gs>
            </a:gsLst>
            <a:path path="shape">
              <a:fillToRect l="50000" t="50000" r="50000" b="50000"/>
            </a:path>
          </a:gradFill>
          <a:ln w="28575" algn="ctr">
            <a:solidFill>
              <a:srgbClr val="FFFFFF"/>
            </a:solidFill>
            <a:round/>
            <a:headEnd/>
            <a:tailEnd/>
          </a:ln>
        </p:spPr>
        <p:txBody>
          <a:bodyPr wrap="none" anchor="ctr"/>
          <a:lstStyle/>
          <a:p>
            <a:endParaRPr lang="th-TH">
              <a:latin typeface="Tahoma" pitchFamily="34" charset="-34"/>
              <a:cs typeface="Tahoma" pitchFamily="34" charset="-34"/>
            </a:endParaRPr>
          </a:p>
        </p:txBody>
      </p:sp>
      <p:sp>
        <p:nvSpPr>
          <p:cNvPr id="48" name="Text Box 47"/>
          <p:cNvSpPr txBox="1">
            <a:spLocks noChangeArrowheads="1"/>
          </p:cNvSpPr>
          <p:nvPr/>
        </p:nvSpPr>
        <p:spPr bwMode="gray">
          <a:xfrm>
            <a:off x="1522772" y="3165691"/>
            <a:ext cx="1406154" cy="492443"/>
          </a:xfrm>
          <a:prstGeom prst="rect">
            <a:avLst/>
          </a:prstGeom>
          <a:noFill/>
          <a:ln w="9525" algn="ctr">
            <a:noFill/>
            <a:miter lim="800000"/>
            <a:headEnd/>
            <a:tailEnd/>
          </a:ln>
          <a:effectLst/>
        </p:spPr>
        <p:txBody>
          <a:bodyPr wrap="none">
            <a:spAutoFit/>
          </a:bodyPr>
          <a:lstStyle/>
          <a:p>
            <a:pPr algn="ctr"/>
            <a:r>
              <a:rPr kumimoji="1" lang="en-US" sz="2600" b="1" dirty="0" smtClean="0">
                <a:solidFill>
                  <a:srgbClr val="996633"/>
                </a:solidFill>
                <a:effectLst>
                  <a:outerShdw blurRad="38100" dist="38100" dir="2700000" algn="tl">
                    <a:srgbClr val="C0C0C0"/>
                  </a:outerShdw>
                </a:effectLst>
                <a:latin typeface="Tahoma" pitchFamily="34" charset="-34"/>
                <a:cs typeface="Tahoma" pitchFamily="34" charset="-34"/>
              </a:rPr>
              <a:t>Outline</a:t>
            </a:r>
            <a:endParaRPr kumimoji="1" lang="en-US" sz="2600" b="1" dirty="0">
              <a:solidFill>
                <a:srgbClr val="996633"/>
              </a:solidFill>
              <a:effectLst>
                <a:outerShdw blurRad="38100" dist="38100" dir="2700000" algn="tl">
                  <a:srgbClr val="C0C0C0"/>
                </a:outerShdw>
              </a:effectLst>
              <a:latin typeface="Tahoma" pitchFamily="34" charset="-34"/>
              <a:cs typeface="Tahoma" pitchFamily="34" charset="-34"/>
            </a:endParaRPr>
          </a:p>
        </p:txBody>
      </p:sp>
      <p:sp>
        <p:nvSpPr>
          <p:cNvPr id="52" name="Line 17"/>
          <p:cNvSpPr>
            <a:spLocks noChangeShapeType="1"/>
          </p:cNvSpPr>
          <p:nvPr/>
        </p:nvSpPr>
        <p:spPr bwMode="auto">
          <a:xfrm>
            <a:off x="468313" y="6453188"/>
            <a:ext cx="8316912" cy="0"/>
          </a:xfrm>
          <a:prstGeom prst="line">
            <a:avLst/>
          </a:prstGeom>
          <a:noFill/>
          <a:ln w="12700">
            <a:solidFill>
              <a:schemeClr val="tx2"/>
            </a:solidFill>
            <a:round/>
            <a:headEnd type="diamond" w="med" len="med"/>
            <a:tailEnd type="diamond" w="med" len="med"/>
          </a:ln>
        </p:spPr>
        <p:txBody>
          <a:bodyPr/>
          <a:lstStyle/>
          <a:p>
            <a:endParaRPr lang="en-US"/>
          </a:p>
        </p:txBody>
      </p:sp>
      <p:grpSp>
        <p:nvGrpSpPr>
          <p:cNvPr id="54" name="Group 46"/>
          <p:cNvGrpSpPr>
            <a:grpSpLocks/>
          </p:cNvGrpSpPr>
          <p:nvPr/>
        </p:nvGrpSpPr>
        <p:grpSpPr bwMode="auto">
          <a:xfrm>
            <a:off x="2286000" y="71414"/>
            <a:ext cx="4724400" cy="685800"/>
            <a:chOff x="1296" y="1824"/>
            <a:chExt cx="2976" cy="432"/>
          </a:xfrm>
        </p:grpSpPr>
        <p:sp>
          <p:nvSpPr>
            <p:cNvPr id="57" name="AutoShape 47"/>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58" name="AutoShape 4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59" name="Text Box 49"/>
            <p:cNvSpPr txBox="1">
              <a:spLocks noChangeArrowheads="1"/>
            </p:cNvSpPr>
            <p:nvPr/>
          </p:nvSpPr>
          <p:spPr bwMode="gray">
            <a:xfrm>
              <a:off x="1680" y="1934"/>
              <a:ext cx="2160" cy="231"/>
            </a:xfrm>
            <a:prstGeom prst="rect">
              <a:avLst/>
            </a:prstGeom>
            <a:noFill/>
            <a:ln w="9525" algn="ctr">
              <a:noFill/>
              <a:miter lim="800000"/>
              <a:headEnd/>
              <a:tailEnd/>
            </a:ln>
            <a:effectLst/>
          </p:spPr>
          <p:txBody>
            <a:bodyPr>
              <a:spAutoFit/>
            </a:bodyPr>
            <a:lstStyle/>
            <a:p>
              <a:pPr algn="ctr" eaLnBrk="0" hangingPunct="0"/>
              <a:r>
                <a:rPr lang="en-US" b="1" dirty="0" smtClean="0">
                  <a:solidFill>
                    <a:schemeClr val="bg1"/>
                  </a:solidFill>
                </a:rPr>
                <a:t>Outline</a:t>
              </a:r>
              <a:endParaRPr lang="en-US" sz="1800" b="1" dirty="0">
                <a:solidFill>
                  <a:schemeClr val="bg1"/>
                </a:solidFill>
                <a:effectLst/>
                <a:latin typeface="Arial" charset="0"/>
              </a:endParaRPr>
            </a:p>
          </p:txBody>
        </p:sp>
        <p:sp>
          <p:nvSpPr>
            <p:cNvPr id="60" name="Text Box 50"/>
            <p:cNvSpPr txBox="1">
              <a:spLocks noChangeArrowheads="1"/>
            </p:cNvSpPr>
            <p:nvPr/>
          </p:nvSpPr>
          <p:spPr bwMode="gray">
            <a:xfrm>
              <a:off x="1393" y="1886"/>
              <a:ext cx="116" cy="291"/>
            </a:xfrm>
            <a:prstGeom prst="rect">
              <a:avLst/>
            </a:prstGeom>
            <a:noFill/>
            <a:ln w="9525" algn="ctr">
              <a:noFill/>
              <a:miter lim="800000"/>
              <a:headEnd/>
              <a:tailEnd/>
            </a:ln>
            <a:effectLst/>
          </p:spPr>
          <p:txBody>
            <a:bodyPr wrap="none">
              <a:spAutoFit/>
            </a:bodyPr>
            <a:lstStyle/>
            <a:p>
              <a:pPr algn="ctr" eaLnBrk="0" hangingPunct="0"/>
              <a:endParaRPr lang="en-US" sz="2400" dirty="0">
                <a:solidFill>
                  <a:schemeClr val="bg1"/>
                </a:solidFill>
                <a:effectLst/>
                <a:latin typeface="Arial" charset="0"/>
              </a:endParaRPr>
            </a:p>
          </p:txBody>
        </p:sp>
      </p:grpSp>
      <p:sp>
        <p:nvSpPr>
          <p:cNvPr id="62" name="AutoShape 8"/>
          <p:cNvSpPr>
            <a:spLocks noChangeArrowheads="1"/>
          </p:cNvSpPr>
          <p:nvPr/>
        </p:nvSpPr>
        <p:spPr bwMode="gray">
          <a:xfrm>
            <a:off x="4500562" y="2872316"/>
            <a:ext cx="3959870" cy="508000"/>
          </a:xfrm>
          <a:prstGeom prst="roundRect">
            <a:avLst>
              <a:gd name="adj" fmla="val 50000"/>
            </a:avLst>
          </a:prstGeom>
          <a:solidFill>
            <a:schemeClr val="bg2"/>
          </a:solidFill>
          <a:ln w="28575" algn="ctr">
            <a:solidFill>
              <a:srgbClr val="000080"/>
            </a:solidFill>
            <a:round/>
            <a:headEnd/>
            <a:tailEnd/>
          </a:ln>
        </p:spPr>
        <p:txBody>
          <a:bodyPr wrap="none" anchor="ctr"/>
          <a:lstStyle/>
          <a:p>
            <a:pPr eaLnBrk="0" hangingPunct="0"/>
            <a:r>
              <a:rPr lang="en-US" b="1" dirty="0" smtClean="0">
                <a:solidFill>
                  <a:schemeClr val="accent1"/>
                </a:solidFill>
                <a:latin typeface="Tahoma" pitchFamily="34" charset="-34"/>
                <a:cs typeface="Tahoma" pitchFamily="34" charset="-34"/>
              </a:rPr>
              <a:t>4. Hydrophone Array Simulation</a:t>
            </a:r>
            <a:endParaRPr lang="en-US" b="1" dirty="0">
              <a:solidFill>
                <a:schemeClr val="accent1"/>
              </a:solidFill>
              <a:latin typeface="Tahoma" pitchFamily="34" charset="-34"/>
              <a:cs typeface="Tahoma" pitchFamily="34" charset="-34"/>
            </a:endParaRPr>
          </a:p>
        </p:txBody>
      </p:sp>
      <p:grpSp>
        <p:nvGrpSpPr>
          <p:cNvPr id="63" name="Group 25"/>
          <p:cNvGrpSpPr>
            <a:grpSpLocks/>
          </p:cNvGrpSpPr>
          <p:nvPr/>
        </p:nvGrpSpPr>
        <p:grpSpPr bwMode="auto">
          <a:xfrm>
            <a:off x="4119562" y="3586696"/>
            <a:ext cx="381000" cy="381000"/>
            <a:chOff x="2078" y="1680"/>
            <a:chExt cx="1615" cy="1615"/>
          </a:xfrm>
        </p:grpSpPr>
        <p:sp>
          <p:nvSpPr>
            <p:cNvPr id="64" name="Oval 2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th-TH">
                <a:latin typeface="Angsana New" pitchFamily="18" charset="-34"/>
                <a:cs typeface="Angsana New" pitchFamily="18" charset="-34"/>
              </a:endParaRPr>
            </a:p>
          </p:txBody>
        </p:sp>
        <p:sp>
          <p:nvSpPr>
            <p:cNvPr id="65" name="Oval 2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th-TH">
                <a:latin typeface="Angsana New" pitchFamily="18" charset="-34"/>
                <a:cs typeface="Angsana New" pitchFamily="18" charset="-34"/>
              </a:endParaRPr>
            </a:p>
          </p:txBody>
        </p:sp>
        <p:sp>
          <p:nvSpPr>
            <p:cNvPr id="66" name="Oval 28"/>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h-TH">
                <a:latin typeface="Angsana New" pitchFamily="18" charset="-34"/>
                <a:cs typeface="Angsana New" pitchFamily="18" charset="-34"/>
              </a:endParaRPr>
            </a:p>
          </p:txBody>
        </p:sp>
        <p:sp>
          <p:nvSpPr>
            <p:cNvPr id="67" name="Oval 29"/>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endParaRPr lang="th-TH">
                <a:latin typeface="Angsana New" pitchFamily="18" charset="-34"/>
                <a:cs typeface="Angsana New" pitchFamily="18" charset="-34"/>
              </a:endParaRPr>
            </a:p>
          </p:txBody>
        </p:sp>
        <p:sp>
          <p:nvSpPr>
            <p:cNvPr id="68" name="Oval 30"/>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h-TH">
                <a:latin typeface="Angsana New" pitchFamily="18" charset="-34"/>
                <a:cs typeface="Angsana New" pitchFamily="18" charset="-34"/>
              </a:endParaRPr>
            </a:p>
          </p:txBody>
        </p:sp>
        <p:sp>
          <p:nvSpPr>
            <p:cNvPr id="69" name="Oval 31"/>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endParaRPr lang="th-TH">
                <a:latin typeface="Angsana New" pitchFamily="18" charset="-34"/>
                <a:cs typeface="Angsana New" pitchFamily="18" charset="-34"/>
              </a:endParaRPr>
            </a:p>
          </p:txBody>
        </p:sp>
      </p:grpSp>
      <p:grpSp>
        <p:nvGrpSpPr>
          <p:cNvPr id="70" name="Group 11"/>
          <p:cNvGrpSpPr>
            <a:grpSpLocks/>
          </p:cNvGrpSpPr>
          <p:nvPr/>
        </p:nvGrpSpPr>
        <p:grpSpPr bwMode="auto">
          <a:xfrm>
            <a:off x="3714744" y="4634456"/>
            <a:ext cx="381000" cy="381000"/>
            <a:chOff x="2078" y="1680"/>
            <a:chExt cx="1615" cy="1615"/>
          </a:xfrm>
        </p:grpSpPr>
        <p:sp>
          <p:nvSpPr>
            <p:cNvPr id="71" name="Oval 12"/>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th-TH">
                <a:latin typeface="Angsana New" pitchFamily="18" charset="-34"/>
                <a:cs typeface="Angsana New" pitchFamily="18" charset="-34"/>
              </a:endParaRPr>
            </a:p>
          </p:txBody>
        </p:sp>
        <p:sp>
          <p:nvSpPr>
            <p:cNvPr id="72" name="Oval 13"/>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th-TH">
                <a:latin typeface="Angsana New" pitchFamily="18" charset="-34"/>
                <a:cs typeface="Angsana New" pitchFamily="18" charset="-34"/>
              </a:endParaRPr>
            </a:p>
          </p:txBody>
        </p:sp>
        <p:sp>
          <p:nvSpPr>
            <p:cNvPr id="73" name="Oval 14"/>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h-TH">
                <a:latin typeface="Angsana New" pitchFamily="18" charset="-34"/>
                <a:cs typeface="Angsana New" pitchFamily="18" charset="-34"/>
              </a:endParaRPr>
            </a:p>
          </p:txBody>
        </p:sp>
        <p:sp>
          <p:nvSpPr>
            <p:cNvPr id="74" name="Oval 15"/>
            <p:cNvSpPr>
              <a:spLocks noChangeArrowheads="1"/>
            </p:cNvSpPr>
            <p:nvPr/>
          </p:nvSpPr>
          <p:spPr bwMode="gray">
            <a:xfrm>
              <a:off x="2254" y="1856"/>
              <a:ext cx="1262" cy="1264"/>
            </a:xfrm>
            <a:prstGeom prst="ellipse">
              <a:avLst/>
            </a:prstGeom>
            <a:gradFill rotWithShape="1">
              <a:gsLst>
                <a:gs pos="0">
                  <a:srgbClr val="000000"/>
                </a:gs>
                <a:gs pos="100000">
                  <a:srgbClr val="FFCC00"/>
                </a:gs>
              </a:gsLst>
              <a:lin ang="2700000" scaled="1"/>
            </a:gradFill>
            <a:ln w="38100" algn="ctr">
              <a:noFill/>
              <a:round/>
              <a:headEnd/>
              <a:tailEnd/>
            </a:ln>
          </p:spPr>
          <p:txBody>
            <a:bodyPr wrap="none" anchor="ctr">
              <a:spAutoFit/>
            </a:bodyPr>
            <a:lstStyle/>
            <a:p>
              <a:endParaRPr lang="th-TH">
                <a:latin typeface="Angsana New" pitchFamily="18" charset="-34"/>
                <a:cs typeface="Angsana New" pitchFamily="18" charset="-34"/>
              </a:endParaRPr>
            </a:p>
          </p:txBody>
        </p:sp>
        <p:sp>
          <p:nvSpPr>
            <p:cNvPr id="75" name="Oval 16"/>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h-TH">
                <a:latin typeface="Angsana New" pitchFamily="18" charset="-34"/>
                <a:cs typeface="Angsana New" pitchFamily="18" charset="-34"/>
              </a:endParaRPr>
            </a:p>
          </p:txBody>
        </p:sp>
        <p:sp>
          <p:nvSpPr>
            <p:cNvPr id="76" name="Oval 17"/>
            <p:cNvSpPr>
              <a:spLocks noChangeArrowheads="1"/>
            </p:cNvSpPr>
            <p:nvPr/>
          </p:nvSpPr>
          <p:spPr bwMode="gray">
            <a:xfrm>
              <a:off x="2337" y="1939"/>
              <a:ext cx="1096" cy="1098"/>
            </a:xfrm>
            <a:prstGeom prst="ellipse">
              <a:avLst/>
            </a:prstGeom>
            <a:gradFill rotWithShape="1">
              <a:gsLst>
                <a:gs pos="0">
                  <a:srgbClr val="FFCC00"/>
                </a:gs>
                <a:gs pos="100000">
                  <a:srgbClr val="7C6300"/>
                </a:gs>
              </a:gsLst>
              <a:lin ang="2700000" scaled="1"/>
            </a:gradFill>
            <a:ln w="38100" algn="ctr">
              <a:noFill/>
              <a:round/>
              <a:headEnd/>
              <a:tailEnd/>
            </a:ln>
          </p:spPr>
          <p:txBody>
            <a:bodyPr anchor="ctr">
              <a:spAutoFit/>
            </a:bodyPr>
            <a:lstStyle/>
            <a:p>
              <a:endParaRPr lang="th-TH">
                <a:latin typeface="Angsana New" pitchFamily="18" charset="-34"/>
                <a:cs typeface="Angsana New" pitchFamily="18" charset="-34"/>
              </a:endParaRPr>
            </a:p>
          </p:txBody>
        </p:sp>
      </p:grpSp>
      <p:sp>
        <p:nvSpPr>
          <p:cNvPr id="79" name="AutoShape 9"/>
          <p:cNvSpPr>
            <a:spLocks noChangeArrowheads="1"/>
          </p:cNvSpPr>
          <p:nvPr/>
        </p:nvSpPr>
        <p:spPr bwMode="gray">
          <a:xfrm>
            <a:off x="3203848" y="928670"/>
            <a:ext cx="2225408" cy="508000"/>
          </a:xfrm>
          <a:prstGeom prst="roundRect">
            <a:avLst>
              <a:gd name="adj" fmla="val 50000"/>
            </a:avLst>
          </a:prstGeom>
          <a:solidFill>
            <a:srgbClr val="FFFF00"/>
          </a:solidFill>
          <a:ln w="28575" algn="ctr">
            <a:solidFill>
              <a:srgbClr val="333399"/>
            </a:solidFill>
            <a:round/>
            <a:headEnd/>
            <a:tailEnd/>
          </a:ln>
        </p:spPr>
        <p:txBody>
          <a:bodyPr wrap="none" anchor="ctr"/>
          <a:lstStyle/>
          <a:p>
            <a:pPr eaLnBrk="0" hangingPunct="0"/>
            <a:r>
              <a:rPr lang="en-US" b="1" dirty="0">
                <a:solidFill>
                  <a:schemeClr val="accent1"/>
                </a:solidFill>
                <a:latin typeface="Tahoma" pitchFamily="34" charset="-34"/>
                <a:cs typeface="Tahoma" pitchFamily="34" charset="-34"/>
              </a:rPr>
              <a:t> </a:t>
            </a:r>
            <a:r>
              <a:rPr lang="en-US" b="1" dirty="0" smtClean="0">
                <a:solidFill>
                  <a:schemeClr val="accent1"/>
                </a:solidFill>
                <a:latin typeface="Tahoma" pitchFamily="34" charset="-34"/>
                <a:cs typeface="Tahoma" pitchFamily="34" charset="-34"/>
              </a:rPr>
              <a:t>1. Introduction</a:t>
            </a:r>
          </a:p>
        </p:txBody>
      </p:sp>
      <p:sp>
        <p:nvSpPr>
          <p:cNvPr id="80" name="AutoShape 8"/>
          <p:cNvSpPr>
            <a:spLocks noChangeArrowheads="1"/>
          </p:cNvSpPr>
          <p:nvPr/>
        </p:nvSpPr>
        <p:spPr bwMode="gray">
          <a:xfrm>
            <a:off x="3923928" y="1572798"/>
            <a:ext cx="1505328" cy="508000"/>
          </a:xfrm>
          <a:prstGeom prst="roundRect">
            <a:avLst>
              <a:gd name="adj" fmla="val 50000"/>
            </a:avLst>
          </a:prstGeom>
          <a:solidFill>
            <a:schemeClr val="bg2"/>
          </a:solidFill>
          <a:ln w="28575" algn="ctr">
            <a:solidFill>
              <a:srgbClr val="000080"/>
            </a:solidFill>
            <a:round/>
            <a:headEnd/>
            <a:tailEnd/>
          </a:ln>
        </p:spPr>
        <p:txBody>
          <a:bodyPr wrap="none" anchor="ctr"/>
          <a:lstStyle/>
          <a:p>
            <a:pPr eaLnBrk="0" hangingPunct="0"/>
            <a:r>
              <a:rPr lang="en-US" b="1" dirty="0" smtClean="0">
                <a:solidFill>
                  <a:schemeClr val="accent1"/>
                </a:solidFill>
                <a:latin typeface="Tahoma" pitchFamily="34" charset="-34"/>
                <a:cs typeface="Tahoma" pitchFamily="34" charset="-34"/>
              </a:rPr>
              <a:t>2. Aims </a:t>
            </a:r>
            <a:endParaRPr lang="en-US" b="1" dirty="0">
              <a:solidFill>
                <a:schemeClr val="accent1"/>
              </a:solidFill>
              <a:latin typeface="Tahoma" pitchFamily="34" charset="-34"/>
              <a:cs typeface="Tahoma" pitchFamily="34" charset="-34"/>
            </a:endParaRPr>
          </a:p>
        </p:txBody>
      </p:sp>
      <p:sp>
        <p:nvSpPr>
          <p:cNvPr id="82" name="AutoShape 8"/>
          <p:cNvSpPr>
            <a:spLocks noChangeArrowheads="1"/>
          </p:cNvSpPr>
          <p:nvPr/>
        </p:nvSpPr>
        <p:spPr bwMode="gray">
          <a:xfrm>
            <a:off x="4357686" y="4086762"/>
            <a:ext cx="3286148" cy="508000"/>
          </a:xfrm>
          <a:prstGeom prst="roundRect">
            <a:avLst>
              <a:gd name="adj" fmla="val 50000"/>
            </a:avLst>
          </a:prstGeom>
          <a:solidFill>
            <a:schemeClr val="bg2"/>
          </a:solidFill>
          <a:ln w="28575" algn="ctr">
            <a:solidFill>
              <a:srgbClr val="000080"/>
            </a:solidFill>
            <a:round/>
            <a:headEnd/>
            <a:tailEnd/>
          </a:ln>
        </p:spPr>
        <p:txBody>
          <a:bodyPr wrap="none" anchor="ctr"/>
          <a:lstStyle/>
          <a:p>
            <a:pPr eaLnBrk="0" hangingPunct="0"/>
            <a:r>
              <a:rPr lang="en-US" b="1" dirty="0" smtClean="0">
                <a:solidFill>
                  <a:schemeClr val="accent1"/>
                </a:solidFill>
                <a:latin typeface="Tahoma" pitchFamily="34" charset="-34"/>
                <a:cs typeface="Tahoma" pitchFamily="34" charset="-34"/>
              </a:rPr>
              <a:t>6. Laboratory Experiment</a:t>
            </a:r>
            <a:endParaRPr lang="en-US" b="1" dirty="0">
              <a:solidFill>
                <a:schemeClr val="accent1"/>
              </a:solidFill>
              <a:latin typeface="Tahoma" pitchFamily="34" charset="-34"/>
              <a:cs typeface="Tahoma" pitchFamily="34" charset="-34"/>
            </a:endParaRPr>
          </a:p>
        </p:txBody>
      </p:sp>
      <p:grpSp>
        <p:nvGrpSpPr>
          <p:cNvPr id="83" name="Group 18"/>
          <p:cNvGrpSpPr>
            <a:grpSpLocks/>
          </p:cNvGrpSpPr>
          <p:nvPr/>
        </p:nvGrpSpPr>
        <p:grpSpPr bwMode="auto">
          <a:xfrm>
            <a:off x="4000496" y="4158200"/>
            <a:ext cx="381000" cy="381000"/>
            <a:chOff x="2078" y="1680"/>
            <a:chExt cx="1615" cy="1615"/>
          </a:xfrm>
        </p:grpSpPr>
        <p:sp>
          <p:nvSpPr>
            <p:cNvPr id="84"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th-TH">
                <a:latin typeface="Angsana New" pitchFamily="18" charset="-34"/>
                <a:cs typeface="Angsana New" pitchFamily="18" charset="-34"/>
              </a:endParaRPr>
            </a:p>
          </p:txBody>
        </p:sp>
        <p:sp>
          <p:nvSpPr>
            <p:cNvPr id="85"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th-TH">
                <a:latin typeface="Angsana New" pitchFamily="18" charset="-34"/>
                <a:cs typeface="Angsana New" pitchFamily="18" charset="-34"/>
              </a:endParaRPr>
            </a:p>
          </p:txBody>
        </p:sp>
        <p:sp>
          <p:nvSpPr>
            <p:cNvPr id="86" name="Oval 21"/>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h-TH">
                <a:latin typeface="Angsana New" pitchFamily="18" charset="-34"/>
                <a:cs typeface="Angsana New" pitchFamily="18" charset="-34"/>
              </a:endParaRPr>
            </a:p>
          </p:txBody>
        </p:sp>
        <p:sp>
          <p:nvSpPr>
            <p:cNvPr id="87" name="Oval 22"/>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p:spPr>
          <p:txBody>
            <a:bodyPr wrap="none" anchor="ctr">
              <a:spAutoFit/>
            </a:bodyPr>
            <a:lstStyle/>
            <a:p>
              <a:endParaRPr lang="th-TH">
                <a:latin typeface="Angsana New" pitchFamily="18" charset="-34"/>
                <a:cs typeface="Angsana New" pitchFamily="18" charset="-34"/>
              </a:endParaRPr>
            </a:p>
          </p:txBody>
        </p:sp>
        <p:sp>
          <p:nvSpPr>
            <p:cNvPr id="88" name="Oval 23"/>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h-TH">
                <a:latin typeface="Angsana New" pitchFamily="18" charset="-34"/>
                <a:cs typeface="Angsana New" pitchFamily="18" charset="-34"/>
              </a:endParaRPr>
            </a:p>
          </p:txBody>
        </p:sp>
        <p:sp>
          <p:nvSpPr>
            <p:cNvPr id="89" name="Oval 24"/>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p:spPr>
          <p:txBody>
            <a:bodyPr anchor="ctr">
              <a:spAutoFit/>
            </a:bodyPr>
            <a:lstStyle/>
            <a:p>
              <a:endParaRPr lang="th-TH">
                <a:latin typeface="Angsana New" pitchFamily="18" charset="-34"/>
                <a:cs typeface="Angsana New" pitchFamily="18" charset="-34"/>
              </a:endParaRPr>
            </a:p>
          </p:txBody>
        </p:sp>
      </p:grpSp>
      <p:pic>
        <p:nvPicPr>
          <p:cNvPr id="78" name="Picture 77"/>
          <p:cNvPicPr>
            <a:picLocks noChangeAspect="1" noChangeArrowheads="1"/>
          </p:cNvPicPr>
          <p:nvPr/>
        </p:nvPicPr>
        <p:blipFill>
          <a:blip r:embed="rId2" cstate="print"/>
          <a:srcRect/>
          <a:stretch>
            <a:fillRect/>
          </a:stretch>
        </p:blipFill>
        <p:spPr bwMode="auto">
          <a:xfrm>
            <a:off x="0" y="0"/>
            <a:ext cx="1857356" cy="857232"/>
          </a:xfrm>
          <a:prstGeom prst="rect">
            <a:avLst/>
          </a:prstGeom>
          <a:noFill/>
          <a:ln w="9525">
            <a:noFill/>
            <a:miter lim="800000"/>
            <a:headEnd/>
            <a:tailEnd/>
          </a:ln>
        </p:spPr>
      </p:pic>
      <p:pic>
        <p:nvPicPr>
          <p:cNvPr id="81" name="Picture 2"/>
          <p:cNvPicPr>
            <a:picLocks noChangeAspect="1" noChangeArrowheads="1"/>
          </p:cNvPicPr>
          <p:nvPr/>
        </p:nvPicPr>
        <p:blipFill>
          <a:blip r:embed="rId3" cstate="print"/>
          <a:srcRect/>
          <a:stretch>
            <a:fillRect/>
          </a:stretch>
        </p:blipFill>
        <p:spPr bwMode="auto">
          <a:xfrm>
            <a:off x="8332819" y="9525"/>
            <a:ext cx="792163" cy="701675"/>
          </a:xfrm>
          <a:prstGeom prst="rect">
            <a:avLst/>
          </a:prstGeom>
          <a:noFill/>
          <a:ln w="9525">
            <a:noFill/>
            <a:miter lim="800000"/>
            <a:headEnd/>
            <a:tailEnd/>
          </a:ln>
          <a:effectLst/>
        </p:spPr>
      </p:pic>
      <p:sp>
        <p:nvSpPr>
          <p:cNvPr id="77" name="AutoShape 8"/>
          <p:cNvSpPr>
            <a:spLocks noChangeArrowheads="1"/>
          </p:cNvSpPr>
          <p:nvPr/>
        </p:nvSpPr>
        <p:spPr bwMode="gray">
          <a:xfrm>
            <a:off x="3214678" y="5301208"/>
            <a:ext cx="2714644" cy="508000"/>
          </a:xfrm>
          <a:prstGeom prst="roundRect">
            <a:avLst>
              <a:gd name="adj" fmla="val 50000"/>
            </a:avLst>
          </a:prstGeom>
          <a:solidFill>
            <a:schemeClr val="bg2"/>
          </a:solidFill>
          <a:ln w="28575" algn="ctr">
            <a:solidFill>
              <a:srgbClr val="000080"/>
            </a:solidFill>
            <a:round/>
            <a:headEnd/>
            <a:tailEnd/>
          </a:ln>
        </p:spPr>
        <p:txBody>
          <a:bodyPr wrap="none" anchor="ctr"/>
          <a:lstStyle/>
          <a:p>
            <a:pPr eaLnBrk="0" hangingPunct="0"/>
            <a:r>
              <a:rPr lang="en-US" b="1" dirty="0" smtClean="0">
                <a:solidFill>
                  <a:schemeClr val="accent1"/>
                </a:solidFill>
                <a:latin typeface="Tahoma" pitchFamily="34" charset="-34"/>
                <a:cs typeface="Tahoma" pitchFamily="34" charset="-34"/>
              </a:rPr>
              <a:t>8. Data analysis </a:t>
            </a:r>
            <a:endParaRPr lang="en-US" b="1" dirty="0">
              <a:solidFill>
                <a:schemeClr val="accent1"/>
              </a:solidFill>
              <a:latin typeface="Tahoma" pitchFamily="34" charset="-34"/>
              <a:cs typeface="Tahoma" pitchFamily="34" charset="-34"/>
            </a:endParaRPr>
          </a:p>
        </p:txBody>
      </p:sp>
      <p:grpSp>
        <p:nvGrpSpPr>
          <p:cNvPr id="90" name="Group 18"/>
          <p:cNvGrpSpPr>
            <a:grpSpLocks/>
          </p:cNvGrpSpPr>
          <p:nvPr/>
        </p:nvGrpSpPr>
        <p:grpSpPr bwMode="auto">
          <a:xfrm>
            <a:off x="2786050" y="5301208"/>
            <a:ext cx="381000" cy="381000"/>
            <a:chOff x="2078" y="1680"/>
            <a:chExt cx="1615" cy="1615"/>
          </a:xfrm>
        </p:grpSpPr>
        <p:sp>
          <p:nvSpPr>
            <p:cNvPr id="91" name="Oval 19"/>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th-TH">
                <a:latin typeface="Angsana New" pitchFamily="18" charset="-34"/>
                <a:cs typeface="Angsana New" pitchFamily="18" charset="-34"/>
              </a:endParaRPr>
            </a:p>
          </p:txBody>
        </p:sp>
        <p:sp>
          <p:nvSpPr>
            <p:cNvPr id="92" name="Oval 20"/>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th-TH">
                <a:latin typeface="Angsana New" pitchFamily="18" charset="-34"/>
                <a:cs typeface="Angsana New" pitchFamily="18" charset="-34"/>
              </a:endParaRPr>
            </a:p>
          </p:txBody>
        </p:sp>
        <p:sp>
          <p:nvSpPr>
            <p:cNvPr id="93" name="Oval 21"/>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h-TH">
                <a:latin typeface="Angsana New" pitchFamily="18" charset="-34"/>
                <a:cs typeface="Angsana New" pitchFamily="18" charset="-34"/>
              </a:endParaRPr>
            </a:p>
          </p:txBody>
        </p:sp>
        <p:sp>
          <p:nvSpPr>
            <p:cNvPr id="94" name="Oval 22"/>
            <p:cNvSpPr>
              <a:spLocks noChangeArrowheads="1"/>
            </p:cNvSpPr>
            <p:nvPr/>
          </p:nvSpPr>
          <p:spPr bwMode="gray">
            <a:xfrm>
              <a:off x="2254" y="1856"/>
              <a:ext cx="1262" cy="1264"/>
            </a:xfrm>
            <a:prstGeom prst="ellipse">
              <a:avLst/>
            </a:prstGeom>
            <a:gradFill rotWithShape="1">
              <a:gsLst>
                <a:gs pos="0">
                  <a:srgbClr val="000000"/>
                </a:gs>
                <a:gs pos="100000">
                  <a:srgbClr val="48BE67"/>
                </a:gs>
              </a:gsLst>
              <a:lin ang="2700000" scaled="1"/>
            </a:gradFill>
            <a:ln w="38100" algn="ctr">
              <a:noFill/>
              <a:round/>
              <a:headEnd/>
              <a:tailEnd/>
            </a:ln>
          </p:spPr>
          <p:txBody>
            <a:bodyPr wrap="none" anchor="ctr">
              <a:spAutoFit/>
            </a:bodyPr>
            <a:lstStyle/>
            <a:p>
              <a:endParaRPr lang="th-TH">
                <a:latin typeface="Angsana New" pitchFamily="18" charset="-34"/>
                <a:cs typeface="Angsana New" pitchFamily="18" charset="-34"/>
              </a:endParaRPr>
            </a:p>
          </p:txBody>
        </p:sp>
        <p:sp>
          <p:nvSpPr>
            <p:cNvPr id="95" name="Oval 23"/>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h-TH">
                <a:latin typeface="Angsana New" pitchFamily="18" charset="-34"/>
                <a:cs typeface="Angsana New" pitchFamily="18" charset="-34"/>
              </a:endParaRPr>
            </a:p>
          </p:txBody>
        </p:sp>
        <p:sp>
          <p:nvSpPr>
            <p:cNvPr id="96" name="Oval 24"/>
            <p:cNvSpPr>
              <a:spLocks noChangeArrowheads="1"/>
            </p:cNvSpPr>
            <p:nvPr/>
          </p:nvSpPr>
          <p:spPr bwMode="gray">
            <a:xfrm>
              <a:off x="2337" y="1939"/>
              <a:ext cx="1096" cy="1098"/>
            </a:xfrm>
            <a:prstGeom prst="ellipse">
              <a:avLst/>
            </a:prstGeom>
            <a:gradFill rotWithShape="1">
              <a:gsLst>
                <a:gs pos="0">
                  <a:srgbClr val="48BE67"/>
                </a:gs>
                <a:gs pos="100000">
                  <a:srgbClr val="235C32"/>
                </a:gs>
              </a:gsLst>
              <a:lin ang="2700000" scaled="1"/>
            </a:gradFill>
            <a:ln w="38100" algn="ctr">
              <a:noFill/>
              <a:round/>
              <a:headEnd/>
              <a:tailEnd/>
            </a:ln>
          </p:spPr>
          <p:txBody>
            <a:bodyPr anchor="ctr">
              <a:spAutoFit/>
            </a:bodyPr>
            <a:lstStyle/>
            <a:p>
              <a:endParaRPr lang="th-TH">
                <a:latin typeface="Angsana New" pitchFamily="18" charset="-34"/>
                <a:cs typeface="Angsana New" pitchFamily="18" charset="-34"/>
              </a:endParaRPr>
            </a:p>
          </p:txBody>
        </p:sp>
      </p:grpSp>
      <p:sp>
        <p:nvSpPr>
          <p:cNvPr id="97" name="AutoShape 9"/>
          <p:cNvSpPr>
            <a:spLocks noChangeArrowheads="1"/>
          </p:cNvSpPr>
          <p:nvPr/>
        </p:nvSpPr>
        <p:spPr bwMode="gray">
          <a:xfrm>
            <a:off x="2071670" y="5857892"/>
            <a:ext cx="3929090" cy="508000"/>
          </a:xfrm>
          <a:prstGeom prst="roundRect">
            <a:avLst>
              <a:gd name="adj" fmla="val 50000"/>
            </a:avLst>
          </a:prstGeom>
          <a:solidFill>
            <a:srgbClr val="FFFF00"/>
          </a:solidFill>
          <a:ln w="28575" algn="ctr">
            <a:solidFill>
              <a:srgbClr val="333399"/>
            </a:solidFill>
            <a:round/>
            <a:headEnd/>
            <a:tailEnd/>
          </a:ln>
        </p:spPr>
        <p:txBody>
          <a:bodyPr wrap="none" anchor="ctr"/>
          <a:lstStyle/>
          <a:p>
            <a:pPr eaLnBrk="0" hangingPunct="0"/>
            <a:r>
              <a:rPr lang="en-US" b="1" dirty="0">
                <a:solidFill>
                  <a:schemeClr val="accent1"/>
                </a:solidFill>
                <a:latin typeface="Tahoma" pitchFamily="34" charset="-34"/>
                <a:cs typeface="Tahoma" pitchFamily="34" charset="-34"/>
              </a:rPr>
              <a:t> </a:t>
            </a:r>
            <a:r>
              <a:rPr lang="en-US" b="1" dirty="0" smtClean="0">
                <a:solidFill>
                  <a:schemeClr val="accent1"/>
                </a:solidFill>
                <a:latin typeface="Tahoma" pitchFamily="34" charset="-34"/>
                <a:cs typeface="Tahoma" pitchFamily="34" charset="-34"/>
              </a:rPr>
              <a:t>9.Conclusion &amp; Future work</a:t>
            </a:r>
          </a:p>
        </p:txBody>
      </p:sp>
      <p:grpSp>
        <p:nvGrpSpPr>
          <p:cNvPr id="98" name="Group 25"/>
          <p:cNvGrpSpPr>
            <a:grpSpLocks/>
          </p:cNvGrpSpPr>
          <p:nvPr/>
        </p:nvGrpSpPr>
        <p:grpSpPr bwMode="auto">
          <a:xfrm>
            <a:off x="1643042" y="5715016"/>
            <a:ext cx="381000" cy="381000"/>
            <a:chOff x="2078" y="1680"/>
            <a:chExt cx="1615" cy="1615"/>
          </a:xfrm>
        </p:grpSpPr>
        <p:sp>
          <p:nvSpPr>
            <p:cNvPr id="99" name="Oval 26"/>
            <p:cNvSpPr>
              <a:spLocks noChangeArrowheads="1"/>
            </p:cNvSpPr>
            <p:nvPr/>
          </p:nvSpPr>
          <p:spPr bwMode="gray">
            <a:xfrm>
              <a:off x="2078" y="1680"/>
              <a:ext cx="1615" cy="1615"/>
            </a:xfrm>
            <a:prstGeom prst="ellipse">
              <a:avLst/>
            </a:prstGeom>
            <a:gradFill rotWithShape="1">
              <a:gsLst>
                <a:gs pos="0">
                  <a:srgbClr val="767676"/>
                </a:gs>
                <a:gs pos="50000">
                  <a:srgbClr val="FFFFFF"/>
                </a:gs>
                <a:gs pos="100000">
                  <a:srgbClr val="767676"/>
                </a:gs>
              </a:gsLst>
              <a:lin ang="5400000" scaled="1"/>
            </a:gradFill>
            <a:ln w="57150" algn="ctr">
              <a:noFill/>
              <a:round/>
              <a:headEnd/>
              <a:tailEnd/>
            </a:ln>
          </p:spPr>
          <p:txBody>
            <a:bodyPr wrap="none" anchor="ctr"/>
            <a:lstStyle/>
            <a:p>
              <a:endParaRPr lang="th-TH">
                <a:latin typeface="Angsana New" pitchFamily="18" charset="-34"/>
                <a:cs typeface="Angsana New" pitchFamily="18" charset="-34"/>
              </a:endParaRPr>
            </a:p>
          </p:txBody>
        </p:sp>
        <p:sp>
          <p:nvSpPr>
            <p:cNvPr id="100" name="Oval 27"/>
            <p:cNvSpPr>
              <a:spLocks noChangeArrowheads="1"/>
            </p:cNvSpPr>
            <p:nvPr/>
          </p:nvSpPr>
          <p:spPr bwMode="gray">
            <a:xfrm>
              <a:off x="2170" y="1771"/>
              <a:ext cx="1430" cy="1430"/>
            </a:xfrm>
            <a:prstGeom prst="ellipse">
              <a:avLst/>
            </a:prstGeom>
            <a:gradFill rotWithShape="1">
              <a:gsLst>
                <a:gs pos="0">
                  <a:srgbClr val="A2A2A2"/>
                </a:gs>
                <a:gs pos="50000">
                  <a:srgbClr val="FFFFFF"/>
                </a:gs>
                <a:gs pos="100000">
                  <a:srgbClr val="A2A2A2"/>
                </a:gs>
              </a:gsLst>
              <a:lin ang="0" scaled="1"/>
            </a:gradFill>
            <a:ln w="9525" algn="ctr">
              <a:noFill/>
              <a:round/>
              <a:headEnd/>
              <a:tailEnd/>
            </a:ln>
          </p:spPr>
          <p:txBody>
            <a:bodyPr wrap="none" anchor="ctr"/>
            <a:lstStyle/>
            <a:p>
              <a:endParaRPr lang="th-TH">
                <a:latin typeface="Angsana New" pitchFamily="18" charset="-34"/>
                <a:cs typeface="Angsana New" pitchFamily="18" charset="-34"/>
              </a:endParaRPr>
            </a:p>
          </p:txBody>
        </p:sp>
        <p:sp>
          <p:nvSpPr>
            <p:cNvPr id="101" name="Oval 28"/>
            <p:cNvSpPr>
              <a:spLocks noChangeArrowheads="1"/>
            </p:cNvSpPr>
            <p:nvPr/>
          </p:nvSpPr>
          <p:spPr bwMode="gray">
            <a:xfrm>
              <a:off x="2253" y="1855"/>
              <a:ext cx="1265" cy="1265"/>
            </a:xfrm>
            <a:prstGeom prst="ellipse">
              <a:avLst/>
            </a:prstGeom>
            <a:gradFill rotWithShape="1">
              <a:gsLst>
                <a:gs pos="0">
                  <a:schemeClr val="hlink">
                    <a:gamma/>
                    <a:tint val="0"/>
                    <a:invGamma/>
                  </a:schemeClr>
                </a:gs>
                <a:gs pos="50000">
                  <a:schemeClr val="hlink"/>
                </a:gs>
                <a:gs pos="100000">
                  <a:schemeClr val="hlink">
                    <a:gamma/>
                    <a:tint val="0"/>
                    <a:invGamma/>
                  </a:schemeClr>
                </a:gs>
              </a:gsLst>
              <a:lin ang="2700000" scaled="1"/>
            </a:gradFill>
            <a:ln w="38100" algn="ctr">
              <a:noFill/>
              <a:round/>
              <a:headEnd/>
              <a:tailEnd/>
            </a:ln>
            <a:effectLst/>
          </p:spPr>
          <p:txBody>
            <a:bodyPr wrap="none" anchor="ctr">
              <a:spAutoFit/>
            </a:bodyPr>
            <a:lstStyle/>
            <a:p>
              <a:pPr>
                <a:defRPr/>
              </a:pPr>
              <a:endParaRPr lang="th-TH">
                <a:latin typeface="Angsana New" pitchFamily="18" charset="-34"/>
                <a:cs typeface="Angsana New" pitchFamily="18" charset="-34"/>
              </a:endParaRPr>
            </a:p>
          </p:txBody>
        </p:sp>
        <p:sp>
          <p:nvSpPr>
            <p:cNvPr id="102" name="Oval 29"/>
            <p:cNvSpPr>
              <a:spLocks noChangeArrowheads="1"/>
            </p:cNvSpPr>
            <p:nvPr/>
          </p:nvSpPr>
          <p:spPr bwMode="gray">
            <a:xfrm>
              <a:off x="2254" y="1856"/>
              <a:ext cx="1262" cy="1264"/>
            </a:xfrm>
            <a:prstGeom prst="ellipse">
              <a:avLst/>
            </a:prstGeom>
            <a:gradFill rotWithShape="1">
              <a:gsLst>
                <a:gs pos="0">
                  <a:srgbClr val="21B3E1"/>
                </a:gs>
                <a:gs pos="100000">
                  <a:srgbClr val="0F5368"/>
                </a:gs>
              </a:gsLst>
              <a:lin ang="5400000" scaled="1"/>
            </a:gradFill>
            <a:ln w="38100" algn="ctr">
              <a:noFill/>
              <a:round/>
              <a:headEnd/>
              <a:tailEnd/>
            </a:ln>
          </p:spPr>
          <p:txBody>
            <a:bodyPr wrap="none" anchor="ctr">
              <a:spAutoFit/>
            </a:bodyPr>
            <a:lstStyle/>
            <a:p>
              <a:endParaRPr lang="th-TH">
                <a:latin typeface="Angsana New" pitchFamily="18" charset="-34"/>
                <a:cs typeface="Angsana New" pitchFamily="18" charset="-34"/>
              </a:endParaRPr>
            </a:p>
          </p:txBody>
        </p:sp>
        <p:sp>
          <p:nvSpPr>
            <p:cNvPr id="103" name="Oval 30"/>
            <p:cNvSpPr>
              <a:spLocks noChangeArrowheads="1"/>
            </p:cNvSpPr>
            <p:nvPr/>
          </p:nvSpPr>
          <p:spPr bwMode="gray">
            <a:xfrm>
              <a:off x="2334" y="1936"/>
              <a:ext cx="1097" cy="1104"/>
            </a:xfrm>
            <a:prstGeom prst="ellipse">
              <a:avLst/>
            </a:prstGeom>
            <a:gradFill rotWithShape="1">
              <a:gsLst>
                <a:gs pos="0">
                  <a:schemeClr val="hlink">
                    <a:gamma/>
                    <a:shade val="54118"/>
                    <a:invGamma/>
                  </a:schemeClr>
                </a:gs>
                <a:gs pos="50000">
                  <a:schemeClr val="hlink"/>
                </a:gs>
                <a:gs pos="100000">
                  <a:schemeClr val="hlink">
                    <a:gamma/>
                    <a:shade val="54118"/>
                    <a:invGamma/>
                  </a:schemeClr>
                </a:gs>
              </a:gsLst>
              <a:lin ang="18900000" scaled="1"/>
            </a:gradFill>
            <a:ln w="38100" algn="ctr">
              <a:noFill/>
              <a:round/>
              <a:headEnd/>
              <a:tailEnd/>
            </a:ln>
            <a:effectLst/>
          </p:spPr>
          <p:txBody>
            <a:bodyPr anchor="ctr">
              <a:spAutoFit/>
            </a:bodyPr>
            <a:lstStyle/>
            <a:p>
              <a:pPr>
                <a:defRPr/>
              </a:pPr>
              <a:endParaRPr lang="th-TH">
                <a:latin typeface="Angsana New" pitchFamily="18" charset="-34"/>
                <a:cs typeface="Angsana New" pitchFamily="18" charset="-34"/>
              </a:endParaRPr>
            </a:p>
          </p:txBody>
        </p:sp>
        <p:sp>
          <p:nvSpPr>
            <p:cNvPr id="104" name="Oval 31"/>
            <p:cNvSpPr>
              <a:spLocks noChangeArrowheads="1"/>
            </p:cNvSpPr>
            <p:nvPr/>
          </p:nvSpPr>
          <p:spPr bwMode="gray">
            <a:xfrm>
              <a:off x="2337" y="1939"/>
              <a:ext cx="1096" cy="1098"/>
            </a:xfrm>
            <a:prstGeom prst="ellipse">
              <a:avLst/>
            </a:prstGeom>
            <a:gradFill rotWithShape="1">
              <a:gsLst>
                <a:gs pos="0">
                  <a:srgbClr val="21B3E1"/>
                </a:gs>
                <a:gs pos="100000">
                  <a:srgbClr val="10576D"/>
                </a:gs>
              </a:gsLst>
              <a:lin ang="2700000" scaled="1"/>
            </a:gradFill>
            <a:ln w="38100" algn="ctr">
              <a:noFill/>
              <a:round/>
              <a:headEnd/>
              <a:tailEnd/>
            </a:ln>
          </p:spPr>
          <p:txBody>
            <a:bodyPr anchor="ctr">
              <a:spAutoFit/>
            </a:bodyPr>
            <a:lstStyle/>
            <a:p>
              <a:endParaRPr lang="th-TH">
                <a:latin typeface="Angsana New" pitchFamily="18" charset="-34"/>
                <a:cs typeface="Angsana New" pitchFamily="18" charset="-34"/>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 calcmode="lin" valueType="num">
                                      <p:cBhvr>
                                        <p:cTn id="7" dur="2000" fill="hold"/>
                                        <p:tgtEl>
                                          <p:spTgt spid="48"/>
                                        </p:tgtEl>
                                        <p:attrNameLst>
                                          <p:attrName>ppt_w</p:attrName>
                                        </p:attrNameLst>
                                      </p:cBhvr>
                                      <p:tavLst>
                                        <p:tav tm="0">
                                          <p:val>
                                            <p:fltVal val="0"/>
                                          </p:val>
                                        </p:tav>
                                        <p:tav tm="100000">
                                          <p:val>
                                            <p:strVal val="#ppt_w"/>
                                          </p:val>
                                        </p:tav>
                                      </p:tavLst>
                                    </p:anim>
                                    <p:anim calcmode="lin" valueType="num">
                                      <p:cBhvr>
                                        <p:cTn id="8" dur="2000" fill="hold"/>
                                        <p:tgtEl>
                                          <p:spTgt spid="48"/>
                                        </p:tgtEl>
                                        <p:attrNameLst>
                                          <p:attrName>ppt_h</p:attrName>
                                        </p:attrNameLst>
                                      </p:cBhvr>
                                      <p:tavLst>
                                        <p:tav tm="0">
                                          <p:val>
                                            <p:fltVal val="0"/>
                                          </p:val>
                                        </p:tav>
                                        <p:tav tm="100000">
                                          <p:val>
                                            <p:strVal val="#ppt_h"/>
                                          </p:val>
                                        </p:tav>
                                      </p:tavLst>
                                    </p:anim>
                                    <p:animEffect transition="in" filter="fade">
                                      <p:cBhvr>
                                        <p:cTn id="9" dur="2000"/>
                                        <p:tgtEl>
                                          <p:spTgt spid="48"/>
                                        </p:tgtEl>
                                      </p:cBhvr>
                                    </p:animEffect>
                                  </p:childTnLst>
                                </p:cTn>
                              </p:par>
                            </p:childTnLst>
                          </p:cTn>
                        </p:par>
                        <p:par>
                          <p:cTn id="10" fill="hold">
                            <p:stCondLst>
                              <p:cond delay="2000"/>
                            </p:stCondLst>
                            <p:childTnLst>
                              <p:par>
                                <p:cTn id="11" presetID="29" presetClass="entr" presetSubtype="0" fill="hold" nodeType="afterEffect">
                                  <p:stCondLst>
                                    <p:cond delay="500"/>
                                  </p:stCondLst>
                                  <p:childTnLst>
                                    <p:set>
                                      <p:cBhvr>
                                        <p:cTn id="12" dur="1" fill="hold">
                                          <p:stCondLst>
                                            <p:cond delay="0"/>
                                          </p:stCondLst>
                                        </p:cTn>
                                        <p:tgtEl>
                                          <p:spTgt spid="8">
                                            <p:txEl>
                                              <p:pRg st="0" end="0"/>
                                            </p:txEl>
                                          </p:spTgt>
                                        </p:tgtEl>
                                        <p:attrNameLst>
                                          <p:attrName>style.visibility</p:attrName>
                                        </p:attrNameLst>
                                      </p:cBhvr>
                                      <p:to>
                                        <p:strVal val="visible"/>
                                      </p:to>
                                    </p:set>
                                    <p:anim calcmode="lin" valueType="num">
                                      <p:cBhvr>
                                        <p:cTn id="13" dur="1000" fill="hold"/>
                                        <p:tgtEl>
                                          <p:spTgt spid="8">
                                            <p:txEl>
                                              <p:pRg st="0" end="0"/>
                                            </p:txEl>
                                          </p:spTgt>
                                        </p:tgtEl>
                                        <p:attrNameLst>
                                          <p:attrName>ppt_x</p:attrName>
                                        </p:attrNameLst>
                                      </p:cBhvr>
                                      <p:tavLst>
                                        <p:tav tm="0">
                                          <p:val>
                                            <p:strVal val="#ppt_x-.2"/>
                                          </p:val>
                                        </p:tav>
                                        <p:tav tm="100000">
                                          <p:val>
                                            <p:strVal val="#ppt_x"/>
                                          </p:val>
                                        </p:tav>
                                      </p:tavLst>
                                    </p:anim>
                                    <p:anim calcmode="lin" valueType="num">
                                      <p:cBhvr>
                                        <p:cTn id="14" dur="1000" fill="hold"/>
                                        <p:tgtEl>
                                          <p:spTgt spid="8">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15" dur="1000"/>
                                        <p:tgtEl>
                                          <p:spTgt spid="8">
                                            <p:txEl>
                                              <p:pRg st="0" end="0"/>
                                            </p:txEl>
                                          </p:spTgt>
                                        </p:tgtEl>
                                      </p:cBhvr>
                                    </p:animEffect>
                                  </p:childTnLst>
                                </p:cTn>
                              </p:par>
                            </p:childTnLst>
                          </p:cTn>
                        </p:par>
                        <p:par>
                          <p:cTn id="16" fill="hold">
                            <p:stCondLst>
                              <p:cond delay="3500"/>
                            </p:stCondLst>
                            <p:childTnLst>
                              <p:par>
                                <p:cTn id="17" presetID="29" presetClass="entr" presetSubtype="0" fill="hold" nodeType="afterEffect">
                                  <p:stCondLst>
                                    <p:cond delay="500"/>
                                  </p:stCondLst>
                                  <p:childTnLst>
                                    <p:set>
                                      <p:cBhvr>
                                        <p:cTn id="18" dur="1" fill="hold">
                                          <p:stCondLst>
                                            <p:cond delay="0"/>
                                          </p:stCondLst>
                                        </p:cTn>
                                        <p:tgtEl>
                                          <p:spTgt spid="7">
                                            <p:txEl>
                                              <p:pRg st="0" end="0"/>
                                            </p:txEl>
                                          </p:spTgt>
                                        </p:tgtEl>
                                        <p:attrNameLst>
                                          <p:attrName>style.visibility</p:attrName>
                                        </p:attrNameLst>
                                      </p:cBhvr>
                                      <p:to>
                                        <p:strVal val="visible"/>
                                      </p:to>
                                    </p:set>
                                    <p:anim calcmode="lin" valueType="num">
                                      <p:cBhvr>
                                        <p:cTn id="19" dur="1000" fill="hold"/>
                                        <p:tgtEl>
                                          <p:spTgt spid="7">
                                            <p:txEl>
                                              <p:pRg st="0" end="0"/>
                                            </p:txEl>
                                          </p:spTgt>
                                        </p:tgtEl>
                                        <p:attrNameLst>
                                          <p:attrName>ppt_x</p:attrName>
                                        </p:attrNameLst>
                                      </p:cBhvr>
                                      <p:tavLst>
                                        <p:tav tm="0">
                                          <p:val>
                                            <p:strVal val="#ppt_x-.2"/>
                                          </p:val>
                                        </p:tav>
                                        <p:tav tm="100000">
                                          <p:val>
                                            <p:strVal val="#ppt_x"/>
                                          </p:val>
                                        </p:tav>
                                      </p:tavLst>
                                    </p:anim>
                                    <p:anim calcmode="lin" valueType="num">
                                      <p:cBhvr>
                                        <p:cTn id="20" dur="1000" fill="hold"/>
                                        <p:tgtEl>
                                          <p:spTgt spid="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1" dur="1000"/>
                                        <p:tgtEl>
                                          <p:spTgt spid="7">
                                            <p:txEl>
                                              <p:pRg st="0" end="0"/>
                                            </p:txEl>
                                          </p:spTgt>
                                        </p:tgtEl>
                                      </p:cBhvr>
                                    </p:animEffect>
                                  </p:childTnLst>
                                </p:cTn>
                              </p:par>
                            </p:childTnLst>
                          </p:cTn>
                        </p:par>
                        <p:par>
                          <p:cTn id="22" fill="hold">
                            <p:stCondLst>
                              <p:cond delay="5000"/>
                            </p:stCondLst>
                            <p:childTnLst>
                              <p:par>
                                <p:cTn id="23" presetID="29" presetClass="entr" presetSubtype="0" fill="hold" nodeType="afterEffect">
                                  <p:stCondLst>
                                    <p:cond delay="500"/>
                                  </p:stCondLst>
                                  <p:childTnLst>
                                    <p:set>
                                      <p:cBhvr>
                                        <p:cTn id="24" dur="1" fill="hold">
                                          <p:stCondLst>
                                            <p:cond delay="0"/>
                                          </p:stCondLst>
                                        </p:cTn>
                                        <p:tgtEl>
                                          <p:spTgt spid="6">
                                            <p:txEl>
                                              <p:pRg st="0" end="0"/>
                                            </p:txEl>
                                          </p:spTgt>
                                        </p:tgtEl>
                                        <p:attrNameLst>
                                          <p:attrName>style.visibility</p:attrName>
                                        </p:attrNameLst>
                                      </p:cBhvr>
                                      <p:to>
                                        <p:strVal val="visible"/>
                                      </p:to>
                                    </p:set>
                                    <p:anim calcmode="lin" valueType="num">
                                      <p:cBhvr>
                                        <p:cTn id="25" dur="1000" fill="hold"/>
                                        <p:tgtEl>
                                          <p:spTgt spid="6">
                                            <p:txEl>
                                              <p:pRg st="0" end="0"/>
                                            </p:txEl>
                                          </p:spTgt>
                                        </p:tgtEl>
                                        <p:attrNameLst>
                                          <p:attrName>ppt_x</p:attrName>
                                        </p:attrNameLst>
                                      </p:cBhvr>
                                      <p:tavLst>
                                        <p:tav tm="0">
                                          <p:val>
                                            <p:strVal val="#ppt_x-.2"/>
                                          </p:val>
                                        </p:tav>
                                        <p:tav tm="100000">
                                          <p:val>
                                            <p:strVal val="#ppt_x"/>
                                          </p:val>
                                        </p:tav>
                                      </p:tavLst>
                                    </p:anim>
                                    <p:anim calcmode="lin" valueType="num">
                                      <p:cBhvr>
                                        <p:cTn id="26" dur="1000" fill="hold"/>
                                        <p:tgtEl>
                                          <p:spTgt spid="6">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27" dur="1000"/>
                                        <p:tgtEl>
                                          <p:spTgt spid="6">
                                            <p:txEl>
                                              <p:pRg st="0" end="0"/>
                                            </p:txEl>
                                          </p:spTgt>
                                        </p:tgtEl>
                                      </p:cBhvr>
                                    </p:animEffect>
                                  </p:childTnLst>
                                </p:cTn>
                              </p:par>
                            </p:childTnLst>
                          </p:cTn>
                        </p:par>
                        <p:par>
                          <p:cTn id="28" fill="hold">
                            <p:stCondLst>
                              <p:cond delay="6500"/>
                            </p:stCondLst>
                            <p:childTnLst>
                              <p:par>
                                <p:cTn id="29" presetID="29" presetClass="entr" presetSubtype="0" fill="hold" nodeType="afterEffect">
                                  <p:stCondLst>
                                    <p:cond delay="500"/>
                                  </p:stCondLst>
                                  <p:childTnLst>
                                    <p:set>
                                      <p:cBhvr>
                                        <p:cTn id="30" dur="1" fill="hold">
                                          <p:stCondLst>
                                            <p:cond delay="0"/>
                                          </p:stCondLst>
                                        </p:cTn>
                                        <p:tgtEl>
                                          <p:spTgt spid="62">
                                            <p:txEl>
                                              <p:pRg st="0" end="0"/>
                                            </p:txEl>
                                          </p:spTgt>
                                        </p:tgtEl>
                                        <p:attrNameLst>
                                          <p:attrName>style.visibility</p:attrName>
                                        </p:attrNameLst>
                                      </p:cBhvr>
                                      <p:to>
                                        <p:strVal val="visible"/>
                                      </p:to>
                                    </p:set>
                                    <p:anim calcmode="lin" valueType="num">
                                      <p:cBhvr>
                                        <p:cTn id="31" dur="1000" fill="hold"/>
                                        <p:tgtEl>
                                          <p:spTgt spid="62">
                                            <p:txEl>
                                              <p:pRg st="0" end="0"/>
                                            </p:txEl>
                                          </p:spTgt>
                                        </p:tgtEl>
                                        <p:attrNameLst>
                                          <p:attrName>ppt_x</p:attrName>
                                        </p:attrNameLst>
                                      </p:cBhvr>
                                      <p:tavLst>
                                        <p:tav tm="0">
                                          <p:val>
                                            <p:strVal val="#ppt_x-.2"/>
                                          </p:val>
                                        </p:tav>
                                        <p:tav tm="100000">
                                          <p:val>
                                            <p:strVal val="#ppt_x"/>
                                          </p:val>
                                        </p:tav>
                                      </p:tavLst>
                                    </p:anim>
                                    <p:anim calcmode="lin" valueType="num">
                                      <p:cBhvr>
                                        <p:cTn id="32" dur="1000" fill="hold"/>
                                        <p:tgtEl>
                                          <p:spTgt spid="6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3" dur="1000"/>
                                        <p:tgtEl>
                                          <p:spTgt spid="62">
                                            <p:txEl>
                                              <p:pRg st="0" end="0"/>
                                            </p:txEl>
                                          </p:spTgt>
                                        </p:tgtEl>
                                      </p:cBhvr>
                                    </p:animEffect>
                                  </p:childTnLst>
                                </p:cTn>
                              </p:par>
                            </p:childTnLst>
                          </p:cTn>
                        </p:par>
                        <p:par>
                          <p:cTn id="34" fill="hold">
                            <p:stCondLst>
                              <p:cond delay="8000"/>
                            </p:stCondLst>
                            <p:childTnLst>
                              <p:par>
                                <p:cTn id="35" presetID="29" presetClass="entr" presetSubtype="0" fill="hold" nodeType="afterEffect">
                                  <p:stCondLst>
                                    <p:cond delay="500"/>
                                  </p:stCondLst>
                                  <p:childTnLst>
                                    <p:set>
                                      <p:cBhvr>
                                        <p:cTn id="36" dur="1" fill="hold">
                                          <p:stCondLst>
                                            <p:cond delay="0"/>
                                          </p:stCondLst>
                                        </p:cTn>
                                        <p:tgtEl>
                                          <p:spTgt spid="79">
                                            <p:txEl>
                                              <p:pRg st="0" end="0"/>
                                            </p:txEl>
                                          </p:spTgt>
                                        </p:tgtEl>
                                        <p:attrNameLst>
                                          <p:attrName>style.visibility</p:attrName>
                                        </p:attrNameLst>
                                      </p:cBhvr>
                                      <p:to>
                                        <p:strVal val="visible"/>
                                      </p:to>
                                    </p:set>
                                    <p:anim calcmode="lin" valueType="num">
                                      <p:cBhvr>
                                        <p:cTn id="37" dur="1000" fill="hold"/>
                                        <p:tgtEl>
                                          <p:spTgt spid="79">
                                            <p:txEl>
                                              <p:pRg st="0" end="0"/>
                                            </p:txEl>
                                          </p:spTgt>
                                        </p:tgtEl>
                                        <p:attrNameLst>
                                          <p:attrName>ppt_x</p:attrName>
                                        </p:attrNameLst>
                                      </p:cBhvr>
                                      <p:tavLst>
                                        <p:tav tm="0">
                                          <p:val>
                                            <p:strVal val="#ppt_x-.2"/>
                                          </p:val>
                                        </p:tav>
                                        <p:tav tm="100000">
                                          <p:val>
                                            <p:strVal val="#ppt_x"/>
                                          </p:val>
                                        </p:tav>
                                      </p:tavLst>
                                    </p:anim>
                                    <p:anim calcmode="lin" valueType="num">
                                      <p:cBhvr>
                                        <p:cTn id="38" dur="1000" fill="hold"/>
                                        <p:tgtEl>
                                          <p:spTgt spid="79">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39" dur="1000"/>
                                        <p:tgtEl>
                                          <p:spTgt spid="79">
                                            <p:txEl>
                                              <p:pRg st="0" end="0"/>
                                            </p:txEl>
                                          </p:spTgt>
                                        </p:tgtEl>
                                      </p:cBhvr>
                                    </p:animEffect>
                                  </p:childTnLst>
                                </p:cTn>
                              </p:par>
                            </p:childTnLst>
                          </p:cTn>
                        </p:par>
                        <p:par>
                          <p:cTn id="40" fill="hold">
                            <p:stCondLst>
                              <p:cond delay="9500"/>
                            </p:stCondLst>
                            <p:childTnLst>
                              <p:par>
                                <p:cTn id="41" presetID="29" presetClass="entr" presetSubtype="0" fill="hold" nodeType="afterEffect">
                                  <p:stCondLst>
                                    <p:cond delay="500"/>
                                  </p:stCondLst>
                                  <p:childTnLst>
                                    <p:set>
                                      <p:cBhvr>
                                        <p:cTn id="42" dur="1" fill="hold">
                                          <p:stCondLst>
                                            <p:cond delay="0"/>
                                          </p:stCondLst>
                                        </p:cTn>
                                        <p:tgtEl>
                                          <p:spTgt spid="80">
                                            <p:txEl>
                                              <p:pRg st="0" end="0"/>
                                            </p:txEl>
                                          </p:spTgt>
                                        </p:tgtEl>
                                        <p:attrNameLst>
                                          <p:attrName>style.visibility</p:attrName>
                                        </p:attrNameLst>
                                      </p:cBhvr>
                                      <p:to>
                                        <p:strVal val="visible"/>
                                      </p:to>
                                    </p:set>
                                    <p:anim calcmode="lin" valueType="num">
                                      <p:cBhvr>
                                        <p:cTn id="43" dur="1000" fill="hold"/>
                                        <p:tgtEl>
                                          <p:spTgt spid="80">
                                            <p:txEl>
                                              <p:pRg st="0" end="0"/>
                                            </p:txEl>
                                          </p:spTgt>
                                        </p:tgtEl>
                                        <p:attrNameLst>
                                          <p:attrName>ppt_x</p:attrName>
                                        </p:attrNameLst>
                                      </p:cBhvr>
                                      <p:tavLst>
                                        <p:tav tm="0">
                                          <p:val>
                                            <p:strVal val="#ppt_x-.2"/>
                                          </p:val>
                                        </p:tav>
                                        <p:tav tm="100000">
                                          <p:val>
                                            <p:strVal val="#ppt_x"/>
                                          </p:val>
                                        </p:tav>
                                      </p:tavLst>
                                    </p:anim>
                                    <p:anim calcmode="lin" valueType="num">
                                      <p:cBhvr>
                                        <p:cTn id="44" dur="1000" fill="hold"/>
                                        <p:tgtEl>
                                          <p:spTgt spid="80">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45" dur="1000"/>
                                        <p:tgtEl>
                                          <p:spTgt spid="80">
                                            <p:txEl>
                                              <p:pRg st="0" end="0"/>
                                            </p:txEl>
                                          </p:spTgt>
                                        </p:tgtEl>
                                      </p:cBhvr>
                                    </p:animEffect>
                                  </p:childTnLst>
                                </p:cTn>
                              </p:par>
                            </p:childTnLst>
                          </p:cTn>
                        </p:par>
                        <p:par>
                          <p:cTn id="46" fill="hold">
                            <p:stCondLst>
                              <p:cond delay="11000"/>
                            </p:stCondLst>
                            <p:childTnLst>
                              <p:par>
                                <p:cTn id="47" presetID="29" presetClass="entr" presetSubtype="0" fill="hold" nodeType="afterEffect">
                                  <p:stCondLst>
                                    <p:cond delay="500"/>
                                  </p:stCondLst>
                                  <p:childTnLst>
                                    <p:set>
                                      <p:cBhvr>
                                        <p:cTn id="48" dur="1" fill="hold">
                                          <p:stCondLst>
                                            <p:cond delay="0"/>
                                          </p:stCondLst>
                                        </p:cTn>
                                        <p:tgtEl>
                                          <p:spTgt spid="82">
                                            <p:txEl>
                                              <p:pRg st="0" end="0"/>
                                            </p:txEl>
                                          </p:spTgt>
                                        </p:tgtEl>
                                        <p:attrNameLst>
                                          <p:attrName>style.visibility</p:attrName>
                                        </p:attrNameLst>
                                      </p:cBhvr>
                                      <p:to>
                                        <p:strVal val="visible"/>
                                      </p:to>
                                    </p:set>
                                    <p:anim calcmode="lin" valueType="num">
                                      <p:cBhvr>
                                        <p:cTn id="49" dur="1000" fill="hold"/>
                                        <p:tgtEl>
                                          <p:spTgt spid="82">
                                            <p:txEl>
                                              <p:pRg st="0" end="0"/>
                                            </p:txEl>
                                          </p:spTgt>
                                        </p:tgtEl>
                                        <p:attrNameLst>
                                          <p:attrName>ppt_x</p:attrName>
                                        </p:attrNameLst>
                                      </p:cBhvr>
                                      <p:tavLst>
                                        <p:tav tm="0">
                                          <p:val>
                                            <p:strVal val="#ppt_x-.2"/>
                                          </p:val>
                                        </p:tav>
                                        <p:tav tm="100000">
                                          <p:val>
                                            <p:strVal val="#ppt_x"/>
                                          </p:val>
                                        </p:tav>
                                      </p:tavLst>
                                    </p:anim>
                                    <p:anim calcmode="lin" valueType="num">
                                      <p:cBhvr>
                                        <p:cTn id="50" dur="1000" fill="hold"/>
                                        <p:tgtEl>
                                          <p:spTgt spid="82">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51" dur="1000"/>
                                        <p:tgtEl>
                                          <p:spTgt spid="82">
                                            <p:txEl>
                                              <p:pRg st="0" end="0"/>
                                            </p:txEl>
                                          </p:spTgt>
                                        </p:tgtEl>
                                      </p:cBhvr>
                                    </p:animEffect>
                                  </p:childTnLst>
                                </p:cTn>
                              </p:par>
                            </p:childTnLst>
                          </p:cTn>
                        </p:par>
                        <p:par>
                          <p:cTn id="52" fill="hold">
                            <p:stCondLst>
                              <p:cond delay="12500"/>
                            </p:stCondLst>
                            <p:childTnLst>
                              <p:par>
                                <p:cTn id="53" presetID="29" presetClass="entr" presetSubtype="0" fill="hold" nodeType="afterEffect">
                                  <p:stCondLst>
                                    <p:cond delay="500"/>
                                  </p:stCondLst>
                                  <p:childTnLst>
                                    <p:set>
                                      <p:cBhvr>
                                        <p:cTn id="54" dur="1" fill="hold">
                                          <p:stCondLst>
                                            <p:cond delay="0"/>
                                          </p:stCondLst>
                                        </p:cTn>
                                        <p:tgtEl>
                                          <p:spTgt spid="77">
                                            <p:txEl>
                                              <p:pRg st="0" end="0"/>
                                            </p:txEl>
                                          </p:spTgt>
                                        </p:tgtEl>
                                        <p:attrNameLst>
                                          <p:attrName>style.visibility</p:attrName>
                                        </p:attrNameLst>
                                      </p:cBhvr>
                                      <p:to>
                                        <p:strVal val="visible"/>
                                      </p:to>
                                    </p:set>
                                    <p:anim calcmode="lin" valueType="num">
                                      <p:cBhvr>
                                        <p:cTn id="55" dur="1000" fill="hold"/>
                                        <p:tgtEl>
                                          <p:spTgt spid="77">
                                            <p:txEl>
                                              <p:pRg st="0" end="0"/>
                                            </p:txEl>
                                          </p:spTgt>
                                        </p:tgtEl>
                                        <p:attrNameLst>
                                          <p:attrName>ppt_x</p:attrName>
                                        </p:attrNameLst>
                                      </p:cBhvr>
                                      <p:tavLst>
                                        <p:tav tm="0">
                                          <p:val>
                                            <p:strVal val="#ppt_x-.2"/>
                                          </p:val>
                                        </p:tav>
                                        <p:tav tm="100000">
                                          <p:val>
                                            <p:strVal val="#ppt_x"/>
                                          </p:val>
                                        </p:tav>
                                      </p:tavLst>
                                    </p:anim>
                                    <p:anim calcmode="lin" valueType="num">
                                      <p:cBhvr>
                                        <p:cTn id="56" dur="1000" fill="hold"/>
                                        <p:tgtEl>
                                          <p:spTgt spid="7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57" dur="1000"/>
                                        <p:tgtEl>
                                          <p:spTgt spid="77">
                                            <p:txEl>
                                              <p:pRg st="0" end="0"/>
                                            </p:txEl>
                                          </p:spTgt>
                                        </p:tgtEl>
                                      </p:cBhvr>
                                    </p:animEffect>
                                  </p:childTnLst>
                                </p:cTn>
                              </p:par>
                            </p:childTnLst>
                          </p:cTn>
                        </p:par>
                        <p:par>
                          <p:cTn id="58" fill="hold">
                            <p:stCondLst>
                              <p:cond delay="14000"/>
                            </p:stCondLst>
                            <p:childTnLst>
                              <p:par>
                                <p:cTn id="59" presetID="29" presetClass="entr" presetSubtype="0" fill="hold" nodeType="afterEffect">
                                  <p:stCondLst>
                                    <p:cond delay="500"/>
                                  </p:stCondLst>
                                  <p:childTnLst>
                                    <p:set>
                                      <p:cBhvr>
                                        <p:cTn id="60" dur="1" fill="hold">
                                          <p:stCondLst>
                                            <p:cond delay="0"/>
                                          </p:stCondLst>
                                        </p:cTn>
                                        <p:tgtEl>
                                          <p:spTgt spid="97">
                                            <p:txEl>
                                              <p:pRg st="0" end="0"/>
                                            </p:txEl>
                                          </p:spTgt>
                                        </p:tgtEl>
                                        <p:attrNameLst>
                                          <p:attrName>style.visibility</p:attrName>
                                        </p:attrNameLst>
                                      </p:cBhvr>
                                      <p:to>
                                        <p:strVal val="visible"/>
                                      </p:to>
                                    </p:set>
                                    <p:anim calcmode="lin" valueType="num">
                                      <p:cBhvr>
                                        <p:cTn id="61" dur="1000" fill="hold"/>
                                        <p:tgtEl>
                                          <p:spTgt spid="97">
                                            <p:txEl>
                                              <p:pRg st="0" end="0"/>
                                            </p:txEl>
                                          </p:spTgt>
                                        </p:tgtEl>
                                        <p:attrNameLst>
                                          <p:attrName>ppt_x</p:attrName>
                                        </p:attrNameLst>
                                      </p:cBhvr>
                                      <p:tavLst>
                                        <p:tav tm="0">
                                          <p:val>
                                            <p:strVal val="#ppt_x-.2"/>
                                          </p:val>
                                        </p:tav>
                                        <p:tav tm="100000">
                                          <p:val>
                                            <p:strVal val="#ppt_x"/>
                                          </p:val>
                                        </p:tav>
                                      </p:tavLst>
                                    </p:anim>
                                    <p:anim calcmode="lin" valueType="num">
                                      <p:cBhvr>
                                        <p:cTn id="62" dur="1000" fill="hold"/>
                                        <p:tgtEl>
                                          <p:spTgt spid="97">
                                            <p:txEl>
                                              <p:pRg st="0" end="0"/>
                                            </p:txEl>
                                          </p:spTgt>
                                        </p:tgtEl>
                                        <p:attrNameLst>
                                          <p:attrName>ppt_y</p:attrName>
                                        </p:attrNameLst>
                                      </p:cBhvr>
                                      <p:tavLst>
                                        <p:tav tm="0">
                                          <p:val>
                                            <p:strVal val="#ppt_y"/>
                                          </p:val>
                                        </p:tav>
                                        <p:tav tm="100000">
                                          <p:val>
                                            <p:strVal val="#ppt_y"/>
                                          </p:val>
                                        </p:tav>
                                      </p:tavLst>
                                    </p:anim>
                                    <p:animEffect transition="in" filter="wipe(right)" prLst="gradientSize: 0.1">
                                      <p:cBhvr>
                                        <p:cTn id="63" dur="1000"/>
                                        <p:tgtEl>
                                          <p:spTgt spid="9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11560" y="332656"/>
            <a:ext cx="7772400" cy="1470025"/>
          </a:xfrm>
        </p:spPr>
        <p:txBody>
          <a:bodyPr/>
          <a:lstStyle/>
          <a:p>
            <a:r>
              <a:rPr lang="en-GB" dirty="0" smtClean="0"/>
              <a:t>ELECTRICAL CIRCUIT</a:t>
            </a:r>
            <a:endParaRPr lang="en-GB" dirty="0"/>
          </a:p>
        </p:txBody>
      </p:sp>
      <p:pic>
        <p:nvPicPr>
          <p:cNvPr id="1027" name="Picture 3"/>
          <p:cNvPicPr>
            <a:picLocks noChangeAspect="1" noChangeArrowheads="1"/>
          </p:cNvPicPr>
          <p:nvPr/>
        </p:nvPicPr>
        <p:blipFill rotWithShape="1">
          <a:blip r:embed="rId2">
            <a:extLst>
              <a:ext uri="{28A0092B-C50C-407E-A947-70E740481C1C}">
                <a14:useLocalDpi xmlns:a14="http://schemas.microsoft.com/office/drawing/2010/main" val="0"/>
              </a:ext>
            </a:extLst>
          </a:blip>
          <a:srcRect r="17240"/>
          <a:stretch/>
        </p:blipFill>
        <p:spPr bwMode="auto">
          <a:xfrm>
            <a:off x="899592" y="2838450"/>
            <a:ext cx="5601792" cy="2246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extBox 3"/>
          <p:cNvSpPr txBox="1"/>
          <p:nvPr/>
        </p:nvSpPr>
        <p:spPr>
          <a:xfrm>
            <a:off x="1403648" y="4725144"/>
            <a:ext cx="4248472" cy="369332"/>
          </a:xfrm>
          <a:prstGeom prst="rect">
            <a:avLst/>
          </a:prstGeom>
          <a:noFill/>
        </p:spPr>
        <p:txBody>
          <a:bodyPr wrap="square" rtlCol="0">
            <a:spAutoFit/>
          </a:bodyPr>
          <a:lstStyle/>
          <a:p>
            <a:r>
              <a:rPr lang="en-GB" dirty="0" smtClean="0"/>
              <a:t>Energy stored in charged Capacitor = 135 J</a:t>
            </a:r>
          </a:p>
        </p:txBody>
      </p:sp>
      <p:cxnSp>
        <p:nvCxnSpPr>
          <p:cNvPr id="5" name="Straight Connector 4"/>
          <p:cNvCxnSpPr/>
          <p:nvPr/>
        </p:nvCxnSpPr>
        <p:spPr>
          <a:xfrm>
            <a:off x="5940152" y="3212976"/>
            <a:ext cx="0" cy="230425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 name="Straight Connector 6"/>
          <p:cNvCxnSpPr/>
          <p:nvPr/>
        </p:nvCxnSpPr>
        <p:spPr>
          <a:xfrm>
            <a:off x="5940152" y="5517232"/>
            <a:ext cx="2808312" cy="0"/>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V="1">
            <a:off x="8748464" y="3212976"/>
            <a:ext cx="0" cy="2304256"/>
          </a:xfrm>
          <a:prstGeom prst="line">
            <a:avLst/>
          </a:prstGeom>
          <a:ln w="15875">
            <a:solidFill>
              <a:schemeClr val="tx1"/>
            </a:solidFill>
          </a:ln>
        </p:spPr>
        <p:style>
          <a:lnRef idx="1">
            <a:schemeClr val="accent1"/>
          </a:lnRef>
          <a:fillRef idx="0">
            <a:schemeClr val="accent1"/>
          </a:fillRef>
          <a:effectRef idx="0">
            <a:schemeClr val="accent1"/>
          </a:effectRef>
          <a:fontRef idx="minor">
            <a:schemeClr val="tx1"/>
          </a:fontRef>
        </p:style>
      </p:cxnSp>
      <p:sp>
        <p:nvSpPr>
          <p:cNvPr id="10" name="Chord 9"/>
          <p:cNvSpPr/>
          <p:nvPr/>
        </p:nvSpPr>
        <p:spPr>
          <a:xfrm rot="1204236">
            <a:off x="8007188" y="4185083"/>
            <a:ext cx="360040" cy="360040"/>
          </a:xfrm>
          <a:prstGeom prst="chord">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2" name="Straight Connector 11"/>
          <p:cNvCxnSpPr/>
          <p:nvPr/>
        </p:nvCxnSpPr>
        <p:spPr>
          <a:xfrm>
            <a:off x="8265227" y="4509120"/>
            <a:ext cx="276403"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V="1">
            <a:off x="8532440" y="2708921"/>
            <a:ext cx="0" cy="1800199"/>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a:stCxn id="10" idx="1"/>
          </p:cNvCxnSpPr>
          <p:nvPr/>
        </p:nvCxnSpPr>
        <p:spPr>
          <a:xfrm>
            <a:off x="8248987" y="4196016"/>
            <a:ext cx="154441" cy="0"/>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flipV="1">
            <a:off x="8403428" y="2708921"/>
            <a:ext cx="0" cy="1487095"/>
          </a:xfrm>
          <a:prstGeom prst="line">
            <a:avLst/>
          </a:prstGeom>
          <a:ln>
            <a:solidFill>
              <a:schemeClr val="accent6">
                <a:lumMod val="50000"/>
              </a:schemeClr>
            </a:solidFill>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7668344" y="4725144"/>
            <a:ext cx="1008112" cy="261610"/>
          </a:xfrm>
          <a:prstGeom prst="rect">
            <a:avLst/>
          </a:prstGeom>
          <a:noFill/>
        </p:spPr>
        <p:txBody>
          <a:bodyPr wrap="square" rtlCol="0">
            <a:spAutoFit/>
          </a:bodyPr>
          <a:lstStyle/>
          <a:p>
            <a:r>
              <a:rPr lang="en-GB" sz="1100" dirty="0" smtClean="0">
                <a:solidFill>
                  <a:schemeClr val="accent1">
                    <a:lumMod val="50000"/>
                  </a:schemeClr>
                </a:solidFill>
              </a:rPr>
              <a:t>Hydrophone</a:t>
            </a:r>
            <a:endParaRPr lang="en-GB" sz="1100" dirty="0">
              <a:solidFill>
                <a:schemeClr val="accent1">
                  <a:lumMod val="50000"/>
                </a:schemeClr>
              </a:solidFill>
            </a:endParaRPr>
          </a:p>
        </p:txBody>
      </p:sp>
      <p:sp>
        <p:nvSpPr>
          <p:cNvPr id="26" name="TextBox 25"/>
          <p:cNvSpPr txBox="1"/>
          <p:nvPr/>
        </p:nvSpPr>
        <p:spPr>
          <a:xfrm>
            <a:off x="6501384" y="4134236"/>
            <a:ext cx="1166960" cy="577081"/>
          </a:xfrm>
          <a:prstGeom prst="rect">
            <a:avLst/>
          </a:prstGeom>
          <a:noFill/>
        </p:spPr>
        <p:txBody>
          <a:bodyPr wrap="square" rtlCol="0">
            <a:spAutoFit/>
          </a:bodyPr>
          <a:lstStyle/>
          <a:p>
            <a:r>
              <a:rPr lang="en-GB" sz="1050" dirty="0" smtClean="0">
                <a:solidFill>
                  <a:schemeClr val="accent1">
                    <a:lumMod val="50000"/>
                  </a:schemeClr>
                </a:solidFill>
              </a:rPr>
              <a:t>5cm 0.2mm diameter copper wire</a:t>
            </a:r>
            <a:endParaRPr lang="en-GB" sz="1050" dirty="0">
              <a:solidFill>
                <a:schemeClr val="accent1">
                  <a:lumMod val="50000"/>
                </a:schemeClr>
              </a:solidFill>
            </a:endParaRPr>
          </a:p>
        </p:txBody>
      </p:sp>
      <p:cxnSp>
        <p:nvCxnSpPr>
          <p:cNvPr id="28" name="Straight Connector 27"/>
          <p:cNvCxnSpPr/>
          <p:nvPr/>
        </p:nvCxnSpPr>
        <p:spPr>
          <a:xfrm>
            <a:off x="5940152" y="3452468"/>
            <a:ext cx="2808312" cy="0"/>
          </a:xfrm>
          <a:prstGeom prst="line">
            <a:avLst/>
          </a:prstGeom>
        </p:spPr>
        <p:style>
          <a:lnRef idx="1">
            <a:schemeClr val="accent1"/>
          </a:lnRef>
          <a:fillRef idx="0">
            <a:schemeClr val="accent1"/>
          </a:fillRef>
          <a:effectRef idx="0">
            <a:schemeClr val="accent1"/>
          </a:effectRef>
          <a:fontRef idx="minor">
            <a:schemeClr val="tx1"/>
          </a:fontRef>
        </p:style>
      </p:cxnSp>
      <p:sp>
        <p:nvSpPr>
          <p:cNvPr id="29" name="TextBox 28"/>
          <p:cNvSpPr txBox="1"/>
          <p:nvPr/>
        </p:nvSpPr>
        <p:spPr>
          <a:xfrm>
            <a:off x="6501384" y="4855949"/>
            <a:ext cx="1166960" cy="369332"/>
          </a:xfrm>
          <a:prstGeom prst="rect">
            <a:avLst/>
          </a:prstGeom>
          <a:noFill/>
        </p:spPr>
        <p:txBody>
          <a:bodyPr wrap="square" rtlCol="0">
            <a:spAutoFit/>
          </a:bodyPr>
          <a:lstStyle/>
          <a:p>
            <a:r>
              <a:rPr lang="en-GB" dirty="0" smtClean="0">
                <a:solidFill>
                  <a:srgbClr val="00B0F0"/>
                </a:solidFill>
              </a:rPr>
              <a:t>WATER</a:t>
            </a:r>
            <a:endParaRPr lang="en-GB" dirty="0">
              <a:solidFill>
                <a:srgbClr val="00B0F0"/>
              </a:solidFill>
            </a:endParaRPr>
          </a:p>
        </p:txBody>
      </p:sp>
      <p:cxnSp>
        <p:nvCxnSpPr>
          <p:cNvPr id="1026" name="Straight Arrow Connector 1025"/>
          <p:cNvCxnSpPr/>
          <p:nvPr/>
        </p:nvCxnSpPr>
        <p:spPr>
          <a:xfrm>
            <a:off x="6444208" y="3717032"/>
            <a:ext cx="1584176" cy="0"/>
          </a:xfrm>
          <a:prstGeom prst="straightConnector1">
            <a:avLst/>
          </a:prstGeom>
          <a:ln>
            <a:solidFill>
              <a:schemeClr val="tx1"/>
            </a:solidFill>
            <a:headEnd type="arrow"/>
            <a:tailEnd type="arrow"/>
          </a:ln>
        </p:spPr>
        <p:style>
          <a:lnRef idx="1">
            <a:schemeClr val="accent1"/>
          </a:lnRef>
          <a:fillRef idx="0">
            <a:schemeClr val="accent1"/>
          </a:fillRef>
          <a:effectRef idx="0">
            <a:schemeClr val="accent1"/>
          </a:effectRef>
          <a:fontRef idx="minor">
            <a:schemeClr val="tx1"/>
          </a:fontRef>
        </p:style>
      </p:cxnSp>
      <p:sp>
        <p:nvSpPr>
          <p:cNvPr id="1028" name="TextBox 1027"/>
          <p:cNvSpPr txBox="1"/>
          <p:nvPr/>
        </p:nvSpPr>
        <p:spPr>
          <a:xfrm>
            <a:off x="7002270" y="3789040"/>
            <a:ext cx="666074" cy="261610"/>
          </a:xfrm>
          <a:prstGeom prst="rect">
            <a:avLst/>
          </a:prstGeom>
          <a:noFill/>
        </p:spPr>
        <p:txBody>
          <a:bodyPr wrap="square" rtlCol="0">
            <a:spAutoFit/>
          </a:bodyPr>
          <a:lstStyle/>
          <a:p>
            <a:r>
              <a:rPr lang="en-GB" sz="1100" dirty="0" smtClean="0"/>
              <a:t>6 cm </a:t>
            </a:r>
            <a:endParaRPr lang="en-GB" sz="1100" dirty="0"/>
          </a:p>
        </p:txBody>
      </p:sp>
    </p:spTree>
    <p:extLst>
      <p:ext uri="{BB962C8B-B14F-4D97-AF65-F5344CB8AC3E}">
        <p14:creationId xmlns:p14="http://schemas.microsoft.com/office/powerpoint/2010/main" val="154167917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8864" y="116632"/>
            <a:ext cx="8229600" cy="1143000"/>
          </a:xfrm>
        </p:spPr>
        <p:txBody>
          <a:bodyPr/>
          <a:lstStyle/>
          <a:p>
            <a:r>
              <a:rPr lang="en-GB" dirty="0" smtClean="0"/>
              <a:t>EXPERIMENTAL LAYOUT</a:t>
            </a:r>
            <a:endParaRPr lang="en-GB" dirty="0"/>
          </a:p>
        </p:txBody>
      </p:sp>
      <p:pic>
        <p:nvPicPr>
          <p:cNvPr id="1026" name="Picture 2" descr="F:\Picture 09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554691" y="1600200"/>
            <a:ext cx="6034617" cy="4525963"/>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812360" y="4293096"/>
            <a:ext cx="936104" cy="938719"/>
          </a:xfrm>
          <a:prstGeom prst="rect">
            <a:avLst/>
          </a:prstGeom>
          <a:noFill/>
        </p:spPr>
        <p:txBody>
          <a:bodyPr wrap="square" rtlCol="0">
            <a:spAutoFit/>
          </a:bodyPr>
          <a:lstStyle/>
          <a:p>
            <a:r>
              <a:rPr lang="en-GB" sz="1100" dirty="0" smtClean="0"/>
              <a:t>Water tank containing exploding wire + hydrophone</a:t>
            </a:r>
            <a:endParaRPr lang="en-GB" sz="1100" dirty="0"/>
          </a:p>
        </p:txBody>
      </p:sp>
      <p:cxnSp>
        <p:nvCxnSpPr>
          <p:cNvPr id="7" name="Straight Arrow Connector 6"/>
          <p:cNvCxnSpPr>
            <a:stCxn id="5" idx="1"/>
          </p:cNvCxnSpPr>
          <p:nvPr/>
        </p:nvCxnSpPr>
        <p:spPr>
          <a:xfrm flipH="1">
            <a:off x="5508104" y="4762456"/>
            <a:ext cx="2304256" cy="322728"/>
          </a:xfrm>
          <a:prstGeom prst="straightConnector1">
            <a:avLst/>
          </a:prstGeom>
          <a:ln w="317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8" name="TextBox 7"/>
          <p:cNvSpPr txBox="1"/>
          <p:nvPr/>
        </p:nvSpPr>
        <p:spPr>
          <a:xfrm>
            <a:off x="7812360" y="2204864"/>
            <a:ext cx="1152128" cy="600164"/>
          </a:xfrm>
          <a:prstGeom prst="rect">
            <a:avLst/>
          </a:prstGeom>
          <a:noFill/>
        </p:spPr>
        <p:txBody>
          <a:bodyPr wrap="square" rtlCol="0">
            <a:spAutoFit/>
          </a:bodyPr>
          <a:lstStyle/>
          <a:p>
            <a:r>
              <a:rPr lang="en-GB" sz="1100" dirty="0" smtClean="0"/>
              <a:t>Capacitor + limiting resistor</a:t>
            </a:r>
          </a:p>
          <a:p>
            <a:r>
              <a:rPr lang="en-GB" sz="1100" dirty="0" smtClean="0"/>
              <a:t>+switching gear</a:t>
            </a:r>
            <a:endParaRPr lang="en-GB" sz="1100" dirty="0"/>
          </a:p>
        </p:txBody>
      </p:sp>
      <p:cxnSp>
        <p:nvCxnSpPr>
          <p:cNvPr id="10" name="Straight Arrow Connector 9"/>
          <p:cNvCxnSpPr>
            <a:stCxn id="8" idx="1"/>
          </p:cNvCxnSpPr>
          <p:nvPr/>
        </p:nvCxnSpPr>
        <p:spPr>
          <a:xfrm flipH="1">
            <a:off x="6156176" y="2504946"/>
            <a:ext cx="1656184" cy="30008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1" name="TextBox 10"/>
          <p:cNvSpPr txBox="1"/>
          <p:nvPr/>
        </p:nvSpPr>
        <p:spPr>
          <a:xfrm>
            <a:off x="7812360" y="1535642"/>
            <a:ext cx="936104" cy="430887"/>
          </a:xfrm>
          <a:prstGeom prst="rect">
            <a:avLst/>
          </a:prstGeom>
          <a:noFill/>
        </p:spPr>
        <p:txBody>
          <a:bodyPr wrap="square" rtlCol="0">
            <a:spAutoFit/>
          </a:bodyPr>
          <a:lstStyle/>
          <a:p>
            <a:r>
              <a:rPr lang="en-GB" sz="1100" dirty="0" smtClean="0"/>
              <a:t>350V power supply</a:t>
            </a:r>
            <a:endParaRPr lang="en-GB" sz="1100" dirty="0"/>
          </a:p>
        </p:txBody>
      </p:sp>
      <p:cxnSp>
        <p:nvCxnSpPr>
          <p:cNvPr id="13" name="Straight Arrow Connector 12"/>
          <p:cNvCxnSpPr>
            <a:stCxn id="11" idx="1"/>
          </p:cNvCxnSpPr>
          <p:nvPr/>
        </p:nvCxnSpPr>
        <p:spPr>
          <a:xfrm flipH="1">
            <a:off x="5220072" y="1751086"/>
            <a:ext cx="2592288" cy="309762"/>
          </a:xfrm>
          <a:prstGeom prst="straightConnector1">
            <a:avLst/>
          </a:prstGeom>
          <a:ln w="25400">
            <a:solidFill>
              <a:srgbClr val="FF0000"/>
            </a:solidFill>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232807988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85750"/>
            <a:ext cx="8229600" cy="1143000"/>
          </a:xfrm>
        </p:spPr>
        <p:txBody>
          <a:bodyPr>
            <a:normAutofit/>
          </a:bodyPr>
          <a:lstStyle/>
          <a:p>
            <a:r>
              <a:rPr lang="en-GB" sz="2800" dirty="0" smtClean="0"/>
              <a:t>EXPERIMENTAL RESULTS SHOWING OUTPUT VOLTAGE OF HYDROPHONE</a:t>
            </a:r>
            <a:endParaRPr lang="en-GB" sz="2800" dirty="0"/>
          </a:p>
        </p:txBody>
      </p:sp>
      <p:pic>
        <p:nvPicPr>
          <p:cNvPr id="3"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493" y="1340768"/>
            <a:ext cx="4704523" cy="352839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8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99992" y="1124744"/>
            <a:ext cx="4197223" cy="39788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51520" y="5068341"/>
            <a:ext cx="8445695" cy="1600438"/>
          </a:xfrm>
          <a:prstGeom prst="rect">
            <a:avLst/>
          </a:prstGeom>
          <a:solidFill>
            <a:srgbClr val="FFFF00"/>
          </a:solidFill>
        </p:spPr>
        <p:txBody>
          <a:bodyPr wrap="square" rtlCol="0">
            <a:spAutoFit/>
          </a:bodyPr>
          <a:lstStyle/>
          <a:p>
            <a:r>
              <a:rPr lang="en-GB" sz="1400" dirty="0"/>
              <a:t>Replacing the high voltage capacitor used in the original 1965 work with a large value medium voltage electrolytic type storing an equal amount of energy increased the acoustic pulse rise time from 4</a:t>
            </a:r>
            <a:r>
              <a:rPr lang="en-GB" sz="1400" dirty="0">
                <a:latin typeface="Symbol" pitchFamily="18" charset="2"/>
              </a:rPr>
              <a:t>m</a:t>
            </a:r>
            <a:r>
              <a:rPr lang="en-GB" sz="1400" dirty="0"/>
              <a:t>s to 30</a:t>
            </a:r>
            <a:r>
              <a:rPr lang="en-GB" sz="1400" dirty="0">
                <a:latin typeface="Symbol" pitchFamily="18" charset="2"/>
              </a:rPr>
              <a:t>m</a:t>
            </a:r>
            <a:r>
              <a:rPr lang="en-GB" sz="1400" dirty="0"/>
              <a:t>s</a:t>
            </a:r>
            <a:r>
              <a:rPr lang="en-GB" sz="1400" dirty="0" smtClean="0"/>
              <a:t>. But this is good enough</a:t>
            </a:r>
            <a:endParaRPr lang="en-GB" sz="1400" dirty="0"/>
          </a:p>
          <a:p>
            <a:r>
              <a:rPr lang="en-GB" sz="1400" dirty="0"/>
              <a:t>The pulse rise time is still fast enough to be used in calibrating acoustic Neutrino detectors.</a:t>
            </a:r>
          </a:p>
          <a:p>
            <a:r>
              <a:rPr lang="en-GB" sz="1400" dirty="0"/>
              <a:t>Further improvements in rise time are possible</a:t>
            </a:r>
            <a:r>
              <a:rPr lang="en-GB" sz="1400" dirty="0" smtClean="0"/>
              <a:t>.</a:t>
            </a:r>
          </a:p>
          <a:p>
            <a:r>
              <a:rPr lang="en-GB" sz="1400" dirty="0" smtClean="0"/>
              <a:t>The hydrophone survived!</a:t>
            </a:r>
            <a:endParaRPr lang="en-GB" sz="1400" dirty="0"/>
          </a:p>
          <a:p>
            <a:endParaRPr lang="en-GB" sz="1400" dirty="0"/>
          </a:p>
        </p:txBody>
      </p:sp>
    </p:spTree>
    <p:extLst>
      <p:ext uri="{BB962C8B-B14F-4D97-AF65-F5344CB8AC3E}">
        <p14:creationId xmlns:p14="http://schemas.microsoft.com/office/powerpoint/2010/main" val="238461010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CONCLUSION</a:t>
            </a:r>
            <a:endParaRPr lang="en-GB" dirty="0"/>
          </a:p>
        </p:txBody>
      </p:sp>
      <p:sp>
        <p:nvSpPr>
          <p:cNvPr id="3" name="Content Placeholder 2"/>
          <p:cNvSpPr>
            <a:spLocks noGrp="1"/>
          </p:cNvSpPr>
          <p:nvPr>
            <p:ph idx="1"/>
          </p:nvPr>
        </p:nvSpPr>
        <p:spPr/>
        <p:txBody>
          <a:bodyPr>
            <a:normAutofit/>
          </a:bodyPr>
          <a:lstStyle/>
          <a:p>
            <a:r>
              <a:rPr lang="en-GB" dirty="0" smtClean="0"/>
              <a:t>Replacing the high voltage capacitor used in the original 1965 work with a large value medium voltage electrolytic type storing an equal amount of energy increased the acoustic pulse rise time from 4</a:t>
            </a:r>
            <a:r>
              <a:rPr lang="en-GB" dirty="0" smtClean="0">
                <a:latin typeface="Symbol" pitchFamily="18" charset="2"/>
              </a:rPr>
              <a:t>m</a:t>
            </a:r>
            <a:r>
              <a:rPr lang="en-GB" dirty="0" smtClean="0"/>
              <a:t>s to 30</a:t>
            </a:r>
            <a:r>
              <a:rPr lang="en-GB" dirty="0" smtClean="0">
                <a:latin typeface="Symbol" pitchFamily="18" charset="2"/>
              </a:rPr>
              <a:t>m</a:t>
            </a:r>
            <a:r>
              <a:rPr lang="en-GB" dirty="0" smtClean="0"/>
              <a:t>s.</a:t>
            </a:r>
          </a:p>
          <a:p>
            <a:r>
              <a:rPr lang="en-GB" dirty="0" smtClean="0"/>
              <a:t>The pulse rise time is still fast enough to be used in calibrating acoustic Neutrino detectors.</a:t>
            </a:r>
          </a:p>
          <a:p>
            <a:r>
              <a:rPr lang="en-GB" dirty="0" smtClean="0"/>
              <a:t>Further improvements in rise time are possible.</a:t>
            </a:r>
            <a:endParaRPr lang="en-GB" dirty="0"/>
          </a:p>
        </p:txBody>
      </p:sp>
    </p:spTree>
    <p:extLst>
      <p:ext uri="{BB962C8B-B14F-4D97-AF65-F5344CB8AC3E}">
        <p14:creationId xmlns:p14="http://schemas.microsoft.com/office/powerpoint/2010/main" val="561887578"/>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1C6ED56-4D28-4295-A9C0-5218C24AF33C}" type="slidenum">
              <a:rPr lang="en-US" smtClean="0"/>
              <a:pPr>
                <a:defRPr/>
              </a:pPr>
              <a:t>24</a:t>
            </a:fld>
            <a:endParaRPr lang="en-US" dirty="0"/>
          </a:p>
        </p:txBody>
      </p:sp>
      <p:grpSp>
        <p:nvGrpSpPr>
          <p:cNvPr id="3" name="Group 131"/>
          <p:cNvGrpSpPr>
            <a:grpSpLocks/>
          </p:cNvGrpSpPr>
          <p:nvPr/>
        </p:nvGrpSpPr>
        <p:grpSpPr bwMode="auto">
          <a:xfrm>
            <a:off x="1066813" y="3462342"/>
            <a:ext cx="5291137" cy="609600"/>
            <a:chOff x="1275" y="3015"/>
            <a:chExt cx="3333" cy="384"/>
          </a:xfrm>
        </p:grpSpPr>
        <p:grpSp>
          <p:nvGrpSpPr>
            <p:cNvPr id="4" name="Group 132"/>
            <p:cNvGrpSpPr>
              <a:grpSpLocks/>
            </p:cNvGrpSpPr>
            <p:nvPr/>
          </p:nvGrpSpPr>
          <p:grpSpPr bwMode="auto">
            <a:xfrm>
              <a:off x="1275" y="3015"/>
              <a:ext cx="384" cy="384"/>
              <a:chOff x="816" y="1872"/>
              <a:chExt cx="384" cy="384"/>
            </a:xfrm>
          </p:grpSpPr>
          <p:sp>
            <p:nvSpPr>
              <p:cNvPr id="8" name="Oval 133"/>
              <p:cNvSpPr>
                <a:spLocks noChangeArrowheads="1"/>
              </p:cNvSpPr>
              <p:nvPr/>
            </p:nvSpPr>
            <p:spPr bwMode="gray">
              <a:xfrm>
                <a:off x="816" y="1872"/>
                <a:ext cx="384" cy="384"/>
              </a:xfrm>
              <a:prstGeom prst="ellipse">
                <a:avLst/>
              </a:prstGeom>
              <a:gradFill rotWithShape="1">
                <a:gsLst>
                  <a:gs pos="0">
                    <a:schemeClr val="accent2">
                      <a:gamma/>
                      <a:tint val="0"/>
                      <a:invGamma/>
                    </a:schemeClr>
                  </a:gs>
                  <a:gs pos="50000">
                    <a:schemeClr val="accent2"/>
                  </a:gs>
                  <a:gs pos="100000">
                    <a:schemeClr val="accent2">
                      <a:gamma/>
                      <a:tint val="0"/>
                      <a:invGamma/>
                    </a:schemeClr>
                  </a:gs>
                </a:gsLst>
                <a:lin ang="2700000" scaled="1"/>
              </a:gradFill>
              <a:ln w="38100" algn="ctr">
                <a:noFill/>
                <a:round/>
                <a:headEnd/>
                <a:tailEnd/>
              </a:ln>
              <a:effectLst/>
            </p:spPr>
            <p:txBody>
              <a:bodyPr wrap="none" anchor="ctr">
                <a:spAutoFit/>
              </a:bodyPr>
              <a:lstStyle/>
              <a:p>
                <a:endParaRPr lang="en-US"/>
              </a:p>
            </p:txBody>
          </p:sp>
          <p:sp>
            <p:nvSpPr>
              <p:cNvPr id="9" name="Oval 134"/>
              <p:cNvSpPr>
                <a:spLocks noChangeArrowheads="1"/>
              </p:cNvSpPr>
              <p:nvPr/>
            </p:nvSpPr>
            <p:spPr bwMode="gray">
              <a:xfrm>
                <a:off x="816" y="1872"/>
                <a:ext cx="384" cy="384"/>
              </a:xfrm>
              <a:prstGeom prst="ellipse">
                <a:avLst/>
              </a:prstGeom>
              <a:gradFill rotWithShape="1">
                <a:gsLst>
                  <a:gs pos="0">
                    <a:schemeClr val="accent2">
                      <a:alpha val="32001"/>
                    </a:schemeClr>
                  </a:gs>
                  <a:gs pos="100000">
                    <a:schemeClr val="accent2">
                      <a:gamma/>
                      <a:shade val="0"/>
                      <a:invGamma/>
                      <a:alpha val="89999"/>
                    </a:schemeClr>
                  </a:gs>
                </a:gsLst>
                <a:lin ang="2700000" scaled="1"/>
              </a:gradFill>
              <a:ln w="38100" algn="ctr">
                <a:noFill/>
                <a:round/>
                <a:headEnd/>
                <a:tailEnd/>
              </a:ln>
              <a:effectLst/>
            </p:spPr>
            <p:txBody>
              <a:bodyPr wrap="none" anchor="ctr">
                <a:spAutoFit/>
              </a:bodyPr>
              <a:lstStyle/>
              <a:p>
                <a:endParaRPr lang="en-US"/>
              </a:p>
            </p:txBody>
          </p:sp>
          <p:sp>
            <p:nvSpPr>
              <p:cNvPr id="10" name="Oval 135"/>
              <p:cNvSpPr>
                <a:spLocks noChangeArrowheads="1"/>
              </p:cNvSpPr>
              <p:nvPr/>
            </p:nvSpPr>
            <p:spPr bwMode="gray">
              <a:xfrm>
                <a:off x="841" y="1897"/>
                <a:ext cx="334" cy="334"/>
              </a:xfrm>
              <a:prstGeom prst="ellipse">
                <a:avLst/>
              </a:prstGeom>
              <a:gradFill rotWithShape="1">
                <a:gsLst>
                  <a:gs pos="0">
                    <a:schemeClr val="accent2">
                      <a:gamma/>
                      <a:shade val="54118"/>
                      <a:invGamma/>
                    </a:schemeClr>
                  </a:gs>
                  <a:gs pos="50000">
                    <a:schemeClr val="accent2"/>
                  </a:gs>
                  <a:gs pos="100000">
                    <a:schemeClr val="accent2">
                      <a:gamma/>
                      <a:shade val="54118"/>
                      <a:invGamma/>
                    </a:schemeClr>
                  </a:gs>
                </a:gsLst>
                <a:lin ang="18900000" scaled="1"/>
              </a:gradFill>
              <a:ln w="38100" algn="ctr">
                <a:noFill/>
                <a:round/>
                <a:headEnd/>
                <a:tailEnd/>
              </a:ln>
              <a:effectLst/>
            </p:spPr>
            <p:txBody>
              <a:bodyPr anchor="ctr">
                <a:spAutoFit/>
              </a:bodyPr>
              <a:lstStyle/>
              <a:p>
                <a:endParaRPr lang="en-US"/>
              </a:p>
            </p:txBody>
          </p:sp>
          <p:sp>
            <p:nvSpPr>
              <p:cNvPr id="11" name="Oval 136"/>
              <p:cNvSpPr>
                <a:spLocks noChangeArrowheads="1"/>
              </p:cNvSpPr>
              <p:nvPr/>
            </p:nvSpPr>
            <p:spPr bwMode="gray">
              <a:xfrm>
                <a:off x="866" y="1922"/>
                <a:ext cx="334" cy="334"/>
              </a:xfrm>
              <a:prstGeom prst="ellipse">
                <a:avLst/>
              </a:prstGeom>
              <a:gradFill rotWithShape="1">
                <a:gsLst>
                  <a:gs pos="0">
                    <a:schemeClr val="accent2">
                      <a:gamma/>
                      <a:shade val="63529"/>
                      <a:invGamma/>
                    </a:schemeClr>
                  </a:gs>
                  <a:gs pos="100000">
                    <a:schemeClr val="accent2">
                      <a:alpha val="0"/>
                    </a:schemeClr>
                  </a:gs>
                </a:gsLst>
                <a:lin ang="2700000" scaled="1"/>
              </a:gradFill>
              <a:ln w="38100" algn="ctr">
                <a:noFill/>
                <a:round/>
                <a:headEnd/>
                <a:tailEnd/>
              </a:ln>
              <a:effectLst/>
            </p:spPr>
            <p:txBody>
              <a:bodyPr anchor="ctr">
                <a:spAutoFit/>
              </a:bodyPr>
              <a:lstStyle/>
              <a:p>
                <a:endParaRPr lang="en-US"/>
              </a:p>
            </p:txBody>
          </p:sp>
          <p:sp>
            <p:nvSpPr>
              <p:cNvPr id="12" name="Oval 137"/>
              <p:cNvSpPr>
                <a:spLocks noChangeArrowheads="1"/>
              </p:cNvSpPr>
              <p:nvPr/>
            </p:nvSpPr>
            <p:spPr bwMode="gray">
              <a:xfrm>
                <a:off x="859" y="1914"/>
                <a:ext cx="300" cy="300"/>
              </a:xfrm>
              <a:prstGeom prst="ellipse">
                <a:avLst/>
              </a:prstGeom>
              <a:solidFill>
                <a:srgbClr val="333333"/>
              </a:solidFill>
              <a:ln w="38100" algn="ctr">
                <a:noFill/>
                <a:round/>
                <a:headEnd/>
                <a:tailEnd/>
              </a:ln>
              <a:effectLst/>
            </p:spPr>
            <p:txBody>
              <a:bodyPr anchor="ctr">
                <a:spAutoFit/>
              </a:bodyPr>
              <a:lstStyle/>
              <a:p>
                <a:endParaRPr lang="en-US"/>
              </a:p>
            </p:txBody>
          </p:sp>
          <p:sp>
            <p:nvSpPr>
              <p:cNvPr id="13" name="Oval 138"/>
              <p:cNvSpPr>
                <a:spLocks noChangeArrowheads="1"/>
              </p:cNvSpPr>
              <p:nvPr/>
            </p:nvSpPr>
            <p:spPr bwMode="gray">
              <a:xfrm>
                <a:off x="864" y="1919"/>
                <a:ext cx="291" cy="291"/>
              </a:xfrm>
              <a:prstGeom prst="ellipse">
                <a:avLst/>
              </a:prstGeom>
              <a:gradFill rotWithShape="1">
                <a:gsLst>
                  <a:gs pos="0">
                    <a:srgbClr val="C0C0C0">
                      <a:gamma/>
                      <a:shade val="46275"/>
                      <a:invGamma/>
                    </a:srgbClr>
                  </a:gs>
                  <a:gs pos="100000">
                    <a:srgbClr val="C0C0C0"/>
                  </a:gs>
                </a:gsLst>
                <a:lin ang="5400000" scaled="1"/>
              </a:gradFill>
              <a:ln w="9525" algn="ctr">
                <a:noFill/>
                <a:round/>
                <a:headEnd/>
                <a:tailEnd/>
              </a:ln>
              <a:effectLst/>
            </p:spPr>
            <p:txBody>
              <a:bodyPr vert="eaVert" wrap="none" anchor="ctr"/>
              <a:lstStyle/>
              <a:p>
                <a:endParaRPr lang="en-US"/>
              </a:p>
            </p:txBody>
          </p:sp>
          <p:sp>
            <p:nvSpPr>
              <p:cNvPr id="14" name="Oval 139"/>
              <p:cNvSpPr>
                <a:spLocks noChangeArrowheads="1"/>
              </p:cNvSpPr>
              <p:nvPr/>
            </p:nvSpPr>
            <p:spPr bwMode="gray">
              <a:xfrm>
                <a:off x="868" y="1921"/>
                <a:ext cx="283" cy="283"/>
              </a:xfrm>
              <a:prstGeom prst="ellipse">
                <a:avLst/>
              </a:prstGeom>
              <a:gradFill rotWithShape="1">
                <a:gsLst>
                  <a:gs pos="0">
                    <a:srgbClr val="C0C0C0">
                      <a:alpha val="0"/>
                    </a:srgbClr>
                  </a:gs>
                  <a:gs pos="100000">
                    <a:srgbClr val="C0C0C0">
                      <a:gamma/>
                      <a:tint val="34902"/>
                      <a:invGamma/>
                    </a:srgbClr>
                  </a:gs>
                </a:gsLst>
                <a:lin ang="5400000" scaled="1"/>
              </a:gradFill>
              <a:ln w="9525" algn="ctr">
                <a:noFill/>
                <a:round/>
                <a:headEnd/>
                <a:tailEnd/>
              </a:ln>
              <a:effectLst/>
            </p:spPr>
            <p:txBody>
              <a:bodyPr vert="eaVert" wrap="none" anchor="ctr"/>
              <a:lstStyle/>
              <a:p>
                <a:endParaRPr lang="en-US"/>
              </a:p>
            </p:txBody>
          </p:sp>
          <p:sp>
            <p:nvSpPr>
              <p:cNvPr id="15" name="Oval 140"/>
              <p:cNvSpPr>
                <a:spLocks noChangeArrowheads="1"/>
              </p:cNvSpPr>
              <p:nvPr/>
            </p:nvSpPr>
            <p:spPr bwMode="gray">
              <a:xfrm>
                <a:off x="871" y="1923"/>
                <a:ext cx="270" cy="265"/>
              </a:xfrm>
              <a:prstGeom prst="ellipse">
                <a:avLst/>
              </a:prstGeom>
              <a:gradFill rotWithShape="1">
                <a:gsLst>
                  <a:gs pos="0">
                    <a:srgbClr val="C0C0C0">
                      <a:gamma/>
                      <a:shade val="79216"/>
                      <a:invGamma/>
                    </a:srgbClr>
                  </a:gs>
                  <a:gs pos="100000">
                    <a:srgbClr val="C0C0C0">
                      <a:alpha val="48000"/>
                    </a:srgbClr>
                  </a:gs>
                </a:gsLst>
                <a:lin ang="5400000" scaled="1"/>
              </a:gradFill>
              <a:ln w="9525" algn="ctr">
                <a:noFill/>
                <a:round/>
                <a:headEnd/>
                <a:tailEnd/>
              </a:ln>
              <a:effectLst/>
            </p:spPr>
            <p:txBody>
              <a:bodyPr vert="eaVert" wrap="none" anchor="ctr"/>
              <a:lstStyle/>
              <a:p>
                <a:endParaRPr lang="en-US"/>
              </a:p>
            </p:txBody>
          </p:sp>
          <p:sp>
            <p:nvSpPr>
              <p:cNvPr id="16" name="Oval 141"/>
              <p:cNvSpPr>
                <a:spLocks noChangeArrowheads="1"/>
              </p:cNvSpPr>
              <p:nvPr/>
            </p:nvSpPr>
            <p:spPr bwMode="gray">
              <a:xfrm>
                <a:off x="886" y="1931"/>
                <a:ext cx="240" cy="215"/>
              </a:xfrm>
              <a:prstGeom prst="ellipse">
                <a:avLst/>
              </a:prstGeom>
              <a:gradFill rotWithShape="1">
                <a:gsLst>
                  <a:gs pos="0">
                    <a:srgbClr val="C0C0C0">
                      <a:gamma/>
                      <a:tint val="0"/>
                      <a:invGamma/>
                    </a:srgbClr>
                  </a:gs>
                  <a:gs pos="100000">
                    <a:srgbClr val="C0C0C0">
                      <a:alpha val="38000"/>
                    </a:srgbClr>
                  </a:gs>
                </a:gsLst>
                <a:lin ang="5400000" scaled="1"/>
              </a:gradFill>
              <a:ln w="9525" algn="ctr">
                <a:noFill/>
                <a:round/>
                <a:headEnd/>
                <a:tailEnd/>
              </a:ln>
              <a:effectLst/>
            </p:spPr>
            <p:txBody>
              <a:bodyPr vert="eaVert" wrap="none" anchor="ctr"/>
              <a:lstStyle/>
              <a:p>
                <a:endParaRPr lang="en-US" dirty="0"/>
              </a:p>
            </p:txBody>
          </p:sp>
        </p:grpSp>
        <p:sp>
          <p:nvSpPr>
            <p:cNvPr id="5" name="Line 142"/>
            <p:cNvSpPr>
              <a:spLocks noChangeShapeType="1"/>
            </p:cNvSpPr>
            <p:nvPr/>
          </p:nvSpPr>
          <p:spPr bwMode="auto">
            <a:xfrm>
              <a:off x="1584" y="3373"/>
              <a:ext cx="3024" cy="1"/>
            </a:xfrm>
            <a:prstGeom prst="line">
              <a:avLst/>
            </a:prstGeom>
            <a:noFill/>
            <a:ln w="25400">
              <a:solidFill>
                <a:schemeClr val="tx1"/>
              </a:solidFill>
              <a:prstDash val="sysDot"/>
              <a:round/>
              <a:headEnd/>
              <a:tailEnd type="oval" w="med" len="med"/>
            </a:ln>
            <a:effectLst/>
          </p:spPr>
          <p:txBody>
            <a:bodyPr wrap="none" anchor="ctr"/>
            <a:lstStyle/>
            <a:p>
              <a:endParaRPr lang="en-US"/>
            </a:p>
          </p:txBody>
        </p:sp>
        <p:sp>
          <p:nvSpPr>
            <p:cNvPr id="6" name="Text Box 143"/>
            <p:cNvSpPr txBox="1">
              <a:spLocks noChangeArrowheads="1"/>
            </p:cNvSpPr>
            <p:nvPr/>
          </p:nvSpPr>
          <p:spPr bwMode="auto">
            <a:xfrm>
              <a:off x="1728" y="3037"/>
              <a:ext cx="2736" cy="288"/>
            </a:xfrm>
            <a:prstGeom prst="rect">
              <a:avLst/>
            </a:prstGeom>
            <a:noFill/>
            <a:ln w="9525" algn="ctr">
              <a:noFill/>
              <a:miter lim="800000"/>
              <a:headEnd/>
              <a:tailEnd/>
            </a:ln>
            <a:effectLst/>
          </p:spPr>
          <p:txBody>
            <a:bodyPr>
              <a:spAutoFit/>
            </a:bodyPr>
            <a:lstStyle/>
            <a:p>
              <a:pPr algn="ctr" eaLnBrk="0" hangingPunct="0"/>
              <a:r>
                <a:rPr lang="en-US" sz="2400" b="1" dirty="0" smtClean="0">
                  <a:solidFill>
                    <a:srgbClr val="0000FF"/>
                  </a:solidFill>
                </a:rPr>
                <a:t>Acknowledgement</a:t>
              </a:r>
              <a:endParaRPr lang="en-US" sz="2400" b="1" dirty="0">
                <a:solidFill>
                  <a:srgbClr val="0000FF"/>
                </a:solidFill>
              </a:endParaRPr>
            </a:p>
          </p:txBody>
        </p:sp>
        <p:sp>
          <p:nvSpPr>
            <p:cNvPr id="7" name="Text Box 144"/>
            <p:cNvSpPr txBox="1">
              <a:spLocks noChangeArrowheads="1"/>
            </p:cNvSpPr>
            <p:nvPr/>
          </p:nvSpPr>
          <p:spPr bwMode="gray">
            <a:xfrm>
              <a:off x="1293" y="3073"/>
              <a:ext cx="116" cy="252"/>
            </a:xfrm>
            <a:prstGeom prst="rect">
              <a:avLst/>
            </a:prstGeom>
            <a:noFill/>
            <a:ln w="9525" algn="ctr">
              <a:noFill/>
              <a:miter lim="800000"/>
              <a:headEnd/>
              <a:tailEnd/>
            </a:ln>
            <a:effectLst/>
          </p:spPr>
          <p:txBody>
            <a:bodyPr wrap="none">
              <a:spAutoFit/>
            </a:bodyPr>
            <a:lstStyle/>
            <a:p>
              <a:pPr algn="ctr" eaLnBrk="0" hangingPunct="0"/>
              <a:endParaRPr lang="en-US" sz="2000" b="1" dirty="0">
                <a:solidFill>
                  <a:srgbClr val="000000"/>
                </a:solidFill>
              </a:endParaRPr>
            </a:p>
          </p:txBody>
        </p:sp>
      </p:grpSp>
      <p:sp>
        <p:nvSpPr>
          <p:cNvPr id="26" name="WordArt 6"/>
          <p:cNvSpPr>
            <a:spLocks noChangeArrowheads="1" noChangeShapeType="1" noTextEdit="1"/>
          </p:cNvSpPr>
          <p:nvPr/>
        </p:nvSpPr>
        <p:spPr bwMode="gray">
          <a:xfrm>
            <a:off x="611560" y="5957910"/>
            <a:ext cx="7675216" cy="685800"/>
          </a:xfrm>
          <a:prstGeom prst="rect">
            <a:avLst/>
          </a:prstGeom>
        </p:spPr>
        <p:txBody>
          <a:bodyPr wrap="none" fromWordArt="1">
            <a:prstTxWarp prst="textDeflate">
              <a:avLst>
                <a:gd name="adj" fmla="val 0"/>
              </a:avLst>
            </a:prstTxWarp>
          </a:bodyPr>
          <a:lstStyle/>
          <a:p>
            <a:pPr algn="ctr"/>
            <a:r>
              <a:rPr lang="en-US" sz="5400" b="1" kern="10" dirty="0" smtClean="0">
                <a:ln w="19050">
                  <a:solidFill>
                    <a:schemeClr val="bg1"/>
                  </a:solidFill>
                  <a:round/>
                  <a:headEnd/>
                  <a:tailEnd/>
                </a:ln>
                <a:gradFill rotWithShape="1">
                  <a:gsLst>
                    <a:gs pos="0">
                      <a:schemeClr val="tx2"/>
                    </a:gs>
                    <a:gs pos="100000">
                      <a:schemeClr val="accent1"/>
                    </a:gs>
                  </a:gsLst>
                  <a:lin ang="5400000" scaled="1"/>
                </a:gradFill>
                <a:effectLst>
                  <a:outerShdw dist="35921" dir="2700000" algn="ctr" rotWithShape="0">
                    <a:schemeClr val="bg2">
                      <a:alpha val="50000"/>
                    </a:schemeClr>
                  </a:outerShdw>
                </a:effectLst>
                <a:latin typeface="Verdana"/>
              </a:rPr>
              <a:t>Request and Questions</a:t>
            </a:r>
            <a:r>
              <a:rPr lang="en-US" sz="5400" b="1" kern="10" dirty="0" smtClean="0">
                <a:ln w="19050">
                  <a:solidFill>
                    <a:schemeClr val="bg1"/>
                  </a:solidFill>
                  <a:round/>
                  <a:headEnd/>
                  <a:tailEnd/>
                </a:ln>
                <a:gradFill rotWithShape="1">
                  <a:gsLst>
                    <a:gs pos="0">
                      <a:schemeClr val="tx2"/>
                    </a:gs>
                    <a:gs pos="100000">
                      <a:schemeClr val="accent1"/>
                    </a:gs>
                  </a:gsLst>
                  <a:lin ang="5400000" scaled="1"/>
                </a:gradFill>
                <a:effectLst>
                  <a:outerShdw dist="35921" dir="2700000" algn="ctr" rotWithShape="0">
                    <a:schemeClr val="bg2">
                      <a:alpha val="50000"/>
                    </a:schemeClr>
                  </a:outerShdw>
                </a:effectLst>
                <a:latin typeface="Verdana"/>
              </a:rPr>
              <a:t>?</a:t>
            </a:r>
            <a:endParaRPr lang="en-US" sz="5400" b="1" kern="10" dirty="0">
              <a:ln w="19050">
                <a:solidFill>
                  <a:schemeClr val="bg1"/>
                </a:solidFill>
                <a:round/>
                <a:headEnd/>
                <a:tailEnd/>
              </a:ln>
              <a:gradFill rotWithShape="1">
                <a:gsLst>
                  <a:gs pos="0">
                    <a:schemeClr val="tx2"/>
                  </a:gs>
                  <a:gs pos="100000">
                    <a:schemeClr val="accent1"/>
                  </a:gs>
                </a:gsLst>
                <a:lin ang="5400000" scaled="1"/>
              </a:gradFill>
              <a:effectLst>
                <a:outerShdw dist="35921" dir="2700000" algn="ctr" rotWithShape="0">
                  <a:schemeClr val="bg2">
                    <a:alpha val="50000"/>
                  </a:schemeClr>
                </a:outerShdw>
              </a:effectLst>
              <a:latin typeface="Verdana"/>
            </a:endParaRPr>
          </a:p>
        </p:txBody>
      </p:sp>
      <p:grpSp>
        <p:nvGrpSpPr>
          <p:cNvPr id="28" name="Group 51"/>
          <p:cNvGrpSpPr>
            <a:grpSpLocks/>
          </p:cNvGrpSpPr>
          <p:nvPr/>
        </p:nvGrpSpPr>
        <p:grpSpPr bwMode="auto">
          <a:xfrm>
            <a:off x="2214546" y="-24"/>
            <a:ext cx="4724400" cy="685800"/>
            <a:chOff x="1296" y="1824"/>
            <a:chExt cx="2976" cy="432"/>
          </a:xfrm>
        </p:grpSpPr>
        <p:sp>
          <p:nvSpPr>
            <p:cNvPr id="29" name="AutoShape 52"/>
            <p:cNvSpPr>
              <a:spLocks noChangeArrowheads="1"/>
            </p:cNvSpPr>
            <p:nvPr/>
          </p:nvSpPr>
          <p:spPr bwMode="gray">
            <a:xfrm>
              <a:off x="1536" y="1899"/>
              <a:ext cx="2736" cy="288"/>
            </a:xfrm>
            <a:prstGeom prst="roundRect">
              <a:avLst>
                <a:gd name="adj" fmla="val 16667"/>
              </a:avLst>
            </a:prstGeom>
            <a:solidFill>
              <a:schemeClr val="hlink"/>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30" name="AutoShape 53"/>
            <p:cNvSpPr>
              <a:spLocks noChangeArrowheads="1"/>
            </p:cNvSpPr>
            <p:nvPr/>
          </p:nvSpPr>
          <p:spPr bwMode="gray">
            <a:xfrm>
              <a:off x="1296" y="1824"/>
              <a:ext cx="432" cy="432"/>
            </a:xfrm>
            <a:prstGeom prst="diamond">
              <a:avLst/>
            </a:prstGeom>
            <a:solidFill>
              <a:schemeClr val="hlink"/>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31" name="Text Box 54"/>
            <p:cNvSpPr txBox="1">
              <a:spLocks noChangeArrowheads="1"/>
            </p:cNvSpPr>
            <p:nvPr/>
          </p:nvSpPr>
          <p:spPr bwMode="gray">
            <a:xfrm>
              <a:off x="1680" y="1934"/>
              <a:ext cx="2547" cy="233"/>
            </a:xfrm>
            <a:prstGeom prst="rect">
              <a:avLst/>
            </a:prstGeom>
            <a:noFill/>
            <a:ln w="9525" algn="ctr">
              <a:noFill/>
              <a:miter lim="800000"/>
              <a:headEnd/>
              <a:tailEnd/>
            </a:ln>
            <a:effectLst/>
          </p:spPr>
          <p:txBody>
            <a:bodyPr wrap="square">
              <a:spAutoFit/>
            </a:bodyPr>
            <a:lstStyle/>
            <a:p>
              <a:pPr algn="ctr" eaLnBrk="0" hangingPunct="0"/>
              <a:r>
                <a:rPr lang="en-US" b="1" dirty="0" smtClean="0">
                  <a:solidFill>
                    <a:srgbClr val="0033CC"/>
                  </a:solidFill>
                </a:rPr>
                <a:t>Conclusion &amp; Future work </a:t>
              </a:r>
              <a:endParaRPr lang="en-US" b="1" dirty="0">
                <a:solidFill>
                  <a:srgbClr val="0033CC"/>
                </a:solidFill>
              </a:endParaRPr>
            </a:p>
          </p:txBody>
        </p:sp>
        <p:sp>
          <p:nvSpPr>
            <p:cNvPr id="32" name="Text Box 55"/>
            <p:cNvSpPr txBox="1">
              <a:spLocks noChangeArrowheads="1"/>
            </p:cNvSpPr>
            <p:nvPr/>
          </p:nvSpPr>
          <p:spPr bwMode="gray">
            <a:xfrm>
              <a:off x="1393" y="1886"/>
              <a:ext cx="224" cy="291"/>
            </a:xfrm>
            <a:prstGeom prst="rect">
              <a:avLst/>
            </a:prstGeom>
            <a:noFill/>
            <a:ln w="9525" algn="ctr">
              <a:noFill/>
              <a:miter lim="800000"/>
              <a:headEnd/>
              <a:tailEnd/>
            </a:ln>
            <a:effectLst/>
          </p:spPr>
          <p:txBody>
            <a:bodyPr wrap="none">
              <a:spAutoFit/>
            </a:bodyPr>
            <a:lstStyle/>
            <a:p>
              <a:pPr algn="ctr" eaLnBrk="0" hangingPunct="0"/>
              <a:r>
                <a:rPr lang="en-US" sz="2400" dirty="0" smtClean="0">
                  <a:solidFill>
                    <a:schemeClr val="bg1"/>
                  </a:solidFill>
                </a:rPr>
                <a:t>9</a:t>
              </a:r>
              <a:endParaRPr lang="en-US" sz="2400" dirty="0">
                <a:solidFill>
                  <a:schemeClr val="bg1"/>
                </a:solidFill>
              </a:endParaRPr>
            </a:p>
          </p:txBody>
        </p:sp>
      </p:grpSp>
      <p:pic>
        <p:nvPicPr>
          <p:cNvPr id="33" name="Picture 32"/>
          <p:cNvPicPr>
            <a:picLocks noChangeAspect="1" noChangeArrowheads="1"/>
          </p:cNvPicPr>
          <p:nvPr/>
        </p:nvPicPr>
        <p:blipFill>
          <a:blip r:embed="rId2" cstate="print"/>
          <a:srcRect/>
          <a:stretch>
            <a:fillRect/>
          </a:stretch>
        </p:blipFill>
        <p:spPr bwMode="auto">
          <a:xfrm>
            <a:off x="0" y="0"/>
            <a:ext cx="1857356" cy="857232"/>
          </a:xfrm>
          <a:prstGeom prst="rect">
            <a:avLst/>
          </a:prstGeom>
          <a:noFill/>
          <a:ln w="9525">
            <a:noFill/>
            <a:miter lim="800000"/>
            <a:headEnd/>
            <a:tailEnd/>
          </a:ln>
        </p:spPr>
      </p:pic>
      <p:pic>
        <p:nvPicPr>
          <p:cNvPr id="34" name="Picture 2"/>
          <p:cNvPicPr>
            <a:picLocks noChangeAspect="1" noChangeArrowheads="1"/>
          </p:cNvPicPr>
          <p:nvPr/>
        </p:nvPicPr>
        <p:blipFill>
          <a:blip r:embed="rId3" cstate="print"/>
          <a:srcRect/>
          <a:stretch>
            <a:fillRect/>
          </a:stretch>
        </p:blipFill>
        <p:spPr bwMode="auto">
          <a:xfrm>
            <a:off x="8286776" y="0"/>
            <a:ext cx="792163" cy="701675"/>
          </a:xfrm>
          <a:prstGeom prst="rect">
            <a:avLst/>
          </a:prstGeom>
          <a:noFill/>
          <a:ln w="9525">
            <a:noFill/>
            <a:miter lim="800000"/>
            <a:headEnd/>
            <a:tailEnd/>
          </a:ln>
          <a:effectLst/>
        </p:spPr>
      </p:pic>
      <p:sp>
        <p:nvSpPr>
          <p:cNvPr id="27" name="TextBox 26"/>
          <p:cNvSpPr txBox="1"/>
          <p:nvPr/>
        </p:nvSpPr>
        <p:spPr>
          <a:xfrm>
            <a:off x="1071538" y="642918"/>
            <a:ext cx="7072362" cy="2862322"/>
          </a:xfrm>
          <a:prstGeom prst="rect">
            <a:avLst/>
          </a:prstGeom>
          <a:noFill/>
        </p:spPr>
        <p:txBody>
          <a:bodyPr wrap="square" rtlCol="0">
            <a:spAutoFit/>
          </a:bodyPr>
          <a:lstStyle/>
          <a:p>
            <a:pPr marL="342900" indent="-342900">
              <a:buAutoNum type="arabicPeriod"/>
            </a:pPr>
            <a:r>
              <a:rPr lang="en-US" dirty="0" smtClean="0">
                <a:solidFill>
                  <a:srgbClr val="0000FF"/>
                </a:solidFill>
              </a:rPr>
              <a:t>The simulation Hydrophone array transmitter for acoustic neutrino detection has been done.</a:t>
            </a:r>
          </a:p>
          <a:p>
            <a:pPr marL="342900" indent="-342900">
              <a:buAutoNum type="arabicPeriod"/>
            </a:pPr>
            <a:r>
              <a:rPr lang="en-US" dirty="0" smtClean="0">
                <a:solidFill>
                  <a:srgbClr val="0000FF"/>
                </a:solidFill>
              </a:rPr>
              <a:t>Design and construction of hydrophone array transmitter have been built.</a:t>
            </a:r>
          </a:p>
          <a:p>
            <a:pPr marL="342900" indent="-342900">
              <a:buAutoNum type="arabicPeriod"/>
            </a:pPr>
            <a:r>
              <a:rPr lang="en-US" dirty="0" smtClean="0">
                <a:solidFill>
                  <a:srgbClr val="0000FF"/>
                </a:solidFill>
              </a:rPr>
              <a:t> The experiment of Hydrophone array transmitter at laboratory has been tested.</a:t>
            </a:r>
          </a:p>
          <a:p>
            <a:pPr marL="342900" indent="-342900">
              <a:buAutoNum type="arabicPeriod"/>
            </a:pPr>
            <a:r>
              <a:rPr lang="en-US" dirty="0" smtClean="0">
                <a:solidFill>
                  <a:srgbClr val="0000FF"/>
                </a:solidFill>
              </a:rPr>
              <a:t>The deployment of hydrophone array transmitter at ANTARES site has been operated on 17 September 2011</a:t>
            </a:r>
          </a:p>
          <a:p>
            <a:pPr marL="342900" indent="-342900">
              <a:buAutoNum type="arabicPeriod"/>
            </a:pPr>
            <a:r>
              <a:rPr lang="en-US" dirty="0" smtClean="0">
                <a:solidFill>
                  <a:srgbClr val="0000FF"/>
                </a:solidFill>
              </a:rPr>
              <a:t>Hydrophones to weak for deep sea arrays – awaiting more powerful ones</a:t>
            </a:r>
            <a:endParaRPr lang="en-US" dirty="0">
              <a:solidFill>
                <a:srgbClr val="0000FF"/>
              </a:solidFill>
            </a:endParaRPr>
          </a:p>
        </p:txBody>
      </p:sp>
      <p:sp>
        <p:nvSpPr>
          <p:cNvPr id="35" name="Rectangle 34"/>
          <p:cNvSpPr/>
          <p:nvPr/>
        </p:nvSpPr>
        <p:spPr>
          <a:xfrm>
            <a:off x="928662" y="4103566"/>
            <a:ext cx="7215238" cy="1200329"/>
          </a:xfrm>
          <a:prstGeom prst="rect">
            <a:avLst/>
          </a:prstGeom>
        </p:spPr>
        <p:txBody>
          <a:bodyPr wrap="square">
            <a:spAutoFit/>
          </a:bodyPr>
          <a:lstStyle/>
          <a:p>
            <a:pPr marL="342900" indent="-342900" algn="just" eaLnBrk="0" hangingPunct="0">
              <a:buAutoNum type="arabicPeriod"/>
            </a:pPr>
            <a:r>
              <a:rPr lang="en-US" sz="1200" dirty="0" err="1" smtClean="0">
                <a:solidFill>
                  <a:srgbClr val="0000FF"/>
                </a:solidFill>
              </a:rPr>
              <a:t>ACoRNE</a:t>
            </a:r>
            <a:r>
              <a:rPr lang="en-US" sz="1200" dirty="0" smtClean="0">
                <a:solidFill>
                  <a:srgbClr val="0000FF"/>
                </a:solidFill>
              </a:rPr>
              <a:t> collaboration, UK.</a:t>
            </a:r>
          </a:p>
          <a:p>
            <a:pPr marL="342900" indent="-342900" algn="just" eaLnBrk="0" hangingPunct="0">
              <a:buAutoNum type="arabicPeriod"/>
            </a:pPr>
            <a:r>
              <a:rPr lang="en-US" sz="1200" dirty="0" smtClean="0">
                <a:solidFill>
                  <a:srgbClr val="0000FF"/>
                </a:solidFill>
              </a:rPr>
              <a:t>ECAP Collaboration, Germany.</a:t>
            </a:r>
          </a:p>
          <a:p>
            <a:pPr marL="342900" indent="-342900" algn="just" eaLnBrk="0" hangingPunct="0">
              <a:buAutoNum type="arabicPeriod"/>
            </a:pPr>
            <a:r>
              <a:rPr lang="en-US" sz="1200" dirty="0" smtClean="0">
                <a:solidFill>
                  <a:srgbClr val="0000FF"/>
                </a:solidFill>
              </a:rPr>
              <a:t>Dominique </a:t>
            </a:r>
            <a:r>
              <a:rPr lang="en-US" sz="1200" dirty="0" err="1" smtClean="0">
                <a:solidFill>
                  <a:srgbClr val="0000FF"/>
                </a:solidFill>
              </a:rPr>
              <a:t>Lefevre</a:t>
            </a:r>
            <a:r>
              <a:rPr lang="en-US" sz="1200" dirty="0" smtClean="0">
                <a:solidFill>
                  <a:srgbClr val="0000FF"/>
                </a:solidFill>
              </a:rPr>
              <a:t> of INSU, : Sea water operation organizer.</a:t>
            </a:r>
          </a:p>
          <a:p>
            <a:pPr marL="342900" indent="-342900" algn="just" eaLnBrk="0" hangingPunct="0">
              <a:buAutoNum type="arabicPeriod"/>
            </a:pPr>
            <a:r>
              <a:rPr lang="en-US" sz="1200" dirty="0" smtClean="0">
                <a:solidFill>
                  <a:srgbClr val="0000FF"/>
                </a:solidFill>
              </a:rPr>
              <a:t>School of CEIS  </a:t>
            </a:r>
            <a:r>
              <a:rPr lang="en-US" sz="1200" dirty="0" err="1" smtClean="0">
                <a:solidFill>
                  <a:srgbClr val="0000FF"/>
                </a:solidFill>
              </a:rPr>
              <a:t>Northumbria</a:t>
            </a:r>
            <a:r>
              <a:rPr lang="en-US" sz="1200" dirty="0" smtClean="0">
                <a:solidFill>
                  <a:srgbClr val="0000FF"/>
                </a:solidFill>
              </a:rPr>
              <a:t> University,</a:t>
            </a:r>
          </a:p>
          <a:p>
            <a:pPr marL="342900" indent="-342900" algn="just" eaLnBrk="0" hangingPunct="0">
              <a:buAutoNum type="arabicPeriod" startAt="3"/>
            </a:pPr>
            <a:r>
              <a:rPr lang="en-US" sz="1200" dirty="0" smtClean="0">
                <a:solidFill>
                  <a:srgbClr val="0000FF"/>
                </a:solidFill>
              </a:rPr>
              <a:t>Ministry of Science and Technology, Thai government: </a:t>
            </a:r>
          </a:p>
          <a:p>
            <a:pPr marL="342900" indent="-342900" algn="just" eaLnBrk="0" hangingPunct="0"/>
            <a:r>
              <a:rPr lang="en-US" sz="1200" dirty="0" smtClean="0">
                <a:solidFill>
                  <a:srgbClr val="0000FF"/>
                </a:solidFill>
              </a:rPr>
              <a:t>     Sponsorship for my full time PhD.</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1000"/>
                                        <p:tgtEl>
                                          <p:spTgt spid="26"/>
                                        </p:tgtEl>
                                      </p:cBhvr>
                                    </p:animEffect>
                                    <p:anim calcmode="lin" valueType="num">
                                      <p:cBhvr>
                                        <p:cTn id="8" dur="1000" fill="hold"/>
                                        <p:tgtEl>
                                          <p:spTgt spid="26"/>
                                        </p:tgtEl>
                                        <p:attrNameLst>
                                          <p:attrName>ppt_x</p:attrName>
                                        </p:attrNameLst>
                                      </p:cBhvr>
                                      <p:tavLst>
                                        <p:tav tm="0">
                                          <p:val>
                                            <p:strVal val="#ppt_x"/>
                                          </p:val>
                                        </p:tav>
                                        <p:tav tm="100000">
                                          <p:val>
                                            <p:strVal val="#ppt_x"/>
                                          </p:val>
                                        </p:tav>
                                      </p:tavLst>
                                    </p:anim>
                                    <p:anim calcmode="lin" valueType="num">
                                      <p:cBhvr>
                                        <p:cTn id="9"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6186934"/>
            <a:ext cx="762000" cy="365125"/>
          </a:xfrm>
        </p:spPr>
        <p:txBody>
          <a:bodyPr/>
          <a:lstStyle/>
          <a:p>
            <a:pPr>
              <a:defRPr/>
            </a:pPr>
            <a:fld id="{A1C6ED56-4D28-4295-A9C0-5218C24AF33C}" type="slidenum">
              <a:rPr lang="en-US" smtClean="0"/>
              <a:pPr>
                <a:defRPr/>
              </a:pPr>
              <a:t>3</a:t>
            </a:fld>
            <a:endParaRPr lang="en-US" dirty="0"/>
          </a:p>
        </p:txBody>
      </p:sp>
      <p:grpSp>
        <p:nvGrpSpPr>
          <p:cNvPr id="4" name="Group 61"/>
          <p:cNvGrpSpPr>
            <a:grpSpLocks/>
          </p:cNvGrpSpPr>
          <p:nvPr/>
        </p:nvGrpSpPr>
        <p:grpSpPr bwMode="auto">
          <a:xfrm>
            <a:off x="2347930" y="-24"/>
            <a:ext cx="4724400" cy="685800"/>
            <a:chOff x="1296" y="1824"/>
            <a:chExt cx="2976" cy="432"/>
          </a:xfrm>
        </p:grpSpPr>
        <p:sp>
          <p:nvSpPr>
            <p:cNvPr id="5" name="AutoShape 62"/>
            <p:cNvSpPr>
              <a:spLocks noChangeArrowheads="1"/>
            </p:cNvSpPr>
            <p:nvPr/>
          </p:nvSpPr>
          <p:spPr bwMode="gray">
            <a:xfrm>
              <a:off x="1536" y="1899"/>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algn="ctr">
              <a:solidFill>
                <a:schemeClr val="bg1"/>
              </a:solidFill>
              <a:round/>
              <a:headEnd/>
              <a:tailEnd/>
            </a:ln>
            <a:effectLst/>
          </p:spPr>
          <p:txBody>
            <a:bodyPr wrap="none" anchor="ctr"/>
            <a:lstStyle/>
            <a:p>
              <a:endParaRPr lang="en-US"/>
            </a:p>
          </p:txBody>
        </p:sp>
        <p:sp>
          <p:nvSpPr>
            <p:cNvPr id="6" name="AutoShape 63"/>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p:spPr>
          <p:txBody>
            <a:bodyPr wrap="none" anchor="ctr"/>
            <a:lstStyle/>
            <a:p>
              <a:endParaRPr lang="en-US"/>
            </a:p>
          </p:txBody>
        </p:sp>
        <p:sp>
          <p:nvSpPr>
            <p:cNvPr id="7" name="Text Box 64"/>
            <p:cNvSpPr txBox="1">
              <a:spLocks noChangeArrowheads="1"/>
            </p:cNvSpPr>
            <p:nvPr/>
          </p:nvSpPr>
          <p:spPr bwMode="gray">
            <a:xfrm>
              <a:off x="1680" y="1934"/>
              <a:ext cx="2514" cy="233"/>
            </a:xfrm>
            <a:prstGeom prst="rect">
              <a:avLst/>
            </a:prstGeom>
            <a:noFill/>
            <a:ln w="9525" algn="ctr">
              <a:noFill/>
              <a:miter lim="800000"/>
              <a:headEnd/>
              <a:tailEnd/>
            </a:ln>
            <a:effectLst/>
          </p:spPr>
          <p:txBody>
            <a:bodyPr wrap="square">
              <a:spAutoFit/>
            </a:bodyPr>
            <a:lstStyle/>
            <a:p>
              <a:pPr algn="ctr" eaLnBrk="0" hangingPunct="0"/>
              <a:r>
                <a:rPr lang="en-US" b="1" dirty="0" smtClean="0">
                  <a:solidFill>
                    <a:srgbClr val="000000"/>
                  </a:solidFill>
                </a:rPr>
                <a:t>Introduction: Acoustic Detection</a:t>
              </a:r>
              <a:endParaRPr lang="en-US" b="1" dirty="0">
                <a:solidFill>
                  <a:srgbClr val="000000"/>
                </a:solidFill>
              </a:endParaRPr>
            </a:p>
          </p:txBody>
        </p:sp>
        <p:sp>
          <p:nvSpPr>
            <p:cNvPr id="8" name="Text Box 65"/>
            <p:cNvSpPr txBox="1">
              <a:spLocks noChangeArrowheads="1"/>
            </p:cNvSpPr>
            <p:nvPr/>
          </p:nvSpPr>
          <p:spPr bwMode="gray">
            <a:xfrm>
              <a:off x="1393" y="1886"/>
              <a:ext cx="224" cy="291"/>
            </a:xfrm>
            <a:prstGeom prst="rect">
              <a:avLst/>
            </a:prstGeom>
            <a:noFill/>
            <a:ln w="9525" algn="ctr">
              <a:noFill/>
              <a:miter lim="800000"/>
              <a:headEnd/>
              <a:tailEnd/>
            </a:ln>
            <a:effectLst/>
          </p:spPr>
          <p:txBody>
            <a:bodyPr wrap="none">
              <a:spAutoFit/>
            </a:bodyPr>
            <a:lstStyle/>
            <a:p>
              <a:pPr algn="ctr" eaLnBrk="0" hangingPunct="0"/>
              <a:r>
                <a:rPr lang="en-US" sz="2400" dirty="0" smtClean="0">
                  <a:solidFill>
                    <a:srgbClr val="FF0000"/>
                  </a:solidFill>
                </a:rPr>
                <a:t>1</a:t>
              </a:r>
              <a:endParaRPr lang="en-US" sz="2400" dirty="0">
                <a:solidFill>
                  <a:srgbClr val="FF0000"/>
                </a:solidFill>
              </a:endParaRPr>
            </a:p>
          </p:txBody>
        </p:sp>
      </p:grpSp>
      <p:sp>
        <p:nvSpPr>
          <p:cNvPr id="18" name="Rectangle 3"/>
          <p:cNvSpPr>
            <a:spLocks noChangeArrowheads="1"/>
          </p:cNvSpPr>
          <p:nvPr/>
        </p:nvSpPr>
        <p:spPr bwMode="auto">
          <a:xfrm>
            <a:off x="104775" y="3889003"/>
            <a:ext cx="2881313" cy="2592388"/>
          </a:xfrm>
          <a:prstGeom prst="rect">
            <a:avLst/>
          </a:prstGeom>
          <a:solidFill>
            <a:srgbClr val="3366FF">
              <a:alpha val="34000"/>
            </a:srgbClr>
          </a:solidFill>
          <a:ln w="9525" algn="ctr">
            <a:solidFill>
              <a:schemeClr val="tx1"/>
            </a:solidFill>
            <a:miter lim="800000"/>
            <a:headEnd/>
            <a:tailEnd/>
          </a:ln>
          <a:effectLst/>
        </p:spPr>
        <p:txBody>
          <a:bodyPr wrap="none" anchor="ctr"/>
          <a:lstStyle/>
          <a:p>
            <a:endParaRPr lang="en-GB"/>
          </a:p>
        </p:txBody>
      </p:sp>
      <p:sp>
        <p:nvSpPr>
          <p:cNvPr id="19" name="Rectangle 4"/>
          <p:cNvSpPr>
            <a:spLocks noChangeArrowheads="1"/>
          </p:cNvSpPr>
          <p:nvPr/>
        </p:nvSpPr>
        <p:spPr bwMode="auto">
          <a:xfrm>
            <a:off x="3128963" y="3889003"/>
            <a:ext cx="2881312" cy="2592388"/>
          </a:xfrm>
          <a:prstGeom prst="rect">
            <a:avLst/>
          </a:prstGeom>
          <a:solidFill>
            <a:schemeClr val="accent1">
              <a:alpha val="34000"/>
            </a:schemeClr>
          </a:solidFill>
          <a:ln w="9525" algn="ctr">
            <a:solidFill>
              <a:schemeClr val="tx1"/>
            </a:solidFill>
            <a:miter lim="800000"/>
            <a:headEnd/>
            <a:tailEnd/>
          </a:ln>
          <a:effectLst/>
        </p:spPr>
        <p:txBody>
          <a:bodyPr wrap="none" anchor="ctr"/>
          <a:lstStyle/>
          <a:p>
            <a:endParaRPr lang="en-GB"/>
          </a:p>
        </p:txBody>
      </p:sp>
      <p:sp>
        <p:nvSpPr>
          <p:cNvPr id="20" name="Rectangle 5"/>
          <p:cNvSpPr>
            <a:spLocks noChangeArrowheads="1"/>
          </p:cNvSpPr>
          <p:nvPr/>
        </p:nvSpPr>
        <p:spPr bwMode="auto">
          <a:xfrm>
            <a:off x="6153150" y="3889003"/>
            <a:ext cx="2881313" cy="2592388"/>
          </a:xfrm>
          <a:prstGeom prst="rect">
            <a:avLst/>
          </a:prstGeom>
          <a:solidFill>
            <a:srgbClr val="3366FF">
              <a:alpha val="34000"/>
            </a:srgbClr>
          </a:solidFill>
          <a:ln w="9525" algn="ctr">
            <a:solidFill>
              <a:schemeClr val="tx1"/>
            </a:solidFill>
            <a:miter lim="800000"/>
            <a:headEnd/>
            <a:tailEnd/>
          </a:ln>
          <a:effectLst/>
        </p:spPr>
        <p:txBody>
          <a:bodyPr wrap="none" anchor="ctr"/>
          <a:lstStyle/>
          <a:p>
            <a:endParaRPr lang="en-GB"/>
          </a:p>
        </p:txBody>
      </p:sp>
      <p:sp>
        <p:nvSpPr>
          <p:cNvPr id="21" name="Rectangle 6"/>
          <p:cNvSpPr>
            <a:spLocks noChangeArrowheads="1"/>
          </p:cNvSpPr>
          <p:nvPr/>
        </p:nvSpPr>
        <p:spPr bwMode="auto">
          <a:xfrm>
            <a:off x="104775" y="5185991"/>
            <a:ext cx="2881313" cy="1295400"/>
          </a:xfrm>
          <a:prstGeom prst="rect">
            <a:avLst/>
          </a:prstGeom>
          <a:solidFill>
            <a:srgbClr val="FFCC99">
              <a:alpha val="67000"/>
            </a:srgbClr>
          </a:solidFill>
          <a:ln w="9525" algn="ctr">
            <a:solidFill>
              <a:schemeClr val="tx1"/>
            </a:solidFill>
            <a:miter lim="800000"/>
            <a:headEnd/>
            <a:tailEnd/>
          </a:ln>
          <a:effectLst/>
        </p:spPr>
        <p:txBody>
          <a:bodyPr wrap="none" anchor="ctr"/>
          <a:lstStyle/>
          <a:p>
            <a:endParaRPr lang="en-GB"/>
          </a:p>
        </p:txBody>
      </p:sp>
      <p:sp>
        <p:nvSpPr>
          <p:cNvPr id="22" name="Rectangle 7"/>
          <p:cNvSpPr>
            <a:spLocks noChangeArrowheads="1"/>
          </p:cNvSpPr>
          <p:nvPr/>
        </p:nvSpPr>
        <p:spPr bwMode="auto">
          <a:xfrm>
            <a:off x="3127375" y="5185991"/>
            <a:ext cx="2881313" cy="1295400"/>
          </a:xfrm>
          <a:prstGeom prst="rect">
            <a:avLst/>
          </a:prstGeom>
          <a:solidFill>
            <a:srgbClr val="FFCC99">
              <a:alpha val="67000"/>
            </a:srgbClr>
          </a:solidFill>
          <a:ln w="9525" algn="ctr">
            <a:solidFill>
              <a:schemeClr val="tx1"/>
            </a:solidFill>
            <a:miter lim="800000"/>
            <a:headEnd/>
            <a:tailEnd/>
          </a:ln>
          <a:effectLst/>
        </p:spPr>
        <p:txBody>
          <a:bodyPr wrap="none" anchor="ctr"/>
          <a:lstStyle/>
          <a:p>
            <a:endParaRPr lang="en-GB"/>
          </a:p>
        </p:txBody>
      </p:sp>
      <p:sp>
        <p:nvSpPr>
          <p:cNvPr id="23" name="Rectangle 8"/>
          <p:cNvSpPr>
            <a:spLocks noChangeArrowheads="1"/>
          </p:cNvSpPr>
          <p:nvPr/>
        </p:nvSpPr>
        <p:spPr bwMode="auto">
          <a:xfrm>
            <a:off x="6153150" y="5833691"/>
            <a:ext cx="2881313" cy="647700"/>
          </a:xfrm>
          <a:prstGeom prst="rect">
            <a:avLst/>
          </a:prstGeom>
          <a:solidFill>
            <a:srgbClr val="FFCC99">
              <a:alpha val="67000"/>
            </a:srgbClr>
          </a:solidFill>
          <a:ln w="9525" algn="ctr">
            <a:solidFill>
              <a:schemeClr val="tx1"/>
            </a:solidFill>
            <a:miter lim="800000"/>
            <a:headEnd/>
            <a:tailEnd/>
          </a:ln>
          <a:effectLst/>
        </p:spPr>
        <p:txBody>
          <a:bodyPr wrap="none" anchor="ctr"/>
          <a:lstStyle/>
          <a:p>
            <a:endParaRPr lang="en-GB"/>
          </a:p>
        </p:txBody>
      </p:sp>
      <p:grpSp>
        <p:nvGrpSpPr>
          <p:cNvPr id="24" name="Group 9"/>
          <p:cNvGrpSpPr>
            <a:grpSpLocks/>
          </p:cNvGrpSpPr>
          <p:nvPr/>
        </p:nvGrpSpPr>
        <p:grpSpPr bwMode="auto">
          <a:xfrm>
            <a:off x="323527" y="5228853"/>
            <a:ext cx="1076647" cy="1368499"/>
            <a:chOff x="202" y="2278"/>
            <a:chExt cx="680" cy="880"/>
          </a:xfrm>
        </p:grpSpPr>
        <p:sp>
          <p:nvSpPr>
            <p:cNvPr id="25" name="Line 10"/>
            <p:cNvSpPr>
              <a:spLocks noChangeShapeType="1"/>
            </p:cNvSpPr>
            <p:nvPr/>
          </p:nvSpPr>
          <p:spPr bwMode="auto">
            <a:xfrm flipV="1">
              <a:off x="202" y="2296"/>
              <a:ext cx="680" cy="862"/>
            </a:xfrm>
            <a:prstGeom prst="line">
              <a:avLst/>
            </a:prstGeom>
            <a:noFill/>
            <a:ln w="15875">
              <a:solidFill>
                <a:schemeClr val="tx1"/>
              </a:solidFill>
              <a:round/>
              <a:headEnd/>
              <a:tailEnd type="triangle" w="med" len="med"/>
            </a:ln>
            <a:effectLst/>
          </p:spPr>
          <p:txBody>
            <a:bodyPr/>
            <a:lstStyle/>
            <a:p>
              <a:endParaRPr lang="en-GB"/>
            </a:p>
          </p:txBody>
        </p:sp>
        <p:sp>
          <p:nvSpPr>
            <p:cNvPr id="26" name="Text Box 11"/>
            <p:cNvSpPr txBox="1">
              <a:spLocks noChangeArrowheads="1"/>
            </p:cNvSpPr>
            <p:nvPr/>
          </p:nvSpPr>
          <p:spPr bwMode="auto">
            <a:xfrm>
              <a:off x="249" y="2278"/>
              <a:ext cx="537" cy="173"/>
            </a:xfrm>
            <a:prstGeom prst="rect">
              <a:avLst/>
            </a:prstGeom>
            <a:noFill/>
            <a:ln w="9525" algn="ctr">
              <a:noFill/>
              <a:miter lim="800000"/>
              <a:headEnd/>
              <a:tailEnd/>
            </a:ln>
            <a:effectLst/>
          </p:spPr>
          <p:txBody>
            <a:bodyPr>
              <a:spAutoFit/>
            </a:bodyPr>
            <a:lstStyle/>
            <a:p>
              <a:r>
                <a:rPr lang="en-GB" sz="1200" dirty="0">
                  <a:latin typeface="Impact" pitchFamily="-128" charset="0"/>
                </a:rPr>
                <a:t>neutrino</a:t>
              </a:r>
            </a:p>
          </p:txBody>
        </p:sp>
      </p:grpSp>
      <p:grpSp>
        <p:nvGrpSpPr>
          <p:cNvPr id="27" name="Group 12"/>
          <p:cNvGrpSpPr>
            <a:grpSpLocks/>
          </p:cNvGrpSpPr>
          <p:nvPr/>
        </p:nvGrpSpPr>
        <p:grpSpPr bwMode="auto">
          <a:xfrm>
            <a:off x="6584950" y="2755528"/>
            <a:ext cx="1439863" cy="1350963"/>
            <a:chOff x="4148" y="720"/>
            <a:chExt cx="907" cy="851"/>
          </a:xfrm>
        </p:grpSpPr>
        <p:sp>
          <p:nvSpPr>
            <p:cNvPr id="28" name="Line 13"/>
            <p:cNvSpPr>
              <a:spLocks noChangeShapeType="1"/>
            </p:cNvSpPr>
            <p:nvPr/>
          </p:nvSpPr>
          <p:spPr bwMode="auto">
            <a:xfrm>
              <a:off x="4224" y="720"/>
              <a:ext cx="831" cy="851"/>
            </a:xfrm>
            <a:prstGeom prst="line">
              <a:avLst/>
            </a:prstGeom>
            <a:noFill/>
            <a:ln w="15875">
              <a:solidFill>
                <a:schemeClr val="tx1"/>
              </a:solidFill>
              <a:round/>
              <a:headEnd/>
              <a:tailEnd type="triangle" w="med" len="med"/>
            </a:ln>
            <a:effectLst/>
          </p:spPr>
          <p:txBody>
            <a:bodyPr/>
            <a:lstStyle/>
            <a:p>
              <a:endParaRPr lang="en-GB"/>
            </a:p>
          </p:txBody>
        </p:sp>
        <p:sp>
          <p:nvSpPr>
            <p:cNvPr id="29" name="Text Box 14"/>
            <p:cNvSpPr txBox="1">
              <a:spLocks noChangeArrowheads="1"/>
            </p:cNvSpPr>
            <p:nvPr/>
          </p:nvSpPr>
          <p:spPr bwMode="auto">
            <a:xfrm>
              <a:off x="4148" y="1117"/>
              <a:ext cx="508" cy="173"/>
            </a:xfrm>
            <a:prstGeom prst="rect">
              <a:avLst/>
            </a:prstGeom>
            <a:noFill/>
            <a:ln w="9525" algn="ctr">
              <a:noFill/>
              <a:miter lim="800000"/>
              <a:headEnd/>
              <a:tailEnd/>
            </a:ln>
            <a:effectLst/>
          </p:spPr>
          <p:txBody>
            <a:bodyPr>
              <a:spAutoFit/>
            </a:bodyPr>
            <a:lstStyle/>
            <a:p>
              <a:r>
                <a:rPr lang="en-GB" sz="1200">
                  <a:latin typeface="Impact" pitchFamily="-128" charset="0"/>
                </a:rPr>
                <a:t>neutrino</a:t>
              </a:r>
            </a:p>
          </p:txBody>
        </p:sp>
      </p:grpSp>
      <p:sp>
        <p:nvSpPr>
          <p:cNvPr id="30" name="Line 15"/>
          <p:cNvSpPr>
            <a:spLocks noChangeShapeType="1"/>
          </p:cNvSpPr>
          <p:nvPr/>
        </p:nvSpPr>
        <p:spPr bwMode="auto">
          <a:xfrm flipV="1">
            <a:off x="3417888" y="4955803"/>
            <a:ext cx="1306512" cy="1670050"/>
          </a:xfrm>
          <a:prstGeom prst="line">
            <a:avLst/>
          </a:prstGeom>
          <a:noFill/>
          <a:ln w="15875">
            <a:solidFill>
              <a:schemeClr val="tx1"/>
            </a:solidFill>
            <a:round/>
            <a:headEnd/>
            <a:tailEnd type="triangle" w="med" len="med"/>
          </a:ln>
          <a:effectLst/>
        </p:spPr>
        <p:txBody>
          <a:bodyPr/>
          <a:lstStyle/>
          <a:p>
            <a:endParaRPr lang="en-GB"/>
          </a:p>
        </p:txBody>
      </p:sp>
      <p:sp>
        <p:nvSpPr>
          <p:cNvPr id="31" name="Text Box 16"/>
          <p:cNvSpPr txBox="1">
            <a:spLocks noChangeArrowheads="1"/>
          </p:cNvSpPr>
          <p:nvPr/>
        </p:nvSpPr>
        <p:spPr bwMode="auto">
          <a:xfrm>
            <a:off x="4499992" y="5229200"/>
            <a:ext cx="803275" cy="274637"/>
          </a:xfrm>
          <a:prstGeom prst="rect">
            <a:avLst/>
          </a:prstGeom>
          <a:noFill/>
          <a:ln w="9525" algn="ctr">
            <a:noFill/>
            <a:miter lim="800000"/>
            <a:headEnd/>
            <a:tailEnd/>
          </a:ln>
          <a:effectLst/>
        </p:spPr>
        <p:txBody>
          <a:bodyPr>
            <a:spAutoFit/>
          </a:bodyPr>
          <a:lstStyle/>
          <a:p>
            <a:r>
              <a:rPr lang="en-GB" sz="1200" dirty="0">
                <a:latin typeface="Impact" pitchFamily="-128" charset="0"/>
              </a:rPr>
              <a:t>neutrino</a:t>
            </a:r>
          </a:p>
        </p:txBody>
      </p:sp>
      <p:grpSp>
        <p:nvGrpSpPr>
          <p:cNvPr id="32" name="Group 17"/>
          <p:cNvGrpSpPr>
            <a:grpSpLocks/>
          </p:cNvGrpSpPr>
          <p:nvPr/>
        </p:nvGrpSpPr>
        <p:grpSpPr bwMode="auto">
          <a:xfrm>
            <a:off x="1400175" y="4176341"/>
            <a:ext cx="863600" cy="1211262"/>
            <a:chOff x="882" y="1615"/>
            <a:chExt cx="544" cy="763"/>
          </a:xfrm>
        </p:grpSpPr>
        <p:sp>
          <p:nvSpPr>
            <p:cNvPr id="33" name="Line 18"/>
            <p:cNvSpPr>
              <a:spLocks noChangeShapeType="1"/>
            </p:cNvSpPr>
            <p:nvPr/>
          </p:nvSpPr>
          <p:spPr bwMode="auto">
            <a:xfrm flipV="1">
              <a:off x="882" y="1615"/>
              <a:ext cx="544" cy="681"/>
            </a:xfrm>
            <a:prstGeom prst="line">
              <a:avLst/>
            </a:prstGeom>
            <a:noFill/>
            <a:ln w="15875">
              <a:solidFill>
                <a:srgbClr val="FF0000"/>
              </a:solidFill>
              <a:round/>
              <a:headEnd/>
              <a:tailEnd type="triangle" w="med" len="med"/>
            </a:ln>
            <a:effectLst/>
          </p:spPr>
          <p:txBody>
            <a:bodyPr/>
            <a:lstStyle/>
            <a:p>
              <a:endParaRPr lang="en-GB"/>
            </a:p>
          </p:txBody>
        </p:sp>
        <p:sp>
          <p:nvSpPr>
            <p:cNvPr id="34" name="Text Box 19"/>
            <p:cNvSpPr txBox="1">
              <a:spLocks noChangeArrowheads="1"/>
            </p:cNvSpPr>
            <p:nvPr/>
          </p:nvSpPr>
          <p:spPr bwMode="auto">
            <a:xfrm>
              <a:off x="928" y="2205"/>
              <a:ext cx="453" cy="173"/>
            </a:xfrm>
            <a:prstGeom prst="rect">
              <a:avLst/>
            </a:prstGeom>
            <a:noFill/>
            <a:ln w="9525" algn="ctr">
              <a:noFill/>
              <a:miter lim="800000"/>
              <a:headEnd/>
              <a:tailEnd/>
            </a:ln>
            <a:effectLst/>
          </p:spPr>
          <p:txBody>
            <a:bodyPr>
              <a:spAutoFit/>
            </a:bodyPr>
            <a:lstStyle/>
            <a:p>
              <a:r>
                <a:rPr lang="en-GB" sz="1200">
                  <a:solidFill>
                    <a:srgbClr val="FF0000"/>
                  </a:solidFill>
                  <a:latin typeface="Impact" pitchFamily="-128" charset="0"/>
                </a:rPr>
                <a:t>muon</a:t>
              </a:r>
            </a:p>
          </p:txBody>
        </p:sp>
      </p:grpSp>
      <p:grpSp>
        <p:nvGrpSpPr>
          <p:cNvPr id="35" name="Group 20"/>
          <p:cNvGrpSpPr>
            <a:grpSpLocks/>
          </p:cNvGrpSpPr>
          <p:nvPr/>
        </p:nvGrpSpPr>
        <p:grpSpPr bwMode="auto">
          <a:xfrm>
            <a:off x="1747841" y="4320807"/>
            <a:ext cx="1092202" cy="746126"/>
            <a:chOff x="1101" y="1706"/>
            <a:chExt cx="688" cy="470"/>
          </a:xfrm>
        </p:grpSpPr>
        <p:sp>
          <p:nvSpPr>
            <p:cNvPr id="36" name="AutoShape 21"/>
            <p:cNvSpPr>
              <a:spLocks noChangeArrowheads="1"/>
            </p:cNvSpPr>
            <p:nvPr/>
          </p:nvSpPr>
          <p:spPr bwMode="auto">
            <a:xfrm rot="13220125">
              <a:off x="1101" y="1706"/>
              <a:ext cx="189" cy="409"/>
            </a:xfrm>
            <a:prstGeom prst="triangle">
              <a:avLst>
                <a:gd name="adj" fmla="val 50000"/>
              </a:avLst>
            </a:prstGeom>
            <a:solidFill>
              <a:srgbClr val="0000FF">
                <a:alpha val="50000"/>
              </a:srgbClr>
            </a:solidFill>
            <a:ln w="25400" algn="ctr">
              <a:solidFill>
                <a:srgbClr val="0000FF"/>
              </a:solidFill>
              <a:miter lim="800000"/>
              <a:headEnd/>
              <a:tailEnd/>
            </a:ln>
            <a:effectLst/>
          </p:spPr>
          <p:txBody>
            <a:bodyPr wrap="none" anchor="ctr"/>
            <a:lstStyle/>
            <a:p>
              <a:endParaRPr lang="en-GB"/>
            </a:p>
          </p:txBody>
        </p:sp>
        <p:sp>
          <p:nvSpPr>
            <p:cNvPr id="37" name="Text Box 22"/>
            <p:cNvSpPr txBox="1">
              <a:spLocks noChangeArrowheads="1"/>
            </p:cNvSpPr>
            <p:nvPr/>
          </p:nvSpPr>
          <p:spPr bwMode="auto">
            <a:xfrm>
              <a:off x="1245" y="1888"/>
              <a:ext cx="544" cy="288"/>
            </a:xfrm>
            <a:prstGeom prst="rect">
              <a:avLst/>
            </a:prstGeom>
            <a:noFill/>
            <a:ln w="9525" algn="ctr">
              <a:noFill/>
              <a:miter lim="800000"/>
              <a:headEnd/>
              <a:tailEnd/>
            </a:ln>
            <a:effectLst/>
          </p:spPr>
          <p:txBody>
            <a:bodyPr>
              <a:spAutoFit/>
            </a:bodyPr>
            <a:lstStyle/>
            <a:p>
              <a:r>
                <a:rPr lang="en-GB" sz="1200">
                  <a:solidFill>
                    <a:schemeClr val="accent2"/>
                  </a:solidFill>
                  <a:latin typeface="Impact" pitchFamily="-128" charset="0"/>
                </a:rPr>
                <a:t>Optical Cerenkov</a:t>
              </a:r>
            </a:p>
          </p:txBody>
        </p:sp>
      </p:grpSp>
      <p:grpSp>
        <p:nvGrpSpPr>
          <p:cNvPr id="38" name="Group 23"/>
          <p:cNvGrpSpPr>
            <a:grpSpLocks/>
          </p:cNvGrpSpPr>
          <p:nvPr/>
        </p:nvGrpSpPr>
        <p:grpSpPr bwMode="auto">
          <a:xfrm>
            <a:off x="4062413" y="4249370"/>
            <a:ext cx="2090737" cy="717551"/>
            <a:chOff x="2559" y="1661"/>
            <a:chExt cx="1317" cy="452"/>
          </a:xfrm>
        </p:grpSpPr>
        <p:sp>
          <p:nvSpPr>
            <p:cNvPr id="39" name="AutoShape 24"/>
            <p:cNvSpPr>
              <a:spLocks noChangeArrowheads="1"/>
            </p:cNvSpPr>
            <p:nvPr/>
          </p:nvSpPr>
          <p:spPr bwMode="auto">
            <a:xfrm rot="13220125">
              <a:off x="2559" y="1704"/>
              <a:ext cx="1171" cy="409"/>
            </a:xfrm>
            <a:prstGeom prst="triangle">
              <a:avLst>
                <a:gd name="adj" fmla="val 50000"/>
              </a:avLst>
            </a:prstGeom>
            <a:solidFill>
              <a:schemeClr val="bg1">
                <a:alpha val="75000"/>
              </a:schemeClr>
            </a:solidFill>
            <a:ln w="12700" algn="ctr">
              <a:solidFill>
                <a:schemeClr val="tx1"/>
              </a:solidFill>
              <a:miter lim="800000"/>
              <a:headEnd/>
              <a:tailEnd/>
            </a:ln>
            <a:effectLst/>
          </p:spPr>
          <p:txBody>
            <a:bodyPr wrap="none" anchor="ctr"/>
            <a:lstStyle/>
            <a:p>
              <a:endParaRPr lang="en-GB"/>
            </a:p>
          </p:txBody>
        </p:sp>
        <p:sp>
          <p:nvSpPr>
            <p:cNvPr id="40" name="Text Box 25"/>
            <p:cNvSpPr txBox="1">
              <a:spLocks noChangeArrowheads="1"/>
            </p:cNvSpPr>
            <p:nvPr/>
          </p:nvSpPr>
          <p:spPr bwMode="auto">
            <a:xfrm>
              <a:off x="3332" y="1661"/>
              <a:ext cx="544" cy="288"/>
            </a:xfrm>
            <a:prstGeom prst="rect">
              <a:avLst/>
            </a:prstGeom>
            <a:noFill/>
            <a:ln w="9525" algn="ctr">
              <a:noFill/>
              <a:miter lim="800000"/>
              <a:headEnd/>
              <a:tailEnd/>
            </a:ln>
            <a:effectLst/>
          </p:spPr>
          <p:txBody>
            <a:bodyPr>
              <a:spAutoFit/>
            </a:bodyPr>
            <a:lstStyle/>
            <a:p>
              <a:r>
                <a:rPr lang="en-GB" sz="1200">
                  <a:latin typeface="Impact" pitchFamily="-128" charset="0"/>
                </a:rPr>
                <a:t>Radio Cerenkov</a:t>
              </a:r>
            </a:p>
          </p:txBody>
        </p:sp>
      </p:grpSp>
      <p:grpSp>
        <p:nvGrpSpPr>
          <p:cNvPr id="41" name="Group 26"/>
          <p:cNvGrpSpPr>
            <a:grpSpLocks/>
          </p:cNvGrpSpPr>
          <p:nvPr/>
        </p:nvGrpSpPr>
        <p:grpSpPr bwMode="auto">
          <a:xfrm>
            <a:off x="6369058" y="3744545"/>
            <a:ext cx="2376491" cy="1936753"/>
            <a:chOff x="4012" y="1157"/>
            <a:chExt cx="1497" cy="1220"/>
          </a:xfrm>
        </p:grpSpPr>
        <p:grpSp>
          <p:nvGrpSpPr>
            <p:cNvPr id="42" name="Group 27"/>
            <p:cNvGrpSpPr>
              <a:grpSpLocks/>
            </p:cNvGrpSpPr>
            <p:nvPr/>
          </p:nvGrpSpPr>
          <p:grpSpPr bwMode="auto">
            <a:xfrm>
              <a:off x="4466" y="1157"/>
              <a:ext cx="1043" cy="1044"/>
              <a:chOff x="4466" y="1343"/>
              <a:chExt cx="1043" cy="1044"/>
            </a:xfrm>
          </p:grpSpPr>
          <p:sp>
            <p:nvSpPr>
              <p:cNvPr id="44" name="Arc 28"/>
              <p:cNvSpPr>
                <a:spLocks/>
              </p:cNvSpPr>
              <p:nvPr/>
            </p:nvSpPr>
            <p:spPr bwMode="auto">
              <a:xfrm flipH="1" flipV="1">
                <a:off x="5010" y="1570"/>
                <a:ext cx="272" cy="2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wrap="none" anchor="ctr"/>
              <a:lstStyle/>
              <a:p>
                <a:endParaRPr lang="en-GB"/>
              </a:p>
            </p:txBody>
          </p:sp>
          <p:sp>
            <p:nvSpPr>
              <p:cNvPr id="45" name="Arc 29"/>
              <p:cNvSpPr>
                <a:spLocks/>
              </p:cNvSpPr>
              <p:nvPr/>
            </p:nvSpPr>
            <p:spPr bwMode="auto">
              <a:xfrm flipH="1" flipV="1">
                <a:off x="4919" y="1661"/>
                <a:ext cx="272" cy="2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wrap="none" anchor="ctr"/>
              <a:lstStyle/>
              <a:p>
                <a:endParaRPr lang="en-GB"/>
              </a:p>
            </p:txBody>
          </p:sp>
          <p:sp>
            <p:nvSpPr>
              <p:cNvPr id="46" name="Arc 30"/>
              <p:cNvSpPr>
                <a:spLocks/>
              </p:cNvSpPr>
              <p:nvPr/>
            </p:nvSpPr>
            <p:spPr bwMode="auto">
              <a:xfrm flipH="1" flipV="1">
                <a:off x="4829" y="1751"/>
                <a:ext cx="272" cy="2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wrap="none" anchor="ctr"/>
              <a:lstStyle/>
              <a:p>
                <a:endParaRPr lang="en-GB"/>
              </a:p>
            </p:txBody>
          </p:sp>
          <p:sp>
            <p:nvSpPr>
              <p:cNvPr id="47" name="Arc 31"/>
              <p:cNvSpPr>
                <a:spLocks/>
              </p:cNvSpPr>
              <p:nvPr/>
            </p:nvSpPr>
            <p:spPr bwMode="auto">
              <a:xfrm flipH="1" flipV="1">
                <a:off x="4738" y="1842"/>
                <a:ext cx="272" cy="2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wrap="none" anchor="ctr"/>
              <a:lstStyle/>
              <a:p>
                <a:endParaRPr lang="en-GB"/>
              </a:p>
            </p:txBody>
          </p:sp>
          <p:sp>
            <p:nvSpPr>
              <p:cNvPr id="48" name="Arc 32"/>
              <p:cNvSpPr>
                <a:spLocks/>
              </p:cNvSpPr>
              <p:nvPr/>
            </p:nvSpPr>
            <p:spPr bwMode="auto">
              <a:xfrm flipH="1" flipV="1">
                <a:off x="4647" y="1933"/>
                <a:ext cx="272" cy="2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wrap="none" anchor="ctr"/>
              <a:lstStyle/>
              <a:p>
                <a:endParaRPr lang="en-GB"/>
              </a:p>
            </p:txBody>
          </p:sp>
          <p:sp>
            <p:nvSpPr>
              <p:cNvPr id="49" name="Arc 33"/>
              <p:cNvSpPr>
                <a:spLocks/>
              </p:cNvSpPr>
              <p:nvPr/>
            </p:nvSpPr>
            <p:spPr bwMode="auto">
              <a:xfrm flipH="1" flipV="1">
                <a:off x="4556" y="2024"/>
                <a:ext cx="272" cy="2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wrap="none" anchor="ctr"/>
              <a:lstStyle/>
              <a:p>
                <a:endParaRPr lang="en-GB"/>
              </a:p>
            </p:txBody>
          </p:sp>
          <p:sp>
            <p:nvSpPr>
              <p:cNvPr id="50" name="Arc 34"/>
              <p:cNvSpPr>
                <a:spLocks/>
              </p:cNvSpPr>
              <p:nvPr/>
            </p:nvSpPr>
            <p:spPr bwMode="auto">
              <a:xfrm flipH="1" flipV="1">
                <a:off x="4466" y="2114"/>
                <a:ext cx="272" cy="2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wrap="none" anchor="ctr"/>
              <a:lstStyle/>
              <a:p>
                <a:endParaRPr lang="en-GB"/>
              </a:p>
            </p:txBody>
          </p:sp>
          <p:sp>
            <p:nvSpPr>
              <p:cNvPr id="51" name="Arc 35"/>
              <p:cNvSpPr>
                <a:spLocks/>
              </p:cNvSpPr>
              <p:nvPr/>
            </p:nvSpPr>
            <p:spPr bwMode="auto">
              <a:xfrm>
                <a:off x="5055" y="1525"/>
                <a:ext cx="272" cy="2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wrap="none" anchor="ctr"/>
              <a:lstStyle/>
              <a:p>
                <a:endParaRPr lang="en-GB"/>
              </a:p>
            </p:txBody>
          </p:sp>
          <p:sp>
            <p:nvSpPr>
              <p:cNvPr id="52" name="Arc 36"/>
              <p:cNvSpPr>
                <a:spLocks/>
              </p:cNvSpPr>
              <p:nvPr/>
            </p:nvSpPr>
            <p:spPr bwMode="auto">
              <a:xfrm>
                <a:off x="5146" y="1434"/>
                <a:ext cx="272" cy="2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wrap="none" anchor="ctr"/>
              <a:lstStyle/>
              <a:p>
                <a:endParaRPr lang="en-GB"/>
              </a:p>
            </p:txBody>
          </p:sp>
          <p:sp>
            <p:nvSpPr>
              <p:cNvPr id="53" name="Arc 37"/>
              <p:cNvSpPr>
                <a:spLocks/>
              </p:cNvSpPr>
              <p:nvPr/>
            </p:nvSpPr>
            <p:spPr bwMode="auto">
              <a:xfrm>
                <a:off x="5237" y="1343"/>
                <a:ext cx="272" cy="273"/>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noFill/>
              <a:ln w="25400">
                <a:solidFill>
                  <a:srgbClr val="FF0000"/>
                </a:solidFill>
                <a:round/>
                <a:headEnd/>
                <a:tailEnd/>
              </a:ln>
              <a:effectLst/>
            </p:spPr>
            <p:txBody>
              <a:bodyPr wrap="none" anchor="ctr"/>
              <a:lstStyle/>
              <a:p>
                <a:endParaRPr lang="en-GB"/>
              </a:p>
            </p:txBody>
          </p:sp>
        </p:grpSp>
        <p:sp>
          <p:nvSpPr>
            <p:cNvPr id="43" name="Text Box 38"/>
            <p:cNvSpPr txBox="1">
              <a:spLocks noChangeArrowheads="1"/>
            </p:cNvSpPr>
            <p:nvPr/>
          </p:nvSpPr>
          <p:spPr bwMode="auto">
            <a:xfrm>
              <a:off x="4012" y="1974"/>
              <a:ext cx="681" cy="403"/>
            </a:xfrm>
            <a:prstGeom prst="rect">
              <a:avLst/>
            </a:prstGeom>
            <a:noFill/>
            <a:ln w="9525" algn="ctr">
              <a:noFill/>
              <a:miter lim="800000"/>
              <a:headEnd/>
              <a:tailEnd/>
            </a:ln>
            <a:effectLst/>
          </p:spPr>
          <p:txBody>
            <a:bodyPr>
              <a:spAutoFit/>
            </a:bodyPr>
            <a:lstStyle/>
            <a:p>
              <a:r>
                <a:rPr lang="en-GB" sz="1200">
                  <a:solidFill>
                    <a:srgbClr val="FF0000"/>
                  </a:solidFill>
                  <a:latin typeface="Impact" pitchFamily="-128" charset="0"/>
                </a:rPr>
                <a:t>Acoustic Pressure Waves</a:t>
              </a:r>
            </a:p>
          </p:txBody>
        </p:sp>
      </p:grpSp>
      <p:grpSp>
        <p:nvGrpSpPr>
          <p:cNvPr id="54" name="Group 39"/>
          <p:cNvGrpSpPr>
            <a:grpSpLocks/>
          </p:cNvGrpSpPr>
          <p:nvPr/>
        </p:nvGrpSpPr>
        <p:grpSpPr bwMode="auto">
          <a:xfrm>
            <a:off x="392114" y="4393828"/>
            <a:ext cx="1439863" cy="792163"/>
            <a:chOff x="247" y="1566"/>
            <a:chExt cx="907" cy="499"/>
          </a:xfrm>
        </p:grpSpPr>
        <p:grpSp>
          <p:nvGrpSpPr>
            <p:cNvPr id="55" name="Group 182"/>
            <p:cNvGrpSpPr>
              <a:grpSpLocks/>
            </p:cNvGrpSpPr>
            <p:nvPr/>
          </p:nvGrpSpPr>
          <p:grpSpPr bwMode="auto">
            <a:xfrm>
              <a:off x="746" y="1566"/>
              <a:ext cx="408" cy="499"/>
              <a:chOff x="612" y="1752"/>
              <a:chExt cx="408" cy="499"/>
            </a:xfrm>
          </p:grpSpPr>
          <p:sp>
            <p:nvSpPr>
              <p:cNvPr id="57" name="Line 41"/>
              <p:cNvSpPr>
                <a:spLocks noChangeShapeType="1"/>
              </p:cNvSpPr>
              <p:nvPr/>
            </p:nvSpPr>
            <p:spPr bwMode="auto">
              <a:xfrm flipV="1">
                <a:off x="612" y="1752"/>
                <a:ext cx="0" cy="499"/>
              </a:xfrm>
              <a:prstGeom prst="line">
                <a:avLst/>
              </a:prstGeom>
              <a:noFill/>
              <a:ln w="50800" cap="rnd">
                <a:solidFill>
                  <a:schemeClr val="tx1"/>
                </a:solidFill>
                <a:prstDash val="sysDot"/>
                <a:round/>
                <a:headEnd/>
                <a:tailEnd/>
              </a:ln>
              <a:effectLst/>
            </p:spPr>
            <p:txBody>
              <a:bodyPr/>
              <a:lstStyle/>
              <a:p>
                <a:endParaRPr lang="en-GB"/>
              </a:p>
            </p:txBody>
          </p:sp>
          <p:sp>
            <p:nvSpPr>
              <p:cNvPr id="58" name="Line 42"/>
              <p:cNvSpPr>
                <a:spLocks noChangeShapeType="1"/>
              </p:cNvSpPr>
              <p:nvPr/>
            </p:nvSpPr>
            <p:spPr bwMode="auto">
              <a:xfrm flipV="1">
                <a:off x="748" y="1752"/>
                <a:ext cx="0" cy="499"/>
              </a:xfrm>
              <a:prstGeom prst="line">
                <a:avLst/>
              </a:prstGeom>
              <a:noFill/>
              <a:ln w="50800" cap="rnd">
                <a:solidFill>
                  <a:schemeClr val="tx1"/>
                </a:solidFill>
                <a:prstDash val="sysDot"/>
                <a:round/>
                <a:headEnd/>
                <a:tailEnd/>
              </a:ln>
              <a:effectLst/>
            </p:spPr>
            <p:txBody>
              <a:bodyPr/>
              <a:lstStyle/>
              <a:p>
                <a:endParaRPr lang="en-GB"/>
              </a:p>
            </p:txBody>
          </p:sp>
          <p:sp>
            <p:nvSpPr>
              <p:cNvPr id="59" name="Line 43"/>
              <p:cNvSpPr>
                <a:spLocks noChangeShapeType="1"/>
              </p:cNvSpPr>
              <p:nvPr/>
            </p:nvSpPr>
            <p:spPr bwMode="auto">
              <a:xfrm flipV="1">
                <a:off x="884" y="1752"/>
                <a:ext cx="0" cy="499"/>
              </a:xfrm>
              <a:prstGeom prst="line">
                <a:avLst/>
              </a:prstGeom>
              <a:noFill/>
              <a:ln w="50800" cap="rnd">
                <a:solidFill>
                  <a:schemeClr val="tx1"/>
                </a:solidFill>
                <a:prstDash val="sysDot"/>
                <a:round/>
                <a:headEnd/>
                <a:tailEnd/>
              </a:ln>
              <a:effectLst/>
            </p:spPr>
            <p:txBody>
              <a:bodyPr/>
              <a:lstStyle/>
              <a:p>
                <a:endParaRPr lang="en-GB"/>
              </a:p>
            </p:txBody>
          </p:sp>
          <p:sp>
            <p:nvSpPr>
              <p:cNvPr id="60" name="Line 44"/>
              <p:cNvSpPr>
                <a:spLocks noChangeShapeType="1"/>
              </p:cNvSpPr>
              <p:nvPr/>
            </p:nvSpPr>
            <p:spPr bwMode="auto">
              <a:xfrm flipV="1">
                <a:off x="1020" y="1752"/>
                <a:ext cx="0" cy="499"/>
              </a:xfrm>
              <a:prstGeom prst="line">
                <a:avLst/>
              </a:prstGeom>
              <a:noFill/>
              <a:ln w="50800" cap="rnd">
                <a:solidFill>
                  <a:schemeClr val="tx1"/>
                </a:solidFill>
                <a:prstDash val="sysDot"/>
                <a:round/>
                <a:headEnd/>
                <a:tailEnd/>
              </a:ln>
              <a:effectLst/>
            </p:spPr>
            <p:txBody>
              <a:bodyPr/>
              <a:lstStyle/>
              <a:p>
                <a:endParaRPr lang="en-GB"/>
              </a:p>
            </p:txBody>
          </p:sp>
        </p:grpSp>
        <p:sp>
          <p:nvSpPr>
            <p:cNvPr id="56" name="Text Box 45"/>
            <p:cNvSpPr txBox="1">
              <a:spLocks noChangeArrowheads="1"/>
            </p:cNvSpPr>
            <p:nvPr/>
          </p:nvSpPr>
          <p:spPr bwMode="auto">
            <a:xfrm>
              <a:off x="247" y="1702"/>
              <a:ext cx="544" cy="173"/>
            </a:xfrm>
            <a:prstGeom prst="rect">
              <a:avLst/>
            </a:prstGeom>
            <a:noFill/>
            <a:ln w="9525" algn="ctr">
              <a:noFill/>
              <a:miter lim="800000"/>
              <a:headEnd/>
              <a:tailEnd/>
            </a:ln>
            <a:effectLst/>
          </p:spPr>
          <p:txBody>
            <a:bodyPr>
              <a:spAutoFit/>
            </a:bodyPr>
            <a:lstStyle/>
            <a:p>
              <a:r>
                <a:rPr lang="en-GB" sz="1200">
                  <a:latin typeface="Impact" pitchFamily="-128" charset="0"/>
                </a:rPr>
                <a:t>PMT Array</a:t>
              </a:r>
            </a:p>
          </p:txBody>
        </p:sp>
      </p:grpSp>
      <p:grpSp>
        <p:nvGrpSpPr>
          <p:cNvPr id="61" name="Group 46"/>
          <p:cNvGrpSpPr>
            <a:grpSpLocks/>
          </p:cNvGrpSpPr>
          <p:nvPr/>
        </p:nvGrpSpPr>
        <p:grpSpPr bwMode="auto">
          <a:xfrm>
            <a:off x="3344868" y="3889003"/>
            <a:ext cx="1439863" cy="817563"/>
            <a:chOff x="2107" y="1248"/>
            <a:chExt cx="907" cy="515"/>
          </a:xfrm>
        </p:grpSpPr>
        <p:grpSp>
          <p:nvGrpSpPr>
            <p:cNvPr id="62" name="Group 47"/>
            <p:cNvGrpSpPr>
              <a:grpSpLocks/>
            </p:cNvGrpSpPr>
            <p:nvPr/>
          </p:nvGrpSpPr>
          <p:grpSpPr bwMode="auto">
            <a:xfrm>
              <a:off x="2606" y="1248"/>
              <a:ext cx="408" cy="499"/>
              <a:chOff x="612" y="1752"/>
              <a:chExt cx="408" cy="499"/>
            </a:xfrm>
          </p:grpSpPr>
          <p:sp>
            <p:nvSpPr>
              <p:cNvPr id="64" name="Line 48"/>
              <p:cNvSpPr>
                <a:spLocks noChangeShapeType="1"/>
              </p:cNvSpPr>
              <p:nvPr/>
            </p:nvSpPr>
            <p:spPr bwMode="auto">
              <a:xfrm flipV="1">
                <a:off x="612" y="1752"/>
                <a:ext cx="0" cy="499"/>
              </a:xfrm>
              <a:prstGeom prst="line">
                <a:avLst/>
              </a:prstGeom>
              <a:noFill/>
              <a:ln w="50800" cap="rnd">
                <a:solidFill>
                  <a:schemeClr val="tx1"/>
                </a:solidFill>
                <a:prstDash val="sysDot"/>
                <a:round/>
                <a:headEnd/>
                <a:tailEnd/>
              </a:ln>
              <a:effectLst/>
            </p:spPr>
            <p:txBody>
              <a:bodyPr/>
              <a:lstStyle/>
              <a:p>
                <a:endParaRPr lang="en-GB"/>
              </a:p>
            </p:txBody>
          </p:sp>
          <p:sp>
            <p:nvSpPr>
              <p:cNvPr id="65" name="Line 49"/>
              <p:cNvSpPr>
                <a:spLocks noChangeShapeType="1"/>
              </p:cNvSpPr>
              <p:nvPr/>
            </p:nvSpPr>
            <p:spPr bwMode="auto">
              <a:xfrm flipV="1">
                <a:off x="748" y="1752"/>
                <a:ext cx="0" cy="499"/>
              </a:xfrm>
              <a:prstGeom prst="line">
                <a:avLst/>
              </a:prstGeom>
              <a:noFill/>
              <a:ln w="50800" cap="rnd">
                <a:solidFill>
                  <a:schemeClr val="tx1"/>
                </a:solidFill>
                <a:prstDash val="sysDot"/>
                <a:round/>
                <a:headEnd/>
                <a:tailEnd/>
              </a:ln>
              <a:effectLst/>
            </p:spPr>
            <p:txBody>
              <a:bodyPr/>
              <a:lstStyle/>
              <a:p>
                <a:endParaRPr lang="en-GB"/>
              </a:p>
            </p:txBody>
          </p:sp>
          <p:sp>
            <p:nvSpPr>
              <p:cNvPr id="66" name="Line 50"/>
              <p:cNvSpPr>
                <a:spLocks noChangeShapeType="1"/>
              </p:cNvSpPr>
              <p:nvPr/>
            </p:nvSpPr>
            <p:spPr bwMode="auto">
              <a:xfrm flipV="1">
                <a:off x="884" y="1752"/>
                <a:ext cx="0" cy="499"/>
              </a:xfrm>
              <a:prstGeom prst="line">
                <a:avLst/>
              </a:prstGeom>
              <a:noFill/>
              <a:ln w="50800" cap="rnd">
                <a:solidFill>
                  <a:schemeClr val="tx1"/>
                </a:solidFill>
                <a:prstDash val="sysDot"/>
                <a:round/>
                <a:headEnd/>
                <a:tailEnd/>
              </a:ln>
              <a:effectLst/>
            </p:spPr>
            <p:txBody>
              <a:bodyPr/>
              <a:lstStyle/>
              <a:p>
                <a:endParaRPr lang="en-GB"/>
              </a:p>
            </p:txBody>
          </p:sp>
          <p:sp>
            <p:nvSpPr>
              <p:cNvPr id="67" name="Line 51"/>
              <p:cNvSpPr>
                <a:spLocks noChangeShapeType="1"/>
              </p:cNvSpPr>
              <p:nvPr/>
            </p:nvSpPr>
            <p:spPr bwMode="auto">
              <a:xfrm flipV="1">
                <a:off x="1020" y="1752"/>
                <a:ext cx="0" cy="499"/>
              </a:xfrm>
              <a:prstGeom prst="line">
                <a:avLst/>
              </a:prstGeom>
              <a:noFill/>
              <a:ln w="50800" cap="rnd">
                <a:solidFill>
                  <a:schemeClr val="tx1"/>
                </a:solidFill>
                <a:prstDash val="sysDot"/>
                <a:round/>
                <a:headEnd/>
                <a:tailEnd/>
              </a:ln>
              <a:effectLst/>
            </p:spPr>
            <p:txBody>
              <a:bodyPr/>
              <a:lstStyle/>
              <a:p>
                <a:endParaRPr lang="en-GB"/>
              </a:p>
            </p:txBody>
          </p:sp>
        </p:grpSp>
        <p:sp>
          <p:nvSpPr>
            <p:cNvPr id="63" name="Text Box 52"/>
            <p:cNvSpPr txBox="1">
              <a:spLocks noChangeArrowheads="1"/>
            </p:cNvSpPr>
            <p:nvPr/>
          </p:nvSpPr>
          <p:spPr bwMode="auto">
            <a:xfrm>
              <a:off x="2107" y="1475"/>
              <a:ext cx="544" cy="288"/>
            </a:xfrm>
            <a:prstGeom prst="rect">
              <a:avLst/>
            </a:prstGeom>
            <a:noFill/>
            <a:ln w="9525" algn="ctr">
              <a:noFill/>
              <a:miter lim="800000"/>
              <a:headEnd/>
              <a:tailEnd/>
            </a:ln>
            <a:effectLst/>
          </p:spPr>
          <p:txBody>
            <a:bodyPr>
              <a:spAutoFit/>
            </a:bodyPr>
            <a:lstStyle/>
            <a:p>
              <a:r>
                <a:rPr lang="en-GB" sz="1200">
                  <a:latin typeface="Impact" pitchFamily="-128" charset="0"/>
                </a:rPr>
                <a:t>Antenna Array</a:t>
              </a:r>
            </a:p>
          </p:txBody>
        </p:sp>
      </p:grpSp>
      <p:grpSp>
        <p:nvGrpSpPr>
          <p:cNvPr id="68" name="Group 53"/>
          <p:cNvGrpSpPr>
            <a:grpSpLocks/>
          </p:cNvGrpSpPr>
          <p:nvPr/>
        </p:nvGrpSpPr>
        <p:grpSpPr bwMode="auto">
          <a:xfrm>
            <a:off x="6369050" y="4223966"/>
            <a:ext cx="1512888" cy="1033462"/>
            <a:chOff x="4012" y="1459"/>
            <a:chExt cx="953" cy="651"/>
          </a:xfrm>
        </p:grpSpPr>
        <p:grpSp>
          <p:nvGrpSpPr>
            <p:cNvPr id="69" name="Group 54"/>
            <p:cNvGrpSpPr>
              <a:grpSpLocks/>
            </p:cNvGrpSpPr>
            <p:nvPr/>
          </p:nvGrpSpPr>
          <p:grpSpPr bwMode="auto">
            <a:xfrm>
              <a:off x="4557" y="1611"/>
              <a:ext cx="408" cy="499"/>
              <a:chOff x="612" y="1752"/>
              <a:chExt cx="408" cy="499"/>
            </a:xfrm>
          </p:grpSpPr>
          <p:sp>
            <p:nvSpPr>
              <p:cNvPr id="71" name="Line 55"/>
              <p:cNvSpPr>
                <a:spLocks noChangeShapeType="1"/>
              </p:cNvSpPr>
              <p:nvPr/>
            </p:nvSpPr>
            <p:spPr bwMode="auto">
              <a:xfrm flipV="1">
                <a:off x="612" y="1752"/>
                <a:ext cx="0" cy="499"/>
              </a:xfrm>
              <a:prstGeom prst="line">
                <a:avLst/>
              </a:prstGeom>
              <a:noFill/>
              <a:ln w="50800" cap="rnd">
                <a:solidFill>
                  <a:schemeClr val="tx1"/>
                </a:solidFill>
                <a:prstDash val="sysDot"/>
                <a:round/>
                <a:headEnd/>
                <a:tailEnd/>
              </a:ln>
              <a:effectLst/>
            </p:spPr>
            <p:txBody>
              <a:bodyPr/>
              <a:lstStyle/>
              <a:p>
                <a:endParaRPr lang="en-GB"/>
              </a:p>
            </p:txBody>
          </p:sp>
          <p:sp>
            <p:nvSpPr>
              <p:cNvPr id="72" name="Line 56"/>
              <p:cNvSpPr>
                <a:spLocks noChangeShapeType="1"/>
              </p:cNvSpPr>
              <p:nvPr/>
            </p:nvSpPr>
            <p:spPr bwMode="auto">
              <a:xfrm flipV="1">
                <a:off x="748" y="1752"/>
                <a:ext cx="0" cy="499"/>
              </a:xfrm>
              <a:prstGeom prst="line">
                <a:avLst/>
              </a:prstGeom>
              <a:noFill/>
              <a:ln w="50800" cap="rnd">
                <a:solidFill>
                  <a:schemeClr val="tx1"/>
                </a:solidFill>
                <a:prstDash val="sysDot"/>
                <a:round/>
                <a:headEnd/>
                <a:tailEnd/>
              </a:ln>
              <a:effectLst/>
            </p:spPr>
            <p:txBody>
              <a:bodyPr/>
              <a:lstStyle/>
              <a:p>
                <a:endParaRPr lang="en-GB"/>
              </a:p>
            </p:txBody>
          </p:sp>
          <p:sp>
            <p:nvSpPr>
              <p:cNvPr id="73" name="Line 57"/>
              <p:cNvSpPr>
                <a:spLocks noChangeShapeType="1"/>
              </p:cNvSpPr>
              <p:nvPr/>
            </p:nvSpPr>
            <p:spPr bwMode="auto">
              <a:xfrm flipV="1">
                <a:off x="884" y="1752"/>
                <a:ext cx="0" cy="499"/>
              </a:xfrm>
              <a:prstGeom prst="line">
                <a:avLst/>
              </a:prstGeom>
              <a:noFill/>
              <a:ln w="50800" cap="rnd">
                <a:solidFill>
                  <a:schemeClr val="tx1"/>
                </a:solidFill>
                <a:prstDash val="sysDot"/>
                <a:round/>
                <a:headEnd/>
                <a:tailEnd/>
              </a:ln>
              <a:effectLst/>
            </p:spPr>
            <p:txBody>
              <a:bodyPr/>
              <a:lstStyle/>
              <a:p>
                <a:endParaRPr lang="en-GB"/>
              </a:p>
            </p:txBody>
          </p:sp>
          <p:sp>
            <p:nvSpPr>
              <p:cNvPr id="74" name="Line 58"/>
              <p:cNvSpPr>
                <a:spLocks noChangeShapeType="1"/>
              </p:cNvSpPr>
              <p:nvPr/>
            </p:nvSpPr>
            <p:spPr bwMode="auto">
              <a:xfrm flipV="1">
                <a:off x="1020" y="1752"/>
                <a:ext cx="0" cy="499"/>
              </a:xfrm>
              <a:prstGeom prst="line">
                <a:avLst/>
              </a:prstGeom>
              <a:noFill/>
              <a:ln w="50800" cap="rnd">
                <a:solidFill>
                  <a:schemeClr val="tx1"/>
                </a:solidFill>
                <a:prstDash val="sysDot"/>
                <a:round/>
                <a:headEnd/>
                <a:tailEnd/>
              </a:ln>
              <a:effectLst/>
            </p:spPr>
            <p:txBody>
              <a:bodyPr/>
              <a:lstStyle/>
              <a:p>
                <a:endParaRPr lang="en-GB"/>
              </a:p>
            </p:txBody>
          </p:sp>
        </p:grpSp>
        <p:sp>
          <p:nvSpPr>
            <p:cNvPr id="70" name="Text Box 59"/>
            <p:cNvSpPr txBox="1">
              <a:spLocks noChangeArrowheads="1"/>
            </p:cNvSpPr>
            <p:nvPr/>
          </p:nvSpPr>
          <p:spPr bwMode="auto">
            <a:xfrm>
              <a:off x="4012" y="1459"/>
              <a:ext cx="771" cy="288"/>
            </a:xfrm>
            <a:prstGeom prst="rect">
              <a:avLst/>
            </a:prstGeom>
            <a:noFill/>
            <a:ln w="9525" algn="ctr">
              <a:noFill/>
              <a:miter lim="800000"/>
              <a:headEnd/>
              <a:tailEnd/>
            </a:ln>
            <a:effectLst/>
          </p:spPr>
          <p:txBody>
            <a:bodyPr>
              <a:spAutoFit/>
            </a:bodyPr>
            <a:lstStyle/>
            <a:p>
              <a:r>
                <a:rPr lang="en-GB" sz="1200">
                  <a:latin typeface="Impact" pitchFamily="-128" charset="0"/>
                </a:rPr>
                <a:t>Hydrophone Array</a:t>
              </a:r>
            </a:p>
          </p:txBody>
        </p:sp>
      </p:grpSp>
      <p:grpSp>
        <p:nvGrpSpPr>
          <p:cNvPr id="75" name="Group 60"/>
          <p:cNvGrpSpPr>
            <a:grpSpLocks/>
          </p:cNvGrpSpPr>
          <p:nvPr/>
        </p:nvGrpSpPr>
        <p:grpSpPr bwMode="auto">
          <a:xfrm>
            <a:off x="8061325" y="4033466"/>
            <a:ext cx="1079500" cy="850900"/>
            <a:chOff x="5078" y="1525"/>
            <a:chExt cx="680" cy="536"/>
          </a:xfrm>
        </p:grpSpPr>
        <p:sp>
          <p:nvSpPr>
            <p:cNvPr id="76" name="Oval 61"/>
            <p:cNvSpPr>
              <a:spLocks noChangeArrowheads="1"/>
            </p:cNvSpPr>
            <p:nvPr/>
          </p:nvSpPr>
          <p:spPr bwMode="auto">
            <a:xfrm rot="2700000">
              <a:off x="5010" y="1661"/>
              <a:ext cx="318" cy="46"/>
            </a:xfrm>
            <a:prstGeom prst="ellipse">
              <a:avLst/>
            </a:prstGeom>
            <a:solidFill>
              <a:srgbClr val="FFFF00">
                <a:alpha val="50000"/>
              </a:srgbClr>
            </a:solidFill>
            <a:ln w="9525" algn="ctr">
              <a:solidFill>
                <a:schemeClr val="tx1"/>
              </a:solidFill>
              <a:round/>
              <a:headEnd/>
              <a:tailEnd/>
            </a:ln>
            <a:effectLst/>
          </p:spPr>
          <p:txBody>
            <a:bodyPr wrap="none" anchor="ctr"/>
            <a:lstStyle/>
            <a:p>
              <a:endParaRPr lang="en-GB"/>
            </a:p>
          </p:txBody>
        </p:sp>
        <p:sp>
          <p:nvSpPr>
            <p:cNvPr id="77" name="Text Box 62"/>
            <p:cNvSpPr txBox="1">
              <a:spLocks noChangeArrowheads="1"/>
            </p:cNvSpPr>
            <p:nvPr/>
          </p:nvSpPr>
          <p:spPr bwMode="auto">
            <a:xfrm>
              <a:off x="5078" y="1888"/>
              <a:ext cx="680" cy="173"/>
            </a:xfrm>
            <a:prstGeom prst="rect">
              <a:avLst/>
            </a:prstGeom>
            <a:noFill/>
            <a:ln w="9525" algn="ctr">
              <a:noFill/>
              <a:miter lim="800000"/>
              <a:headEnd/>
              <a:tailEnd/>
            </a:ln>
            <a:effectLst/>
          </p:spPr>
          <p:txBody>
            <a:bodyPr>
              <a:spAutoFit/>
            </a:bodyPr>
            <a:lstStyle/>
            <a:p>
              <a:r>
                <a:rPr lang="en-GB" sz="1200">
                  <a:latin typeface="Impact" pitchFamily="-128" charset="0"/>
                </a:rPr>
                <a:t>Cascade</a:t>
              </a:r>
            </a:p>
          </p:txBody>
        </p:sp>
      </p:grpSp>
      <p:sp>
        <p:nvSpPr>
          <p:cNvPr id="78" name="Text Box 63"/>
          <p:cNvSpPr txBox="1">
            <a:spLocks noChangeArrowheads="1"/>
          </p:cNvSpPr>
          <p:nvPr/>
        </p:nvSpPr>
        <p:spPr bwMode="auto">
          <a:xfrm>
            <a:off x="107504" y="2888474"/>
            <a:ext cx="2808312" cy="972574"/>
          </a:xfrm>
          <a:prstGeom prst="rect">
            <a:avLst/>
          </a:prstGeom>
          <a:noFill/>
          <a:ln w="9525">
            <a:solidFill>
              <a:schemeClr val="tx1"/>
            </a:solidFill>
            <a:miter lim="800000"/>
            <a:headEnd/>
            <a:tailEnd/>
          </a:ln>
          <a:effectLst/>
        </p:spPr>
        <p:txBody>
          <a:bodyPr wrap="square" anchor="ctr">
            <a:spAutoFit/>
          </a:bodyPr>
          <a:lstStyle/>
          <a:p>
            <a:pPr algn="ctr" eaLnBrk="1" hangingPunct="1">
              <a:spcBef>
                <a:spcPct val="20000"/>
              </a:spcBef>
              <a:buClr>
                <a:schemeClr val="tx2"/>
              </a:buClr>
              <a:buSzPct val="115000"/>
              <a:buFont typeface="Wingdings" pitchFamily="-128" charset="2"/>
              <a:buNone/>
            </a:pPr>
            <a:r>
              <a:rPr lang="en-US" sz="1400" b="1" u="sng" dirty="0">
                <a:solidFill>
                  <a:srgbClr val="0000FF"/>
                </a:solidFill>
                <a:latin typeface="Arial" charset="0"/>
              </a:rPr>
              <a:t>Optical Cerenkov</a:t>
            </a:r>
          </a:p>
          <a:p>
            <a:pPr algn="just" eaLnBrk="1" hangingPunct="1">
              <a:spcBef>
                <a:spcPct val="20000"/>
              </a:spcBef>
              <a:buClr>
                <a:schemeClr val="tx2"/>
              </a:buClr>
              <a:buSzPct val="115000"/>
              <a:buFont typeface="Wingdings" pitchFamily="-128" charset="2"/>
              <a:buNone/>
            </a:pPr>
            <a:r>
              <a:rPr lang="en-US" sz="1200" b="1" dirty="0" smtClean="0">
                <a:solidFill>
                  <a:srgbClr val="0000FF"/>
                </a:solidFill>
                <a:latin typeface="Arial" charset="0"/>
              </a:rPr>
              <a:t>-Works </a:t>
            </a:r>
            <a:r>
              <a:rPr lang="en-US" sz="1200" b="1" dirty="0">
                <a:solidFill>
                  <a:srgbClr val="0000FF"/>
                </a:solidFill>
                <a:latin typeface="Arial" charset="0"/>
              </a:rPr>
              <a:t>well in water, ice</a:t>
            </a:r>
          </a:p>
          <a:p>
            <a:pPr algn="just" eaLnBrk="1" hangingPunct="1">
              <a:spcBef>
                <a:spcPct val="20000"/>
              </a:spcBef>
              <a:buClr>
                <a:schemeClr val="tx2"/>
              </a:buClr>
              <a:buSzPct val="115000"/>
              <a:buFont typeface="Wingdings" pitchFamily="-128" charset="2"/>
              <a:buNone/>
            </a:pPr>
            <a:r>
              <a:rPr lang="en-US" sz="1200" b="1" dirty="0" smtClean="0">
                <a:solidFill>
                  <a:srgbClr val="0000FF"/>
                </a:solidFill>
                <a:latin typeface="Arial" charset="0"/>
              </a:rPr>
              <a:t>-Attenuation lengths 50m </a:t>
            </a:r>
            <a:r>
              <a:rPr lang="en-US" sz="1200" b="1" dirty="0">
                <a:solidFill>
                  <a:srgbClr val="0000FF"/>
                </a:solidFill>
                <a:latin typeface="Arial" charset="0"/>
              </a:rPr>
              <a:t>to </a:t>
            </a:r>
            <a:r>
              <a:rPr lang="en-US" sz="1200" b="1" dirty="0" smtClean="0">
                <a:solidFill>
                  <a:srgbClr val="0000FF"/>
                </a:solidFill>
                <a:latin typeface="Arial" charset="0"/>
              </a:rPr>
              <a:t>100m</a:t>
            </a:r>
          </a:p>
          <a:p>
            <a:pPr algn="just" eaLnBrk="1" hangingPunct="1">
              <a:spcBef>
                <a:spcPct val="20000"/>
              </a:spcBef>
              <a:buClr>
                <a:schemeClr val="tx2"/>
              </a:buClr>
              <a:buSzPct val="115000"/>
              <a:buFont typeface="Wingdings" pitchFamily="-128" charset="2"/>
              <a:buNone/>
            </a:pPr>
            <a:r>
              <a:rPr lang="en-US" sz="1200" b="1" dirty="0" smtClean="0">
                <a:solidFill>
                  <a:srgbClr val="0000FF"/>
                </a:solidFill>
              </a:rPr>
              <a:t>-Sensitive to low energy</a:t>
            </a:r>
            <a:r>
              <a:rPr lang="en-US" sz="1200" b="1" dirty="0" smtClean="0">
                <a:solidFill>
                  <a:srgbClr val="0000FF"/>
                </a:solidFill>
                <a:latin typeface="Arial" charset="0"/>
              </a:rPr>
              <a:t> </a:t>
            </a:r>
            <a:endParaRPr lang="en-US" sz="1200" b="1" dirty="0">
              <a:solidFill>
                <a:srgbClr val="0000FF"/>
              </a:solidFill>
              <a:latin typeface="Arial" charset="0"/>
            </a:endParaRPr>
          </a:p>
        </p:txBody>
      </p:sp>
      <p:sp>
        <p:nvSpPr>
          <p:cNvPr id="79" name="Text Box 64"/>
          <p:cNvSpPr txBox="1">
            <a:spLocks noChangeArrowheads="1"/>
          </p:cNvSpPr>
          <p:nvPr/>
        </p:nvSpPr>
        <p:spPr bwMode="auto">
          <a:xfrm>
            <a:off x="3131840" y="3007288"/>
            <a:ext cx="2808312" cy="781752"/>
          </a:xfrm>
          <a:prstGeom prst="rect">
            <a:avLst/>
          </a:prstGeom>
          <a:solidFill>
            <a:srgbClr val="FFCC66"/>
          </a:solidFill>
          <a:ln w="9525">
            <a:solidFill>
              <a:schemeClr val="tx1"/>
            </a:solidFill>
            <a:miter lim="800000"/>
            <a:headEnd/>
            <a:tailEnd/>
          </a:ln>
          <a:effectLst/>
        </p:spPr>
        <p:txBody>
          <a:bodyPr wrap="square" anchor="ctr">
            <a:spAutoFit/>
          </a:bodyPr>
          <a:lstStyle/>
          <a:p>
            <a:pPr algn="ctr" eaLnBrk="1" hangingPunct="1">
              <a:spcBef>
                <a:spcPct val="20000"/>
              </a:spcBef>
              <a:buClr>
                <a:schemeClr val="tx2"/>
              </a:buClr>
              <a:buSzPct val="115000"/>
              <a:buFont typeface="Wingdings" pitchFamily="-128" charset="2"/>
              <a:buNone/>
            </a:pPr>
            <a:r>
              <a:rPr lang="en-GB" sz="1400" b="1" u="sng" dirty="0">
                <a:solidFill>
                  <a:schemeClr val="accent1"/>
                </a:solidFill>
                <a:latin typeface="Arial" charset="0"/>
              </a:rPr>
              <a:t>Radio Cerenkov</a:t>
            </a:r>
          </a:p>
          <a:p>
            <a:pPr algn="ctr" eaLnBrk="1" hangingPunct="1">
              <a:spcBef>
                <a:spcPct val="20000"/>
              </a:spcBef>
              <a:buClr>
                <a:schemeClr val="tx2"/>
              </a:buClr>
              <a:buSzPct val="115000"/>
              <a:buFont typeface="Wingdings" pitchFamily="-128" charset="2"/>
              <a:buNone/>
            </a:pPr>
            <a:r>
              <a:rPr lang="en-GB" sz="1400" b="1" dirty="0">
                <a:solidFill>
                  <a:schemeClr val="accent1"/>
                </a:solidFill>
                <a:latin typeface="Arial" charset="0"/>
              </a:rPr>
              <a:t>Long (order km) attenuation lengths in ice and </a:t>
            </a:r>
            <a:r>
              <a:rPr lang="en-GB" sz="1400" b="1" dirty="0" smtClean="0">
                <a:solidFill>
                  <a:schemeClr val="accent1"/>
                </a:solidFill>
                <a:latin typeface="Arial" charset="0"/>
              </a:rPr>
              <a:t>salt</a:t>
            </a:r>
            <a:endParaRPr lang="en-GB" sz="1400" b="1" dirty="0">
              <a:solidFill>
                <a:schemeClr val="accent1"/>
              </a:solidFill>
              <a:latin typeface="Arial" charset="0"/>
            </a:endParaRPr>
          </a:p>
        </p:txBody>
      </p:sp>
      <p:sp>
        <p:nvSpPr>
          <p:cNvPr id="80" name="Text Box 65"/>
          <p:cNvSpPr txBox="1">
            <a:spLocks noChangeArrowheads="1"/>
          </p:cNvSpPr>
          <p:nvPr/>
        </p:nvSpPr>
        <p:spPr bwMode="auto">
          <a:xfrm>
            <a:off x="6156176" y="2791844"/>
            <a:ext cx="2819400" cy="997196"/>
          </a:xfrm>
          <a:prstGeom prst="rect">
            <a:avLst/>
          </a:prstGeom>
          <a:solidFill>
            <a:schemeClr val="tx2"/>
          </a:solidFill>
          <a:ln w="9525">
            <a:solidFill>
              <a:schemeClr val="tx1"/>
            </a:solidFill>
            <a:miter lim="800000"/>
            <a:headEnd/>
            <a:tailEnd/>
          </a:ln>
          <a:effectLst/>
        </p:spPr>
        <p:txBody>
          <a:bodyPr wrap="square" anchor="ctr">
            <a:spAutoFit/>
          </a:bodyPr>
          <a:lstStyle/>
          <a:p>
            <a:pPr algn="ctr" eaLnBrk="1" hangingPunct="1">
              <a:spcBef>
                <a:spcPct val="20000"/>
              </a:spcBef>
              <a:buClr>
                <a:schemeClr val="tx2"/>
              </a:buClr>
              <a:buSzPct val="115000"/>
              <a:buFont typeface="Wingdings" pitchFamily="-128" charset="2"/>
              <a:buNone/>
            </a:pPr>
            <a:r>
              <a:rPr lang="en-US" sz="1400" b="1" u="sng" dirty="0">
                <a:solidFill>
                  <a:schemeClr val="bg1"/>
                </a:solidFill>
                <a:latin typeface="Arial" charset="0"/>
              </a:rPr>
              <a:t>Acoustic Detection</a:t>
            </a:r>
          </a:p>
          <a:p>
            <a:pPr algn="ctr" eaLnBrk="1" hangingPunct="1">
              <a:spcBef>
                <a:spcPct val="20000"/>
              </a:spcBef>
              <a:buClr>
                <a:schemeClr val="tx2"/>
              </a:buClr>
              <a:buSzPct val="115000"/>
              <a:buFont typeface="Wingdings" pitchFamily="-128" charset="2"/>
              <a:buNone/>
            </a:pPr>
            <a:r>
              <a:rPr lang="en-US" sz="1400" b="1" dirty="0">
                <a:solidFill>
                  <a:schemeClr val="bg1"/>
                </a:solidFill>
                <a:latin typeface="Arial" charset="0"/>
              </a:rPr>
              <a:t>Very long attenuation lengths in water (order 10km), ice and </a:t>
            </a:r>
            <a:r>
              <a:rPr lang="en-US" sz="1400" b="1" dirty="0" smtClean="0">
                <a:solidFill>
                  <a:schemeClr val="bg1"/>
                </a:solidFill>
                <a:latin typeface="Arial" charset="0"/>
              </a:rPr>
              <a:t>salt</a:t>
            </a:r>
            <a:endParaRPr lang="en-US" sz="1400" b="1" dirty="0">
              <a:solidFill>
                <a:schemeClr val="bg1"/>
              </a:solidFill>
              <a:latin typeface="Arial" charset="0"/>
            </a:endParaRPr>
          </a:p>
        </p:txBody>
      </p:sp>
      <p:grpSp>
        <p:nvGrpSpPr>
          <p:cNvPr id="81" name="Group 66"/>
          <p:cNvGrpSpPr>
            <a:grpSpLocks/>
          </p:cNvGrpSpPr>
          <p:nvPr/>
        </p:nvGrpSpPr>
        <p:grpSpPr bwMode="auto">
          <a:xfrm>
            <a:off x="4864100" y="4511303"/>
            <a:ext cx="1092200" cy="719138"/>
            <a:chOff x="3064" y="1640"/>
            <a:chExt cx="688" cy="453"/>
          </a:xfrm>
        </p:grpSpPr>
        <p:sp>
          <p:nvSpPr>
            <p:cNvPr id="82" name="Oval 67"/>
            <p:cNvSpPr>
              <a:spLocks noChangeArrowheads="1"/>
            </p:cNvSpPr>
            <p:nvPr/>
          </p:nvSpPr>
          <p:spPr bwMode="auto">
            <a:xfrm rot="-3112613">
              <a:off x="2928" y="1776"/>
              <a:ext cx="318" cy="46"/>
            </a:xfrm>
            <a:prstGeom prst="ellipse">
              <a:avLst/>
            </a:prstGeom>
            <a:solidFill>
              <a:srgbClr val="FFFF00">
                <a:alpha val="50000"/>
              </a:srgbClr>
            </a:solidFill>
            <a:ln w="9525" algn="ctr">
              <a:solidFill>
                <a:schemeClr val="tx1"/>
              </a:solidFill>
              <a:round/>
              <a:headEnd/>
              <a:tailEnd/>
            </a:ln>
            <a:effectLst/>
          </p:spPr>
          <p:txBody>
            <a:bodyPr wrap="none" anchor="ctr"/>
            <a:lstStyle/>
            <a:p>
              <a:endParaRPr lang="en-GB"/>
            </a:p>
          </p:txBody>
        </p:sp>
        <p:sp>
          <p:nvSpPr>
            <p:cNvPr id="83" name="Text Box 68"/>
            <p:cNvSpPr txBox="1">
              <a:spLocks noChangeArrowheads="1"/>
            </p:cNvSpPr>
            <p:nvPr/>
          </p:nvSpPr>
          <p:spPr bwMode="auto">
            <a:xfrm>
              <a:off x="3072" y="1920"/>
              <a:ext cx="680" cy="173"/>
            </a:xfrm>
            <a:prstGeom prst="rect">
              <a:avLst/>
            </a:prstGeom>
            <a:noFill/>
            <a:ln w="9525" algn="ctr">
              <a:noFill/>
              <a:miter lim="800000"/>
              <a:headEnd/>
              <a:tailEnd/>
            </a:ln>
            <a:effectLst/>
          </p:spPr>
          <p:txBody>
            <a:bodyPr>
              <a:spAutoFit/>
            </a:bodyPr>
            <a:lstStyle/>
            <a:p>
              <a:pPr marL="342900" indent="-342900" eaLnBrk="1" hangingPunct="1">
                <a:spcBef>
                  <a:spcPct val="50000"/>
                </a:spcBef>
              </a:pPr>
              <a:r>
                <a:rPr lang="en-GB" sz="1200">
                  <a:latin typeface="Impact" pitchFamily="-128" charset="0"/>
                </a:rPr>
                <a:t>Cascade</a:t>
              </a:r>
            </a:p>
          </p:txBody>
        </p:sp>
      </p:grpSp>
      <p:sp>
        <p:nvSpPr>
          <p:cNvPr id="84" name="AutoShape 4"/>
          <p:cNvSpPr>
            <a:spLocks noChangeArrowheads="1"/>
          </p:cNvSpPr>
          <p:nvPr/>
        </p:nvSpPr>
        <p:spPr bwMode="blackWhite">
          <a:xfrm>
            <a:off x="611560" y="5445224"/>
            <a:ext cx="2057400" cy="1412776"/>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p:spPr>
        <p:txBody>
          <a:bodyPr wrap="none" anchor="ctr"/>
          <a:lstStyle/>
          <a:p>
            <a:pPr eaLnBrk="0" hangingPunct="0"/>
            <a:endParaRPr lang="en-GB" sz="1400" b="1" dirty="0" smtClean="0">
              <a:solidFill>
                <a:schemeClr val="bg1"/>
              </a:solidFill>
            </a:endParaRPr>
          </a:p>
          <a:p>
            <a:pPr eaLnBrk="0" hangingPunct="0"/>
            <a:r>
              <a:rPr lang="en-GB" sz="1400" b="1" dirty="0" smtClean="0">
                <a:solidFill>
                  <a:schemeClr val="bg1"/>
                </a:solidFill>
              </a:rPr>
              <a:t>Collaborations</a:t>
            </a:r>
          </a:p>
          <a:p>
            <a:pPr eaLnBrk="0" hangingPunct="0"/>
            <a:r>
              <a:rPr lang="en-GB" sz="1400" b="1" dirty="0" smtClean="0">
                <a:solidFill>
                  <a:schemeClr val="bg1"/>
                </a:solidFill>
              </a:rPr>
              <a:t>-AMANDA</a:t>
            </a:r>
          </a:p>
          <a:p>
            <a:pPr eaLnBrk="0" hangingPunct="0"/>
            <a:r>
              <a:rPr lang="en-GB" sz="1400" b="1" dirty="0" smtClean="0">
                <a:solidFill>
                  <a:schemeClr val="bg1"/>
                </a:solidFill>
              </a:rPr>
              <a:t>-ANTARES (FR)</a:t>
            </a:r>
          </a:p>
          <a:p>
            <a:pPr eaLnBrk="0" hangingPunct="0"/>
            <a:r>
              <a:rPr lang="en-GB" sz="1400" b="1" dirty="0" smtClean="0">
                <a:solidFill>
                  <a:schemeClr val="bg1"/>
                </a:solidFill>
              </a:rPr>
              <a:t>-NEMO</a:t>
            </a:r>
          </a:p>
          <a:p>
            <a:pPr eaLnBrk="0" hangingPunct="0"/>
            <a:r>
              <a:rPr lang="en-GB" sz="1400" b="1" dirty="0" smtClean="0">
                <a:solidFill>
                  <a:schemeClr val="bg1"/>
                </a:solidFill>
              </a:rPr>
              <a:t>-IceCube</a:t>
            </a:r>
          </a:p>
          <a:p>
            <a:pPr eaLnBrk="0" hangingPunct="0"/>
            <a:r>
              <a:rPr lang="en-GB" sz="1400" b="1" dirty="0" smtClean="0">
                <a:solidFill>
                  <a:schemeClr val="bg1"/>
                </a:solidFill>
              </a:rPr>
              <a:t>-KM3NeT</a:t>
            </a:r>
          </a:p>
          <a:p>
            <a:pPr eaLnBrk="0" hangingPunct="0"/>
            <a:endParaRPr lang="en-GB" b="1" dirty="0">
              <a:solidFill>
                <a:schemeClr val="bg1"/>
              </a:solidFill>
            </a:endParaRPr>
          </a:p>
        </p:txBody>
      </p:sp>
      <p:sp>
        <p:nvSpPr>
          <p:cNvPr id="85" name="AutoShape 4"/>
          <p:cNvSpPr>
            <a:spLocks noChangeArrowheads="1"/>
          </p:cNvSpPr>
          <p:nvPr/>
        </p:nvSpPr>
        <p:spPr bwMode="blackWhite">
          <a:xfrm>
            <a:off x="3563888" y="5496024"/>
            <a:ext cx="2057400" cy="1134616"/>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p:spPr>
        <p:txBody>
          <a:bodyPr wrap="none" anchor="ctr"/>
          <a:lstStyle/>
          <a:p>
            <a:pPr eaLnBrk="0" hangingPunct="0"/>
            <a:endParaRPr lang="en-GB" sz="1400" b="1" dirty="0" smtClean="0">
              <a:solidFill>
                <a:schemeClr val="bg1"/>
              </a:solidFill>
            </a:endParaRPr>
          </a:p>
          <a:p>
            <a:pPr eaLnBrk="0" hangingPunct="0"/>
            <a:r>
              <a:rPr lang="en-GB" sz="1400" b="1" dirty="0" smtClean="0">
                <a:solidFill>
                  <a:schemeClr val="bg1"/>
                </a:solidFill>
              </a:rPr>
              <a:t>Collaborations</a:t>
            </a:r>
          </a:p>
          <a:p>
            <a:pPr eaLnBrk="0" hangingPunct="0"/>
            <a:r>
              <a:rPr lang="en-GB" sz="1400" b="1" dirty="0" smtClean="0">
                <a:solidFill>
                  <a:schemeClr val="bg1"/>
                </a:solidFill>
              </a:rPr>
              <a:t>-ANITA</a:t>
            </a:r>
          </a:p>
          <a:p>
            <a:pPr eaLnBrk="0" hangingPunct="0"/>
            <a:r>
              <a:rPr lang="en-GB" sz="1400" b="1" dirty="0" smtClean="0">
                <a:solidFill>
                  <a:schemeClr val="bg1"/>
                </a:solidFill>
              </a:rPr>
              <a:t>-FORTE</a:t>
            </a:r>
          </a:p>
          <a:p>
            <a:pPr eaLnBrk="0" hangingPunct="0"/>
            <a:r>
              <a:rPr lang="en-GB" sz="1400" b="1" dirty="0" smtClean="0">
                <a:solidFill>
                  <a:schemeClr val="bg1"/>
                </a:solidFill>
              </a:rPr>
              <a:t>-GLUE</a:t>
            </a:r>
          </a:p>
          <a:p>
            <a:pPr eaLnBrk="0" hangingPunct="0"/>
            <a:r>
              <a:rPr lang="en-GB" sz="1400" b="1" dirty="0" smtClean="0">
                <a:solidFill>
                  <a:schemeClr val="bg1"/>
                </a:solidFill>
              </a:rPr>
              <a:t>-RICE</a:t>
            </a:r>
          </a:p>
          <a:p>
            <a:pPr eaLnBrk="0" hangingPunct="0"/>
            <a:endParaRPr lang="en-GB" b="1" dirty="0">
              <a:solidFill>
                <a:schemeClr val="bg1"/>
              </a:solidFill>
            </a:endParaRPr>
          </a:p>
        </p:txBody>
      </p:sp>
      <p:sp>
        <p:nvSpPr>
          <p:cNvPr id="86" name="AutoShape 4"/>
          <p:cNvSpPr>
            <a:spLocks noChangeArrowheads="1"/>
          </p:cNvSpPr>
          <p:nvPr/>
        </p:nvSpPr>
        <p:spPr bwMode="blackWhite">
          <a:xfrm>
            <a:off x="6732240" y="5521424"/>
            <a:ext cx="2057400" cy="1134616"/>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p:spPr>
        <p:txBody>
          <a:bodyPr wrap="none" anchor="ctr"/>
          <a:lstStyle/>
          <a:p>
            <a:pPr eaLnBrk="0" hangingPunct="0"/>
            <a:endParaRPr lang="en-GB" sz="1400" b="1" dirty="0" smtClean="0">
              <a:solidFill>
                <a:schemeClr val="bg1"/>
              </a:solidFill>
            </a:endParaRPr>
          </a:p>
          <a:p>
            <a:pPr eaLnBrk="0" hangingPunct="0"/>
            <a:r>
              <a:rPr lang="en-GB" sz="1400" b="1" dirty="0" smtClean="0">
                <a:solidFill>
                  <a:schemeClr val="bg1"/>
                </a:solidFill>
              </a:rPr>
              <a:t>Collaborations</a:t>
            </a:r>
          </a:p>
          <a:p>
            <a:pPr eaLnBrk="0" hangingPunct="0"/>
            <a:r>
              <a:rPr lang="en-GB" sz="1400" b="1" dirty="0" smtClean="0">
                <a:solidFill>
                  <a:schemeClr val="bg1"/>
                </a:solidFill>
              </a:rPr>
              <a:t>-SAUND (USA)</a:t>
            </a:r>
          </a:p>
          <a:p>
            <a:pPr eaLnBrk="0" hangingPunct="0"/>
            <a:r>
              <a:rPr lang="en-GB" sz="1400" b="1" dirty="0" smtClean="0">
                <a:solidFill>
                  <a:schemeClr val="bg1"/>
                </a:solidFill>
              </a:rPr>
              <a:t>-ACoRNE (UK)</a:t>
            </a:r>
          </a:p>
          <a:p>
            <a:pPr eaLnBrk="0" hangingPunct="0"/>
            <a:endParaRPr lang="en-GB" b="1" dirty="0">
              <a:solidFill>
                <a:schemeClr val="bg1"/>
              </a:solidFill>
            </a:endParaRPr>
          </a:p>
        </p:txBody>
      </p:sp>
      <p:sp>
        <p:nvSpPr>
          <p:cNvPr id="87" name="TextBox 86"/>
          <p:cNvSpPr txBox="1"/>
          <p:nvPr/>
        </p:nvSpPr>
        <p:spPr>
          <a:xfrm>
            <a:off x="3347864" y="6608385"/>
            <a:ext cx="3168352" cy="276999"/>
          </a:xfrm>
          <a:prstGeom prst="rect">
            <a:avLst/>
          </a:prstGeom>
          <a:noFill/>
        </p:spPr>
        <p:txBody>
          <a:bodyPr wrap="square" rtlCol="0">
            <a:spAutoFit/>
          </a:bodyPr>
          <a:lstStyle/>
          <a:p>
            <a:r>
              <a:rPr lang="en-GB" sz="1200" b="1" dirty="0" smtClean="0">
                <a:solidFill>
                  <a:srgbClr val="FF0000"/>
                </a:solidFill>
              </a:rPr>
              <a:t>Source: Dr.Lee Thompson (ARENA 2008)</a:t>
            </a:r>
            <a:endParaRPr lang="en-GB" sz="1200" b="1" dirty="0">
              <a:solidFill>
                <a:srgbClr val="FF0000"/>
              </a:solidFill>
            </a:endParaRPr>
          </a:p>
        </p:txBody>
      </p:sp>
      <p:sp>
        <p:nvSpPr>
          <p:cNvPr id="88" name="Slide Number Placeholder 1"/>
          <p:cNvSpPr txBox="1">
            <a:spLocks/>
          </p:cNvSpPr>
          <p:nvPr/>
        </p:nvSpPr>
        <p:spPr>
          <a:xfrm>
            <a:off x="7924800" y="2683942"/>
            <a:ext cx="7620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A1C6ED56-4D28-4295-A9C0-5218C24AF33C}" type="slidenum">
              <a:rPr kumimoji="0" lang="en-US"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sp>
        <p:nvSpPr>
          <p:cNvPr id="89" name="Slide Number Placeholder 1"/>
          <p:cNvSpPr txBox="1">
            <a:spLocks/>
          </p:cNvSpPr>
          <p:nvPr/>
        </p:nvSpPr>
        <p:spPr>
          <a:xfrm>
            <a:off x="7924800" y="2683942"/>
            <a:ext cx="762000" cy="365125"/>
          </a:xfrm>
          <a:prstGeom prst="rect">
            <a:avLst/>
          </a:prstGeom>
        </p:spPr>
        <p:txBody>
          <a:bodyPr vert="horz" lIns="0" tIns="0" rIns="0" bIns="0" anchor="b"/>
          <a:lstStyle/>
          <a:p>
            <a:pPr marL="0" marR="0" lvl="0" indent="0" algn="r" defTabSz="914400" rtl="0" eaLnBrk="1" fontAlgn="auto" latinLnBrk="0" hangingPunct="1">
              <a:lnSpc>
                <a:spcPct val="100000"/>
              </a:lnSpc>
              <a:spcBef>
                <a:spcPts val="0"/>
              </a:spcBef>
              <a:spcAft>
                <a:spcPts val="0"/>
              </a:spcAft>
              <a:buClrTx/>
              <a:buSzTx/>
              <a:buFontTx/>
              <a:buNone/>
              <a:tabLst/>
              <a:defRPr/>
            </a:pPr>
            <a:fld id="{A1C6ED56-4D28-4295-A9C0-5218C24AF33C}" type="slidenum">
              <a:rPr kumimoji="0" lang="en-US" sz="1200" b="0" i="0" u="none" strike="noStrike" kern="1200" cap="none" spc="0" normalizeH="0" baseline="0" noProof="0" smtClean="0">
                <a:ln>
                  <a:noFill/>
                </a:ln>
                <a:solidFill>
                  <a:schemeClr val="tx2">
                    <a:shade val="90000"/>
                  </a:schemeClr>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a:t>
            </a:fld>
            <a:endParaRPr kumimoji="0" lang="en-US" sz="1200" b="0" i="0" u="none" strike="noStrike" kern="1200" cap="none" spc="0" normalizeH="0" baseline="0" noProof="0" dirty="0">
              <a:ln>
                <a:noFill/>
              </a:ln>
              <a:solidFill>
                <a:schemeClr val="tx2">
                  <a:shade val="90000"/>
                </a:schemeClr>
              </a:solidFill>
              <a:effectLst/>
              <a:uLnTx/>
              <a:uFillTx/>
              <a:latin typeface="+mn-lt"/>
              <a:ea typeface="+mn-ea"/>
              <a:cs typeface="+mn-cs"/>
            </a:endParaRPr>
          </a:p>
        </p:txBody>
      </p:sp>
      <p:pic>
        <p:nvPicPr>
          <p:cNvPr id="90" name="Picture 7"/>
          <p:cNvPicPr>
            <a:picLocks noChangeAspect="1" noChangeArrowheads="1"/>
          </p:cNvPicPr>
          <p:nvPr/>
        </p:nvPicPr>
        <p:blipFill>
          <a:blip r:embed="rId2" cstate="print"/>
          <a:srcRect/>
          <a:stretch>
            <a:fillRect/>
          </a:stretch>
        </p:blipFill>
        <p:spPr bwMode="auto">
          <a:xfrm>
            <a:off x="971600" y="980728"/>
            <a:ext cx="3953351" cy="1508760"/>
          </a:xfrm>
          <a:prstGeom prst="rect">
            <a:avLst/>
          </a:prstGeom>
          <a:noFill/>
          <a:ln w="9525">
            <a:noFill/>
            <a:miter lim="800000"/>
            <a:headEnd/>
            <a:tailEnd/>
          </a:ln>
        </p:spPr>
      </p:pic>
      <p:sp>
        <p:nvSpPr>
          <p:cNvPr id="91" name="AutoShape 8"/>
          <p:cNvSpPr>
            <a:spLocks/>
          </p:cNvSpPr>
          <p:nvPr/>
        </p:nvSpPr>
        <p:spPr bwMode="auto">
          <a:xfrm>
            <a:off x="1781679" y="692696"/>
            <a:ext cx="3167533" cy="287480"/>
          </a:xfrm>
          <a:prstGeom prst="roundRect">
            <a:avLst>
              <a:gd name="adj" fmla="val 50000"/>
            </a:avLst>
          </a:prstGeom>
          <a:noFill/>
          <a:ln w="18000">
            <a:solidFill>
              <a:srgbClr val="FF0000"/>
            </a:solidFill>
            <a:round/>
            <a:headEnd/>
            <a:tailEnd type="triangle" w="med" len="med"/>
          </a:ln>
        </p:spPr>
        <p:txBody>
          <a:bodyPr wrap="none" anchor="ctr"/>
          <a:lstStyle/>
          <a:p>
            <a:endParaRPr lang="en-US"/>
          </a:p>
        </p:txBody>
      </p:sp>
      <p:sp>
        <p:nvSpPr>
          <p:cNvPr id="92" name="Line 9"/>
          <p:cNvSpPr>
            <a:spLocks noChangeShapeType="1"/>
          </p:cNvSpPr>
          <p:nvPr/>
        </p:nvSpPr>
        <p:spPr bwMode="auto">
          <a:xfrm flipH="1">
            <a:off x="3257616" y="908720"/>
            <a:ext cx="306272" cy="872696"/>
          </a:xfrm>
          <a:prstGeom prst="line">
            <a:avLst/>
          </a:prstGeom>
          <a:noFill/>
          <a:ln w="18000">
            <a:solidFill>
              <a:srgbClr val="FF0000"/>
            </a:solidFill>
            <a:round/>
            <a:headEnd/>
            <a:tailEnd type="triangle" w="med" len="med"/>
          </a:ln>
        </p:spPr>
        <p:txBody>
          <a:bodyPr/>
          <a:lstStyle/>
          <a:p>
            <a:endParaRPr lang="en-US"/>
          </a:p>
        </p:txBody>
      </p:sp>
      <p:pic>
        <p:nvPicPr>
          <p:cNvPr id="93" name="Picture 24"/>
          <p:cNvPicPr>
            <a:picLocks noChangeAspect="1" noChangeArrowheads="1"/>
          </p:cNvPicPr>
          <p:nvPr/>
        </p:nvPicPr>
        <p:blipFill>
          <a:blip r:embed="rId3" cstate="print"/>
          <a:srcRect/>
          <a:stretch>
            <a:fillRect/>
          </a:stretch>
        </p:blipFill>
        <p:spPr bwMode="auto">
          <a:xfrm>
            <a:off x="5398088" y="831357"/>
            <a:ext cx="2774312" cy="1661539"/>
          </a:xfrm>
          <a:prstGeom prst="rect">
            <a:avLst/>
          </a:prstGeom>
          <a:noFill/>
          <a:ln w="9525">
            <a:noFill/>
            <a:miter lim="800000"/>
            <a:headEnd/>
            <a:tailEnd/>
          </a:ln>
        </p:spPr>
      </p:pic>
      <p:sp>
        <p:nvSpPr>
          <p:cNvPr id="94" name="AutoShape 10"/>
          <p:cNvSpPr>
            <a:spLocks noChangeArrowheads="1"/>
          </p:cNvSpPr>
          <p:nvPr/>
        </p:nvSpPr>
        <p:spPr bwMode="auto">
          <a:xfrm>
            <a:off x="1813314" y="764704"/>
            <a:ext cx="2968761" cy="169277"/>
          </a:xfrm>
          <a:prstGeom prst="roundRect">
            <a:avLst>
              <a:gd name="adj" fmla="val 593"/>
            </a:avLst>
          </a:prstGeom>
          <a:noFill/>
          <a:ln w="9525">
            <a:noFill/>
            <a:round/>
            <a:headEnd/>
            <a:tailEnd type="triangle" w="med" len="med"/>
          </a:ln>
        </p:spPr>
        <p:txBody>
          <a:bodyPr wrap="none" lIns="0" tIns="0" rIns="0" bIns="0">
            <a:spAutoFit/>
          </a:bodyPr>
          <a:lstStyle/>
          <a:p>
            <a:pPr algn="ctr" eaLnBrk="1">
              <a:buClr>
                <a:srgbClr val="000000"/>
              </a:buClr>
              <a:buSzPct val="45000"/>
              <a:buFont typeface="StarSymbol" charset="0"/>
              <a:buNone/>
              <a:tabLst>
                <a:tab pos="723900" algn="l"/>
                <a:tab pos="1447800" algn="l"/>
                <a:tab pos="2171700" algn="l"/>
                <a:tab pos="2895600" algn="l"/>
                <a:tab pos="3619500" algn="l"/>
              </a:tabLst>
            </a:pPr>
            <a:r>
              <a:rPr lang="en-GB" sz="1100" b="1" dirty="0">
                <a:solidFill>
                  <a:srgbClr val="000000"/>
                </a:solidFill>
                <a:latin typeface="Times" pitchFamily="-112" charset="0"/>
              </a:rPr>
              <a:t>"pancake" propagates </a:t>
            </a:r>
            <a:r>
              <a:rPr lang="en-GB" sz="1100" b="1" dirty="0">
                <a:solidFill>
                  <a:srgbClr val="000000"/>
                </a:solidFill>
                <a:latin typeface="Symbol" pitchFamily="18" charset="2"/>
              </a:rPr>
              <a:t></a:t>
            </a:r>
            <a:r>
              <a:rPr lang="en-GB" sz="1100" b="1" dirty="0">
                <a:solidFill>
                  <a:srgbClr val="000000"/>
                </a:solidFill>
                <a:latin typeface="Times" pitchFamily="-112" charset="0"/>
              </a:rPr>
              <a:t> to shower direction</a:t>
            </a:r>
          </a:p>
        </p:txBody>
      </p:sp>
      <p:sp>
        <p:nvSpPr>
          <p:cNvPr id="96" name="AutoShape 5"/>
          <p:cNvSpPr>
            <a:spLocks noChangeArrowheads="1"/>
          </p:cNvSpPr>
          <p:nvPr/>
        </p:nvSpPr>
        <p:spPr bwMode="blackWhite">
          <a:xfrm>
            <a:off x="144016" y="2564904"/>
            <a:ext cx="8820472" cy="72008"/>
          </a:xfrm>
          <a:prstGeom prst="roundRect">
            <a:avLst>
              <a:gd name="adj" fmla="val 9106"/>
            </a:avLst>
          </a:prstGeom>
          <a:gradFill rotWithShape="1">
            <a:gsLst>
              <a:gs pos="0">
                <a:srgbClr val="699D5F"/>
              </a:gs>
              <a:gs pos="100000">
                <a:srgbClr val="699D5F">
                  <a:gamma/>
                  <a:tint val="69804"/>
                  <a:invGamma/>
                </a:srgbClr>
              </a:gs>
            </a:gsLst>
            <a:lin ang="5400000" scaled="1"/>
          </a:gradFill>
          <a:ln w="25400">
            <a:solidFill>
              <a:schemeClr val="bg1"/>
            </a:solidFill>
            <a:round/>
            <a:headEnd/>
            <a:tailEnd/>
          </a:ln>
          <a:effectLst/>
        </p:spPr>
        <p:txBody>
          <a:bodyPr wrap="none" anchor="ctr"/>
          <a:lstStyle/>
          <a:p>
            <a:pPr algn="ctr" eaLnBrk="0" hangingPunct="0"/>
            <a:endParaRPr lang="en-GB" b="1" dirty="0">
              <a:solidFill>
                <a:schemeClr val="bg1"/>
              </a:solidFill>
            </a:endParaRPr>
          </a:p>
        </p:txBody>
      </p:sp>
      <p:sp>
        <p:nvSpPr>
          <p:cNvPr id="99" name="TextBox 98"/>
          <p:cNvSpPr txBox="1"/>
          <p:nvPr/>
        </p:nvSpPr>
        <p:spPr>
          <a:xfrm>
            <a:off x="2843808" y="2636912"/>
            <a:ext cx="3384376" cy="369332"/>
          </a:xfrm>
          <a:prstGeom prst="rect">
            <a:avLst/>
          </a:prstGeom>
          <a:noFill/>
        </p:spPr>
        <p:txBody>
          <a:bodyPr wrap="square" rtlCol="0">
            <a:spAutoFit/>
          </a:bodyPr>
          <a:lstStyle/>
          <a:p>
            <a:r>
              <a:rPr lang="en-US" b="1" dirty="0" smtClean="0">
                <a:solidFill>
                  <a:srgbClr val="FF0000"/>
                </a:solidFill>
              </a:rPr>
              <a:t>Neutrino detection methods</a:t>
            </a:r>
            <a:endParaRPr lang="en-US" b="1" dirty="0">
              <a:solidFill>
                <a:srgbClr val="FF0000"/>
              </a:solidFill>
            </a:endParaRPr>
          </a:p>
        </p:txBody>
      </p:sp>
      <p:pic>
        <p:nvPicPr>
          <p:cNvPr id="97" name="Picture 96"/>
          <p:cNvPicPr>
            <a:picLocks noChangeAspect="1" noChangeArrowheads="1"/>
          </p:cNvPicPr>
          <p:nvPr/>
        </p:nvPicPr>
        <p:blipFill>
          <a:blip r:embed="rId4" cstate="print"/>
          <a:srcRect/>
          <a:stretch>
            <a:fillRect/>
          </a:stretch>
        </p:blipFill>
        <p:spPr bwMode="auto">
          <a:xfrm>
            <a:off x="0" y="0"/>
            <a:ext cx="1857356" cy="857232"/>
          </a:xfrm>
          <a:prstGeom prst="rect">
            <a:avLst/>
          </a:prstGeom>
          <a:noFill/>
          <a:ln w="9525">
            <a:noFill/>
            <a:miter lim="800000"/>
            <a:headEnd/>
            <a:tailEnd/>
          </a:ln>
        </p:spPr>
      </p:pic>
      <p:pic>
        <p:nvPicPr>
          <p:cNvPr id="98" name="Picture 2"/>
          <p:cNvPicPr>
            <a:picLocks noChangeAspect="1" noChangeArrowheads="1"/>
          </p:cNvPicPr>
          <p:nvPr/>
        </p:nvPicPr>
        <p:blipFill>
          <a:blip r:embed="rId5" cstate="print"/>
          <a:srcRect/>
          <a:stretch>
            <a:fillRect/>
          </a:stretch>
        </p:blipFill>
        <p:spPr bwMode="auto">
          <a:xfrm>
            <a:off x="8351837" y="0"/>
            <a:ext cx="792163" cy="701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1C6ED56-4D28-4295-A9C0-5218C24AF33C}" type="slidenum">
              <a:rPr lang="en-US" smtClean="0"/>
              <a:pPr>
                <a:defRPr/>
              </a:pPr>
              <a:t>4</a:t>
            </a:fld>
            <a:endParaRPr lang="en-US" dirty="0"/>
          </a:p>
        </p:txBody>
      </p:sp>
      <p:grpSp>
        <p:nvGrpSpPr>
          <p:cNvPr id="12" name="Group 61"/>
          <p:cNvGrpSpPr>
            <a:grpSpLocks/>
          </p:cNvGrpSpPr>
          <p:nvPr/>
        </p:nvGrpSpPr>
        <p:grpSpPr bwMode="auto">
          <a:xfrm>
            <a:off x="2347930" y="-24"/>
            <a:ext cx="4724400" cy="685800"/>
            <a:chOff x="1296" y="1824"/>
            <a:chExt cx="2976" cy="432"/>
          </a:xfrm>
        </p:grpSpPr>
        <p:sp>
          <p:nvSpPr>
            <p:cNvPr id="13" name="AutoShape 62"/>
            <p:cNvSpPr>
              <a:spLocks noChangeArrowheads="1"/>
            </p:cNvSpPr>
            <p:nvPr/>
          </p:nvSpPr>
          <p:spPr bwMode="gray">
            <a:xfrm>
              <a:off x="1536" y="1899"/>
              <a:ext cx="2736" cy="288"/>
            </a:xfrm>
            <a:prstGeom prst="roundRect">
              <a:avLst>
                <a:gd name="adj" fmla="val 16667"/>
              </a:avLst>
            </a:prstGeom>
            <a:gradFill rotWithShape="1">
              <a:gsLst>
                <a:gs pos="0">
                  <a:schemeClr val="folHlink"/>
                </a:gs>
                <a:gs pos="50000">
                  <a:schemeClr val="folHlink">
                    <a:gamma/>
                    <a:tint val="21176"/>
                    <a:invGamma/>
                  </a:schemeClr>
                </a:gs>
                <a:gs pos="100000">
                  <a:schemeClr val="folHlink"/>
                </a:gs>
              </a:gsLst>
              <a:lin ang="5400000" scaled="1"/>
            </a:gradFill>
            <a:ln w="12700" algn="ctr">
              <a:solidFill>
                <a:schemeClr val="bg1"/>
              </a:solidFill>
              <a:round/>
              <a:headEnd/>
              <a:tailEnd/>
            </a:ln>
            <a:effectLst/>
          </p:spPr>
          <p:txBody>
            <a:bodyPr wrap="none" anchor="ctr"/>
            <a:lstStyle/>
            <a:p>
              <a:endParaRPr lang="en-US"/>
            </a:p>
          </p:txBody>
        </p:sp>
        <p:sp>
          <p:nvSpPr>
            <p:cNvPr id="14" name="AutoShape 63"/>
            <p:cNvSpPr>
              <a:spLocks noChangeArrowheads="1"/>
            </p:cNvSpPr>
            <p:nvPr/>
          </p:nvSpPr>
          <p:spPr bwMode="gray">
            <a:xfrm>
              <a:off x="1296" y="1824"/>
              <a:ext cx="432" cy="432"/>
            </a:xfrm>
            <a:prstGeom prst="diamond">
              <a:avLst/>
            </a:prstGeom>
            <a:solidFill>
              <a:schemeClr val="folHlink"/>
            </a:solidFill>
            <a:ln w="25400" algn="ctr">
              <a:solidFill>
                <a:schemeClr val="bg1"/>
              </a:solidFill>
              <a:miter lim="800000"/>
              <a:headEnd/>
              <a:tailEnd/>
            </a:ln>
            <a:effectLst/>
          </p:spPr>
          <p:txBody>
            <a:bodyPr wrap="none" anchor="ctr"/>
            <a:lstStyle/>
            <a:p>
              <a:endParaRPr lang="en-US"/>
            </a:p>
          </p:txBody>
        </p:sp>
        <p:sp>
          <p:nvSpPr>
            <p:cNvPr id="15" name="Text Box 64"/>
            <p:cNvSpPr txBox="1">
              <a:spLocks noChangeArrowheads="1"/>
            </p:cNvSpPr>
            <p:nvPr/>
          </p:nvSpPr>
          <p:spPr bwMode="gray">
            <a:xfrm>
              <a:off x="1680" y="1934"/>
              <a:ext cx="2160" cy="231"/>
            </a:xfrm>
            <a:prstGeom prst="rect">
              <a:avLst/>
            </a:prstGeom>
            <a:noFill/>
            <a:ln w="9525" algn="ctr">
              <a:noFill/>
              <a:miter lim="800000"/>
              <a:headEnd/>
              <a:tailEnd/>
            </a:ln>
            <a:effectLst/>
          </p:spPr>
          <p:txBody>
            <a:bodyPr>
              <a:spAutoFit/>
            </a:bodyPr>
            <a:lstStyle/>
            <a:p>
              <a:pPr algn="ctr" eaLnBrk="0" hangingPunct="0"/>
              <a:r>
                <a:rPr lang="en-US" b="1" dirty="0" smtClean="0">
                  <a:solidFill>
                    <a:srgbClr val="000000"/>
                  </a:solidFill>
                </a:rPr>
                <a:t>Aims </a:t>
              </a:r>
              <a:endParaRPr lang="en-US" b="1" dirty="0">
                <a:solidFill>
                  <a:srgbClr val="000000"/>
                </a:solidFill>
              </a:endParaRPr>
            </a:p>
          </p:txBody>
        </p:sp>
        <p:sp>
          <p:nvSpPr>
            <p:cNvPr id="16" name="Text Box 65"/>
            <p:cNvSpPr txBox="1">
              <a:spLocks noChangeArrowheads="1"/>
            </p:cNvSpPr>
            <p:nvPr/>
          </p:nvSpPr>
          <p:spPr bwMode="gray">
            <a:xfrm>
              <a:off x="1393" y="1886"/>
              <a:ext cx="224" cy="291"/>
            </a:xfrm>
            <a:prstGeom prst="rect">
              <a:avLst/>
            </a:prstGeom>
            <a:noFill/>
            <a:ln w="9525" algn="ctr">
              <a:noFill/>
              <a:miter lim="800000"/>
              <a:headEnd/>
              <a:tailEnd/>
            </a:ln>
            <a:effectLst/>
          </p:spPr>
          <p:txBody>
            <a:bodyPr wrap="none">
              <a:spAutoFit/>
            </a:bodyPr>
            <a:lstStyle/>
            <a:p>
              <a:pPr algn="ctr" eaLnBrk="0" hangingPunct="0"/>
              <a:r>
                <a:rPr lang="en-US" sz="2400" dirty="0" smtClean="0">
                  <a:solidFill>
                    <a:srgbClr val="FF0000"/>
                  </a:solidFill>
                </a:rPr>
                <a:t>2</a:t>
              </a:r>
              <a:endParaRPr lang="en-US" sz="2400" dirty="0">
                <a:solidFill>
                  <a:srgbClr val="FF0000"/>
                </a:solidFill>
              </a:endParaRPr>
            </a:p>
          </p:txBody>
        </p:sp>
      </p:grpSp>
      <p:grpSp>
        <p:nvGrpSpPr>
          <p:cNvPr id="18" name="Group 15"/>
          <p:cNvGrpSpPr>
            <a:grpSpLocks/>
          </p:cNvGrpSpPr>
          <p:nvPr/>
        </p:nvGrpSpPr>
        <p:grpSpPr bwMode="auto">
          <a:xfrm>
            <a:off x="251520" y="852952"/>
            <a:ext cx="8712968" cy="5076378"/>
            <a:chOff x="576" y="1779"/>
            <a:chExt cx="1446" cy="2018"/>
          </a:xfrm>
        </p:grpSpPr>
        <p:sp>
          <p:nvSpPr>
            <p:cNvPr id="19" name="AutoShape 16"/>
            <p:cNvSpPr>
              <a:spLocks noChangeArrowheads="1"/>
            </p:cNvSpPr>
            <p:nvPr/>
          </p:nvSpPr>
          <p:spPr bwMode="auto">
            <a:xfrm>
              <a:off x="576" y="1942"/>
              <a:ext cx="1446" cy="1855"/>
            </a:xfrm>
            <a:prstGeom prst="roundRect">
              <a:avLst>
                <a:gd name="adj" fmla="val 4690"/>
              </a:avLst>
            </a:prstGeom>
            <a:noFill/>
            <a:ln w="57150">
              <a:solidFill>
                <a:schemeClr val="folHlink"/>
              </a:solidFill>
              <a:round/>
              <a:headEnd/>
              <a:tailEnd/>
            </a:ln>
            <a:effectLst/>
          </p:spPr>
          <p:txBody>
            <a:bodyPr wrap="none" anchor="ctr"/>
            <a:lstStyle/>
            <a:p>
              <a:endParaRPr lang="en-US"/>
            </a:p>
          </p:txBody>
        </p:sp>
        <p:sp>
          <p:nvSpPr>
            <p:cNvPr id="20" name="AutoShape 17"/>
            <p:cNvSpPr>
              <a:spLocks noChangeArrowheads="1"/>
            </p:cNvSpPr>
            <p:nvPr/>
          </p:nvSpPr>
          <p:spPr bwMode="gray">
            <a:xfrm>
              <a:off x="963" y="1802"/>
              <a:ext cx="671" cy="266"/>
            </a:xfrm>
            <a:prstGeom prst="roundRect">
              <a:avLst>
                <a:gd name="adj" fmla="val 50000"/>
              </a:avLst>
            </a:prstGeom>
            <a:gradFill rotWithShape="1">
              <a:gsLst>
                <a:gs pos="0">
                  <a:schemeClr val="folHlink">
                    <a:gamma/>
                    <a:shade val="38824"/>
                    <a:invGamma/>
                  </a:schemeClr>
                </a:gs>
                <a:gs pos="50000">
                  <a:schemeClr val="folHlink"/>
                </a:gs>
                <a:gs pos="100000">
                  <a:schemeClr val="folHlink">
                    <a:gamma/>
                    <a:shade val="38824"/>
                    <a:invGamma/>
                  </a:schemeClr>
                </a:gs>
              </a:gsLst>
              <a:lin ang="5400000" scaled="1"/>
            </a:gradFill>
            <a:ln w="9525">
              <a:noFill/>
              <a:round/>
              <a:headEnd/>
              <a:tailEnd/>
            </a:ln>
            <a:effectLst/>
          </p:spPr>
          <p:txBody>
            <a:bodyPr wrap="none" anchor="ctr"/>
            <a:lstStyle/>
            <a:p>
              <a:endParaRPr lang="en-US"/>
            </a:p>
          </p:txBody>
        </p:sp>
        <p:sp>
          <p:nvSpPr>
            <p:cNvPr id="21" name="AutoShape 18"/>
            <p:cNvSpPr>
              <a:spLocks noChangeArrowheads="1"/>
            </p:cNvSpPr>
            <p:nvPr/>
          </p:nvSpPr>
          <p:spPr bwMode="auto">
            <a:xfrm flipH="1">
              <a:off x="1773" y="1897"/>
              <a:ext cx="45" cy="91"/>
            </a:xfrm>
            <a:prstGeom prst="octagon">
              <a:avLst>
                <a:gd name="adj" fmla="val 29287"/>
              </a:avLst>
            </a:prstGeom>
            <a:solidFill>
              <a:schemeClr val="bg1"/>
            </a:solidFill>
            <a:ln w="9525">
              <a:noFill/>
              <a:miter lim="800000"/>
              <a:headEnd/>
              <a:tailEnd/>
            </a:ln>
            <a:effectLst/>
          </p:spPr>
          <p:txBody>
            <a:bodyPr wrap="none" anchor="ctr"/>
            <a:lstStyle/>
            <a:p>
              <a:endParaRPr lang="en-US"/>
            </a:p>
          </p:txBody>
        </p:sp>
        <p:sp>
          <p:nvSpPr>
            <p:cNvPr id="22" name="AutoShape 19"/>
            <p:cNvSpPr>
              <a:spLocks noChangeArrowheads="1"/>
            </p:cNvSpPr>
            <p:nvPr/>
          </p:nvSpPr>
          <p:spPr bwMode="auto">
            <a:xfrm flipH="1">
              <a:off x="776" y="1897"/>
              <a:ext cx="46" cy="91"/>
            </a:xfrm>
            <a:prstGeom prst="octagon">
              <a:avLst>
                <a:gd name="adj" fmla="val 29287"/>
              </a:avLst>
            </a:prstGeom>
            <a:solidFill>
              <a:schemeClr val="bg1"/>
            </a:solidFill>
            <a:ln w="9525">
              <a:noFill/>
              <a:miter lim="800000"/>
              <a:headEnd/>
              <a:tailEnd/>
            </a:ln>
            <a:effectLst/>
          </p:spPr>
          <p:txBody>
            <a:bodyPr wrap="none" anchor="ctr"/>
            <a:lstStyle/>
            <a:p>
              <a:endParaRPr lang="en-US"/>
            </a:p>
          </p:txBody>
        </p:sp>
        <p:sp>
          <p:nvSpPr>
            <p:cNvPr id="23" name="Text Box 20"/>
            <p:cNvSpPr txBox="1">
              <a:spLocks noChangeArrowheads="1"/>
            </p:cNvSpPr>
            <p:nvPr/>
          </p:nvSpPr>
          <p:spPr bwMode="gray">
            <a:xfrm>
              <a:off x="1144" y="1779"/>
              <a:ext cx="267" cy="262"/>
            </a:xfrm>
            <a:prstGeom prst="rect">
              <a:avLst/>
            </a:prstGeom>
            <a:noFill/>
            <a:ln w="9525" algn="ctr">
              <a:noFill/>
              <a:miter lim="800000"/>
              <a:headEnd/>
              <a:tailEnd/>
            </a:ln>
            <a:effectLst/>
          </p:spPr>
          <p:txBody>
            <a:bodyPr wrap="square">
              <a:spAutoFit/>
            </a:bodyPr>
            <a:lstStyle/>
            <a:p>
              <a:pPr algn="ctr" eaLnBrk="0" hangingPunct="0"/>
              <a:endParaRPr lang="en-US" sz="2000" b="1" dirty="0">
                <a:solidFill>
                  <a:schemeClr val="bg1"/>
                </a:solidFill>
              </a:endParaRPr>
            </a:p>
          </p:txBody>
        </p:sp>
      </p:grpSp>
      <p:sp>
        <p:nvSpPr>
          <p:cNvPr id="24" name="TextBox 23"/>
          <p:cNvSpPr txBox="1"/>
          <p:nvPr/>
        </p:nvSpPr>
        <p:spPr>
          <a:xfrm>
            <a:off x="428596" y="1428736"/>
            <a:ext cx="8352928" cy="5047536"/>
          </a:xfrm>
          <a:prstGeom prst="rect">
            <a:avLst/>
          </a:prstGeom>
          <a:noFill/>
        </p:spPr>
        <p:txBody>
          <a:bodyPr wrap="square" rtlCol="0">
            <a:spAutoFit/>
          </a:bodyPr>
          <a:lstStyle/>
          <a:p>
            <a:pPr marL="514350" indent="-514350" algn="just">
              <a:buFont typeface="+mj-lt"/>
              <a:buAutoNum type="arabicPeriod"/>
            </a:pPr>
            <a:endParaRPr lang="en-US" sz="1400" dirty="0" smtClean="0">
              <a:solidFill>
                <a:srgbClr val="0000FF"/>
              </a:solidFill>
            </a:endParaRPr>
          </a:p>
          <a:p>
            <a:pPr marL="514350" indent="-514350" algn="just">
              <a:buFont typeface="+mj-lt"/>
              <a:buAutoNum type="arabicPeriod"/>
            </a:pPr>
            <a:endParaRPr lang="en-US" sz="2800" dirty="0" smtClean="0">
              <a:solidFill>
                <a:srgbClr val="0000FF"/>
              </a:solidFill>
            </a:endParaRPr>
          </a:p>
          <a:p>
            <a:pPr marL="514350" indent="-514350" algn="just">
              <a:buFont typeface="+mj-lt"/>
              <a:buAutoNum type="arabicPeriod"/>
            </a:pPr>
            <a:r>
              <a:rPr lang="en-US" sz="2800" dirty="0" smtClean="0">
                <a:solidFill>
                  <a:srgbClr val="0000FF"/>
                </a:solidFill>
              </a:rPr>
              <a:t>Simulation and study of acoustic transmitter array for neutrino </a:t>
            </a:r>
            <a:r>
              <a:rPr lang="en-US" sz="2800" dirty="0" smtClean="0">
                <a:solidFill>
                  <a:srgbClr val="0000FF"/>
                </a:solidFill>
              </a:rPr>
              <a:t>emulation</a:t>
            </a:r>
            <a:endParaRPr lang="en-US" sz="2800" dirty="0" smtClean="0">
              <a:solidFill>
                <a:srgbClr val="0000FF"/>
              </a:solidFill>
            </a:endParaRPr>
          </a:p>
          <a:p>
            <a:pPr marL="514350" indent="-514350" algn="just">
              <a:buFont typeface="+mj-lt"/>
              <a:buAutoNum type="arabicPeriod"/>
            </a:pPr>
            <a:r>
              <a:rPr lang="en-US" sz="2800" dirty="0" smtClean="0">
                <a:solidFill>
                  <a:srgbClr val="0000FF"/>
                </a:solidFill>
              </a:rPr>
              <a:t>Design and construction of the acoustic transmitter array. </a:t>
            </a:r>
          </a:p>
          <a:p>
            <a:pPr marL="514350" indent="-514350" algn="just">
              <a:buFont typeface="+mj-lt"/>
              <a:buAutoNum type="arabicPeriod"/>
            </a:pPr>
            <a:r>
              <a:rPr lang="en-US" sz="2800" dirty="0" smtClean="0">
                <a:solidFill>
                  <a:srgbClr val="0000FF"/>
                </a:solidFill>
              </a:rPr>
              <a:t>Calibration and experiment of acoustic transmitter array at the laboratory</a:t>
            </a:r>
          </a:p>
          <a:p>
            <a:pPr marL="514350" indent="-514350" algn="just">
              <a:buFont typeface="+mj-lt"/>
              <a:buAutoNum type="arabicPeriod"/>
            </a:pPr>
            <a:r>
              <a:rPr lang="en-US" sz="2800" dirty="0" smtClean="0">
                <a:solidFill>
                  <a:srgbClr val="0000FF"/>
                </a:solidFill>
              </a:rPr>
              <a:t>Deployment of acoustic transmitter  array at ANTARES site, </a:t>
            </a:r>
            <a:r>
              <a:rPr lang="en-US" sz="2800" dirty="0" smtClean="0">
                <a:solidFill>
                  <a:srgbClr val="0000FF"/>
                </a:solidFill>
              </a:rPr>
              <a:t>France</a:t>
            </a:r>
          </a:p>
          <a:p>
            <a:pPr marL="514350" indent="-514350" algn="just">
              <a:buFont typeface="+mj-lt"/>
              <a:buAutoNum type="arabicPeriod"/>
            </a:pPr>
            <a:r>
              <a:rPr lang="en-US" sz="2800" dirty="0" smtClean="0">
                <a:solidFill>
                  <a:srgbClr val="0000FF"/>
                </a:solidFill>
              </a:rPr>
              <a:t>Exploding Wires – Groundhog Day!</a:t>
            </a:r>
          </a:p>
          <a:p>
            <a:pPr marL="514350" indent="-514350" algn="just">
              <a:buFont typeface="+mj-lt"/>
              <a:buAutoNum type="arabicPeriod"/>
            </a:pPr>
            <a:r>
              <a:rPr lang="en-US" sz="2800" dirty="0" smtClean="0">
                <a:solidFill>
                  <a:srgbClr val="0000FF"/>
                </a:solidFill>
              </a:rPr>
              <a:t>Thanks and a  request</a:t>
            </a:r>
            <a:endParaRPr lang="en-US" sz="2800" dirty="0" smtClean="0">
              <a:solidFill>
                <a:srgbClr val="0000FF"/>
              </a:solidFill>
            </a:endParaRPr>
          </a:p>
        </p:txBody>
      </p:sp>
      <p:pic>
        <p:nvPicPr>
          <p:cNvPr id="27" name="Picture 26"/>
          <p:cNvPicPr>
            <a:picLocks noChangeAspect="1" noChangeArrowheads="1"/>
          </p:cNvPicPr>
          <p:nvPr/>
        </p:nvPicPr>
        <p:blipFill>
          <a:blip r:embed="rId2" cstate="print"/>
          <a:srcRect/>
          <a:stretch>
            <a:fillRect/>
          </a:stretch>
        </p:blipFill>
        <p:spPr bwMode="auto">
          <a:xfrm>
            <a:off x="0" y="0"/>
            <a:ext cx="1857356" cy="857232"/>
          </a:xfrm>
          <a:prstGeom prst="rect">
            <a:avLst/>
          </a:prstGeom>
          <a:noFill/>
          <a:ln w="9525">
            <a:noFill/>
            <a:miter lim="800000"/>
            <a:headEnd/>
            <a:tailEnd/>
          </a:ln>
        </p:spPr>
      </p:pic>
      <p:pic>
        <p:nvPicPr>
          <p:cNvPr id="28" name="Picture 2"/>
          <p:cNvPicPr>
            <a:picLocks noChangeAspect="1" noChangeArrowheads="1"/>
          </p:cNvPicPr>
          <p:nvPr/>
        </p:nvPicPr>
        <p:blipFill>
          <a:blip r:embed="rId3" cstate="print"/>
          <a:srcRect/>
          <a:stretch>
            <a:fillRect/>
          </a:stretch>
        </p:blipFill>
        <p:spPr bwMode="auto">
          <a:xfrm>
            <a:off x="8286776" y="0"/>
            <a:ext cx="792163" cy="701675"/>
          </a:xfrm>
          <a:prstGeom prst="rect">
            <a:avLst/>
          </a:prstGeom>
          <a:noFill/>
          <a:ln w="9525">
            <a:noFill/>
            <a:miter lim="800000"/>
            <a:headEnd/>
            <a:tailEnd/>
          </a:ln>
          <a:effectLst/>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1C6ED56-4D28-4295-A9C0-5218C24AF33C}" type="slidenum">
              <a:rPr lang="en-US" smtClean="0"/>
              <a:pPr>
                <a:defRPr/>
              </a:pPr>
              <a:t>5</a:t>
            </a:fld>
            <a:endParaRPr lang="en-US" dirty="0"/>
          </a:p>
        </p:txBody>
      </p:sp>
      <p:sp>
        <p:nvSpPr>
          <p:cNvPr id="4" name="Rectangle 2"/>
          <p:cNvSpPr>
            <a:spLocks noChangeArrowheads="1"/>
          </p:cNvSpPr>
          <p:nvPr/>
        </p:nvSpPr>
        <p:spPr bwMode="auto">
          <a:xfrm>
            <a:off x="0" y="0"/>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en-GB"/>
          </a:p>
        </p:txBody>
      </p:sp>
      <p:graphicFrame>
        <p:nvGraphicFramePr>
          <p:cNvPr id="5" name="Object 4"/>
          <p:cNvGraphicFramePr>
            <a:graphicFrameLocks noChangeAspect="1"/>
          </p:cNvGraphicFramePr>
          <p:nvPr>
            <p:extLst>
              <p:ext uri="{D42A27DB-BD31-4B8C-83A1-F6EECF244321}">
                <p14:modId xmlns:p14="http://schemas.microsoft.com/office/powerpoint/2010/main" val="4081222287"/>
              </p:ext>
            </p:extLst>
          </p:nvPr>
        </p:nvGraphicFramePr>
        <p:xfrm>
          <a:off x="-81938" y="836712"/>
          <a:ext cx="6166106" cy="2978660"/>
        </p:xfrm>
        <a:graphic>
          <a:graphicData uri="http://schemas.openxmlformats.org/presentationml/2006/ole">
            <mc:AlternateContent xmlns:mc="http://schemas.openxmlformats.org/markup-compatibility/2006">
              <mc:Choice xmlns:v="urn:schemas-microsoft-com:vml" Requires="v">
                <p:oleObj spid="_x0000_s203810" r:id="rId3" imgW="5242255" imgH="2528011" progId="Visio.Drawing.11">
                  <p:embed/>
                </p:oleObj>
              </mc:Choice>
              <mc:Fallback>
                <p:oleObj r:id="rId3" imgW="5242255" imgH="2528011" progId="Visio.Drawing.11">
                  <p:embed/>
                  <p:pic>
                    <p:nvPicPr>
                      <p:cNvPr id="0" name="Object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938" y="836712"/>
                        <a:ext cx="6166106" cy="2978660"/>
                      </a:xfrm>
                      <a:prstGeom prst="rect">
                        <a:avLst/>
                      </a:prstGeom>
                      <a:noFill/>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3587851814"/>
              </p:ext>
            </p:extLst>
          </p:nvPr>
        </p:nvGraphicFramePr>
        <p:xfrm>
          <a:off x="3131840" y="3212976"/>
          <a:ext cx="3288664" cy="706454"/>
        </p:xfrm>
        <a:graphic>
          <a:graphicData uri="http://schemas.openxmlformats.org/presentationml/2006/ole">
            <mc:AlternateContent xmlns:mc="http://schemas.openxmlformats.org/markup-compatibility/2006">
              <mc:Choice xmlns:v="urn:schemas-microsoft-com:vml" Requires="v">
                <p:oleObj spid="_x0000_s203811" name="Equation" r:id="rId5" imgW="1714320" imgH="368280" progId="Equation.3">
                  <p:embed/>
                </p:oleObj>
              </mc:Choice>
              <mc:Fallback>
                <p:oleObj name="Equation" r:id="rId5" imgW="1714320" imgH="36828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3131840" y="3212976"/>
                        <a:ext cx="3288664" cy="706454"/>
                      </a:xfrm>
                      <a:prstGeom prst="rect">
                        <a:avLst/>
                      </a:prstGeom>
                      <a:noFill/>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514180428"/>
              </p:ext>
            </p:extLst>
          </p:nvPr>
        </p:nvGraphicFramePr>
        <p:xfrm>
          <a:off x="1303220" y="3861048"/>
          <a:ext cx="5357012" cy="1333960"/>
        </p:xfrm>
        <a:graphic>
          <a:graphicData uri="http://schemas.openxmlformats.org/presentationml/2006/ole">
            <mc:AlternateContent xmlns:mc="http://schemas.openxmlformats.org/markup-compatibility/2006">
              <mc:Choice xmlns:v="urn:schemas-microsoft-com:vml" Requires="v">
                <p:oleObj spid="_x0000_s203812" name="Equation" r:id="rId7" imgW="3213000" imgH="799920" progId="Equation.3">
                  <p:embed/>
                </p:oleObj>
              </mc:Choice>
              <mc:Fallback>
                <p:oleObj name="Equation" r:id="rId7" imgW="3213000" imgH="79992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1303220" y="3861048"/>
                        <a:ext cx="5357012" cy="1333960"/>
                      </a:xfrm>
                      <a:prstGeom prst="rect">
                        <a:avLst/>
                      </a:prstGeom>
                      <a:noFill/>
                    </p:spPr>
                  </p:pic>
                </p:oleObj>
              </mc:Fallback>
            </mc:AlternateContent>
          </a:graphicData>
        </a:graphic>
      </p:graphicFrame>
      <p:graphicFrame>
        <p:nvGraphicFramePr>
          <p:cNvPr id="8" name="Object 7"/>
          <p:cNvGraphicFramePr>
            <a:graphicFrameLocks noChangeAspect="1"/>
          </p:cNvGraphicFramePr>
          <p:nvPr>
            <p:extLst>
              <p:ext uri="{D42A27DB-BD31-4B8C-83A1-F6EECF244321}">
                <p14:modId xmlns:p14="http://schemas.microsoft.com/office/powerpoint/2010/main" val="1411479890"/>
              </p:ext>
            </p:extLst>
          </p:nvPr>
        </p:nvGraphicFramePr>
        <p:xfrm>
          <a:off x="3131840" y="5373216"/>
          <a:ext cx="1080120" cy="1080120"/>
        </p:xfrm>
        <a:graphic>
          <a:graphicData uri="http://schemas.openxmlformats.org/presentationml/2006/ole">
            <mc:AlternateContent xmlns:mc="http://schemas.openxmlformats.org/markup-compatibility/2006">
              <mc:Choice xmlns:v="urn:schemas-microsoft-com:vml" Requires="v">
                <p:oleObj spid="_x0000_s203813" name="Equation" r:id="rId9" imgW="419040" imgH="419040" progId="Equation.3">
                  <p:embed/>
                </p:oleObj>
              </mc:Choice>
              <mc:Fallback>
                <p:oleObj name="Equation" r:id="rId9" imgW="419040" imgH="41904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131840" y="5373216"/>
                        <a:ext cx="1080120" cy="1080120"/>
                      </a:xfrm>
                      <a:prstGeom prst="rect">
                        <a:avLst/>
                      </a:prstGeom>
                      <a:noFill/>
                    </p:spPr>
                  </p:pic>
                </p:oleObj>
              </mc:Fallback>
            </mc:AlternateContent>
          </a:graphicData>
        </a:graphic>
      </p:graphicFrame>
      <p:grpSp>
        <p:nvGrpSpPr>
          <p:cNvPr id="9" name="Group 46"/>
          <p:cNvGrpSpPr>
            <a:grpSpLocks/>
          </p:cNvGrpSpPr>
          <p:nvPr/>
        </p:nvGrpSpPr>
        <p:grpSpPr bwMode="auto">
          <a:xfrm>
            <a:off x="2133600" y="-42882"/>
            <a:ext cx="4224350" cy="685800"/>
            <a:chOff x="1296" y="1824"/>
            <a:chExt cx="2976" cy="432"/>
          </a:xfrm>
        </p:grpSpPr>
        <p:sp>
          <p:nvSpPr>
            <p:cNvPr id="10" name="AutoShape 47"/>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1" name="AutoShape 4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2" name="Text Box 49"/>
            <p:cNvSpPr txBox="1">
              <a:spLocks noChangeArrowheads="1"/>
            </p:cNvSpPr>
            <p:nvPr/>
          </p:nvSpPr>
          <p:spPr bwMode="gray">
            <a:xfrm>
              <a:off x="1680" y="1934"/>
              <a:ext cx="2592" cy="233"/>
            </a:xfrm>
            <a:prstGeom prst="rect">
              <a:avLst/>
            </a:prstGeom>
            <a:noFill/>
            <a:ln w="9525" algn="ctr">
              <a:noFill/>
              <a:miter lim="800000"/>
              <a:headEnd/>
              <a:tailEnd/>
            </a:ln>
            <a:effectLst/>
          </p:spPr>
          <p:txBody>
            <a:bodyPr wrap="square">
              <a:spAutoFit/>
            </a:bodyPr>
            <a:lstStyle/>
            <a:p>
              <a:pPr algn="ctr" eaLnBrk="0" hangingPunct="0"/>
              <a:r>
                <a:rPr lang="en-US" b="1" dirty="0" smtClean="0">
                  <a:solidFill>
                    <a:schemeClr val="bg1"/>
                  </a:solidFill>
                </a:rPr>
                <a:t>New Hydrophone </a:t>
              </a:r>
              <a:r>
                <a:rPr lang="en-US" b="1" dirty="0" smtClean="0">
                  <a:solidFill>
                    <a:schemeClr val="bg1"/>
                  </a:solidFill>
                </a:rPr>
                <a:t>Model </a:t>
              </a:r>
              <a:endParaRPr lang="en-US" b="1" dirty="0">
                <a:solidFill>
                  <a:schemeClr val="bg1"/>
                </a:solidFill>
              </a:endParaRPr>
            </a:p>
          </p:txBody>
        </p:sp>
        <p:sp>
          <p:nvSpPr>
            <p:cNvPr id="13" name="Text Box 50"/>
            <p:cNvSpPr txBox="1">
              <a:spLocks noChangeArrowheads="1"/>
            </p:cNvSpPr>
            <p:nvPr/>
          </p:nvSpPr>
          <p:spPr bwMode="gray">
            <a:xfrm>
              <a:off x="1393" y="1886"/>
              <a:ext cx="224" cy="291"/>
            </a:xfrm>
            <a:prstGeom prst="rect">
              <a:avLst/>
            </a:prstGeom>
            <a:noFill/>
            <a:ln w="9525" algn="ctr">
              <a:noFill/>
              <a:miter lim="800000"/>
              <a:headEnd/>
              <a:tailEnd/>
            </a:ln>
            <a:effectLst/>
          </p:spPr>
          <p:txBody>
            <a:bodyPr wrap="none">
              <a:spAutoFit/>
            </a:bodyPr>
            <a:lstStyle/>
            <a:p>
              <a:pPr algn="ctr" eaLnBrk="0" hangingPunct="0"/>
              <a:r>
                <a:rPr lang="en-US" sz="2400" dirty="0" smtClean="0">
                  <a:solidFill>
                    <a:schemeClr val="bg1"/>
                  </a:solidFill>
                </a:rPr>
                <a:t>3</a:t>
              </a:r>
              <a:endParaRPr lang="en-US" sz="2400" dirty="0">
                <a:solidFill>
                  <a:schemeClr val="bg1"/>
                </a:solidFill>
              </a:endParaRPr>
            </a:p>
          </p:txBody>
        </p:sp>
      </p:grpSp>
      <p:sp>
        <p:nvSpPr>
          <p:cNvPr id="14" name="TextBox 13"/>
          <p:cNvSpPr txBox="1"/>
          <p:nvPr/>
        </p:nvSpPr>
        <p:spPr>
          <a:xfrm>
            <a:off x="6876256" y="3284984"/>
            <a:ext cx="1728192" cy="1754326"/>
          </a:xfrm>
          <a:prstGeom prst="rect">
            <a:avLst/>
          </a:prstGeom>
          <a:solidFill>
            <a:srgbClr val="FFFF66"/>
          </a:solidFill>
        </p:spPr>
        <p:txBody>
          <a:bodyPr wrap="square" rtlCol="0">
            <a:spAutoFit/>
          </a:bodyPr>
          <a:lstStyle/>
          <a:p>
            <a:r>
              <a:rPr lang="en-GB" dirty="0" smtClean="0"/>
              <a:t>Based on </a:t>
            </a:r>
            <a:r>
              <a:rPr lang="en-GB" dirty="0" smtClean="0"/>
              <a:t>piezoelectric </a:t>
            </a:r>
            <a:r>
              <a:rPr lang="en-GB" dirty="0" smtClean="0"/>
              <a:t>effect </a:t>
            </a:r>
          </a:p>
          <a:p>
            <a:r>
              <a:rPr lang="en-GB" dirty="0" smtClean="0"/>
              <a:t>Twin mass model good compromise </a:t>
            </a:r>
            <a:endParaRPr lang="en-GB" dirty="0"/>
          </a:p>
        </p:txBody>
      </p:sp>
      <p:graphicFrame>
        <p:nvGraphicFramePr>
          <p:cNvPr id="16" name="Table 15"/>
          <p:cNvGraphicFramePr>
            <a:graphicFrameLocks noGrp="1"/>
          </p:cNvGraphicFramePr>
          <p:nvPr>
            <p:extLst>
              <p:ext uri="{D42A27DB-BD31-4B8C-83A1-F6EECF244321}">
                <p14:modId xmlns:p14="http://schemas.microsoft.com/office/powerpoint/2010/main" val="485594023"/>
              </p:ext>
            </p:extLst>
          </p:nvPr>
        </p:nvGraphicFramePr>
        <p:xfrm>
          <a:off x="6357950" y="980728"/>
          <a:ext cx="2678546" cy="1844040"/>
        </p:xfrm>
        <a:graphic>
          <a:graphicData uri="http://schemas.openxmlformats.org/drawingml/2006/table">
            <a:tbl>
              <a:tblPr firstRow="1" firstCol="1" bandRow="1"/>
              <a:tblGrid>
                <a:gridCol w="884382"/>
                <a:gridCol w="1794164"/>
              </a:tblGrid>
              <a:tr h="0">
                <a:tc>
                  <a:txBody>
                    <a:bodyPr/>
                    <a:lstStyle/>
                    <a:p>
                      <a:pPr indent="228600" algn="just">
                        <a:lnSpc>
                          <a:spcPct val="110000"/>
                        </a:lnSpc>
                        <a:spcAft>
                          <a:spcPts val="0"/>
                        </a:spcAft>
                        <a:tabLst>
                          <a:tab pos="1136650" algn="l"/>
                          <a:tab pos="457200" algn="l"/>
                        </a:tabLst>
                      </a:pPr>
                      <a:r>
                        <a:rPr lang="en-GB" sz="1100" dirty="0">
                          <a:effectLst/>
                          <a:latin typeface="Times New Roman"/>
                          <a:ea typeface="Times New Roman"/>
                        </a:rPr>
                        <a:t>state </a:t>
                      </a:r>
                      <a:r>
                        <a:rPr lang="en-GB" sz="1100" i="1" dirty="0">
                          <a:effectLst/>
                          <a:latin typeface="Times New Roman"/>
                          <a:ea typeface="Times New Roman"/>
                        </a:rPr>
                        <a:t>x</a:t>
                      </a:r>
                      <a:r>
                        <a:rPr lang="en-GB" sz="1100" i="1" baseline="-25000" dirty="0">
                          <a:effectLst/>
                          <a:latin typeface="Times New Roman"/>
                          <a:ea typeface="Times New Roman"/>
                        </a:rPr>
                        <a:t>1</a:t>
                      </a:r>
                      <a:endParaRPr lang="en-GB"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ct val="110000"/>
                        </a:lnSpc>
                        <a:spcAft>
                          <a:spcPts val="0"/>
                        </a:spcAft>
                        <a:tabLst>
                          <a:tab pos="1136650" algn="l"/>
                          <a:tab pos="457200" algn="l"/>
                        </a:tabLst>
                      </a:pPr>
                      <a:r>
                        <a:rPr lang="en-GB" sz="1100" dirty="0">
                          <a:effectLst/>
                          <a:latin typeface="Times New Roman"/>
                          <a:ea typeface="Times New Roman"/>
                        </a:rPr>
                        <a:t>Voltage across ceramic equivalent capacitance </a:t>
                      </a:r>
                      <a:endParaRPr lang="en-GB"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28600" algn="just">
                        <a:lnSpc>
                          <a:spcPct val="110000"/>
                        </a:lnSpc>
                        <a:spcAft>
                          <a:spcPts val="0"/>
                        </a:spcAft>
                        <a:tabLst>
                          <a:tab pos="1136650" algn="l"/>
                          <a:tab pos="457200" algn="l"/>
                        </a:tabLst>
                      </a:pPr>
                      <a:r>
                        <a:rPr lang="en-GB" sz="1100">
                          <a:effectLst/>
                          <a:latin typeface="Times New Roman"/>
                          <a:ea typeface="Times New Roman"/>
                        </a:rPr>
                        <a:t>state </a:t>
                      </a:r>
                      <a:r>
                        <a:rPr lang="en-GB" sz="1100" i="1">
                          <a:effectLst/>
                          <a:latin typeface="Times New Roman"/>
                          <a:ea typeface="Times New Roman"/>
                        </a:rPr>
                        <a:t>x</a:t>
                      </a:r>
                      <a:r>
                        <a:rPr lang="en-GB" sz="1100" i="1" baseline="-25000">
                          <a:effectLst/>
                          <a:latin typeface="Times New Roman"/>
                          <a:ea typeface="Times New Roman"/>
                        </a:rPr>
                        <a:t>2</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ct val="110000"/>
                        </a:lnSpc>
                        <a:spcAft>
                          <a:spcPts val="0"/>
                        </a:spcAft>
                        <a:tabLst>
                          <a:tab pos="1136650" algn="l"/>
                          <a:tab pos="457200" algn="l"/>
                        </a:tabLst>
                      </a:pPr>
                      <a:r>
                        <a:rPr lang="en-GB" sz="1100">
                          <a:effectLst/>
                          <a:latin typeface="Times New Roman"/>
                          <a:ea typeface="Times New Roman"/>
                        </a:rPr>
                        <a:t>velocity of mass 1</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28600" algn="just">
                        <a:lnSpc>
                          <a:spcPct val="110000"/>
                        </a:lnSpc>
                        <a:spcAft>
                          <a:spcPts val="0"/>
                        </a:spcAft>
                        <a:tabLst>
                          <a:tab pos="1136650" algn="l"/>
                          <a:tab pos="457200" algn="l"/>
                        </a:tabLst>
                      </a:pPr>
                      <a:r>
                        <a:rPr lang="en-GB" sz="1100">
                          <a:effectLst/>
                          <a:latin typeface="Times New Roman"/>
                          <a:ea typeface="Times New Roman"/>
                        </a:rPr>
                        <a:t>state x</a:t>
                      </a:r>
                      <a:r>
                        <a:rPr lang="en-GB" sz="1100" baseline="-25000">
                          <a:effectLst/>
                          <a:latin typeface="Times New Roman"/>
                          <a:ea typeface="Times New Roman"/>
                        </a:rPr>
                        <a:t>3</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ct val="110000"/>
                        </a:lnSpc>
                        <a:spcAft>
                          <a:spcPts val="0"/>
                        </a:spcAft>
                        <a:tabLst>
                          <a:tab pos="1136650" algn="l"/>
                          <a:tab pos="457200" algn="l"/>
                        </a:tabLst>
                      </a:pPr>
                      <a:r>
                        <a:rPr lang="en-GB" sz="1100">
                          <a:effectLst/>
                          <a:latin typeface="Times New Roman"/>
                          <a:ea typeface="Times New Roman"/>
                        </a:rPr>
                        <a:t>position of mass 1 </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28600" algn="just">
                        <a:lnSpc>
                          <a:spcPct val="110000"/>
                        </a:lnSpc>
                        <a:spcAft>
                          <a:spcPts val="0"/>
                        </a:spcAft>
                        <a:tabLst>
                          <a:tab pos="1136650" algn="l"/>
                          <a:tab pos="457200" algn="l"/>
                        </a:tabLst>
                      </a:pPr>
                      <a:r>
                        <a:rPr lang="en-GB" sz="1100">
                          <a:effectLst/>
                          <a:latin typeface="Times New Roman"/>
                          <a:ea typeface="Times New Roman"/>
                        </a:rPr>
                        <a:t>state </a:t>
                      </a:r>
                      <a:r>
                        <a:rPr lang="en-GB" sz="1100" i="1">
                          <a:effectLst/>
                          <a:latin typeface="Times New Roman"/>
                          <a:ea typeface="Times New Roman"/>
                        </a:rPr>
                        <a:t>x</a:t>
                      </a:r>
                      <a:r>
                        <a:rPr lang="en-GB" sz="1100" i="1" baseline="-25000">
                          <a:effectLst/>
                          <a:latin typeface="Times New Roman"/>
                          <a:ea typeface="Times New Roman"/>
                        </a:rPr>
                        <a:t>4</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ct val="110000"/>
                        </a:lnSpc>
                        <a:spcAft>
                          <a:spcPts val="0"/>
                        </a:spcAft>
                        <a:tabLst>
                          <a:tab pos="1136650" algn="l"/>
                          <a:tab pos="457200" algn="l"/>
                        </a:tabLst>
                      </a:pPr>
                      <a:r>
                        <a:rPr lang="en-GB" sz="1100">
                          <a:effectLst/>
                          <a:latin typeface="Times New Roman"/>
                          <a:ea typeface="Times New Roman"/>
                        </a:rPr>
                        <a:t>velocity of mass 2</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28600" algn="just">
                        <a:lnSpc>
                          <a:spcPct val="110000"/>
                        </a:lnSpc>
                        <a:spcAft>
                          <a:spcPts val="0"/>
                        </a:spcAft>
                        <a:tabLst>
                          <a:tab pos="1136650" algn="l"/>
                          <a:tab pos="457200" algn="l"/>
                        </a:tabLst>
                      </a:pPr>
                      <a:r>
                        <a:rPr lang="en-GB" sz="1100">
                          <a:effectLst/>
                          <a:latin typeface="Times New Roman"/>
                          <a:ea typeface="Times New Roman"/>
                        </a:rPr>
                        <a:t>state </a:t>
                      </a:r>
                      <a:r>
                        <a:rPr lang="en-GB" sz="1100" i="1">
                          <a:effectLst/>
                          <a:latin typeface="Times New Roman"/>
                          <a:ea typeface="Times New Roman"/>
                        </a:rPr>
                        <a:t>x</a:t>
                      </a:r>
                      <a:r>
                        <a:rPr lang="en-GB" sz="1100" i="1" baseline="-25000">
                          <a:effectLst/>
                          <a:latin typeface="Times New Roman"/>
                          <a:ea typeface="Times New Roman"/>
                        </a:rPr>
                        <a:t>5</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ct val="110000"/>
                        </a:lnSpc>
                        <a:spcAft>
                          <a:spcPts val="0"/>
                        </a:spcAft>
                        <a:tabLst>
                          <a:tab pos="1136650" algn="l"/>
                          <a:tab pos="457200" algn="l"/>
                        </a:tabLst>
                      </a:pPr>
                      <a:r>
                        <a:rPr lang="en-GB" sz="1100">
                          <a:effectLst/>
                          <a:latin typeface="Times New Roman"/>
                          <a:ea typeface="Times New Roman"/>
                        </a:rPr>
                        <a:t>position of mass 2</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28600" algn="just">
                        <a:lnSpc>
                          <a:spcPct val="110000"/>
                        </a:lnSpc>
                        <a:spcAft>
                          <a:spcPts val="0"/>
                        </a:spcAft>
                        <a:tabLst>
                          <a:tab pos="1136650" algn="l"/>
                          <a:tab pos="457200" algn="l"/>
                        </a:tabLst>
                      </a:pPr>
                      <a:r>
                        <a:rPr lang="en-GB" sz="1100">
                          <a:effectLst/>
                          <a:latin typeface="Times New Roman"/>
                          <a:ea typeface="Times New Roman"/>
                        </a:rPr>
                        <a:t>input </a:t>
                      </a:r>
                      <a:r>
                        <a:rPr lang="en-GB" sz="1100" i="1">
                          <a:effectLst/>
                          <a:latin typeface="Times New Roman"/>
                          <a:ea typeface="Times New Roman"/>
                        </a:rPr>
                        <a:t>u</a:t>
                      </a:r>
                      <a:r>
                        <a:rPr lang="en-GB" sz="1100" i="1" baseline="-25000">
                          <a:effectLst/>
                          <a:latin typeface="Times New Roman"/>
                          <a:ea typeface="Times New Roman"/>
                        </a:rPr>
                        <a:t>1</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ct val="110000"/>
                        </a:lnSpc>
                        <a:spcAft>
                          <a:spcPts val="0"/>
                        </a:spcAft>
                        <a:tabLst>
                          <a:tab pos="1136650" algn="l"/>
                          <a:tab pos="457200" algn="l"/>
                        </a:tabLst>
                      </a:pPr>
                      <a:r>
                        <a:rPr lang="en-GB" sz="1100">
                          <a:effectLst/>
                          <a:latin typeface="Times New Roman"/>
                          <a:ea typeface="Times New Roman"/>
                        </a:rPr>
                        <a:t>Applied Voltage</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28600" algn="just">
                        <a:lnSpc>
                          <a:spcPct val="110000"/>
                        </a:lnSpc>
                        <a:spcAft>
                          <a:spcPts val="0"/>
                        </a:spcAft>
                        <a:tabLst>
                          <a:tab pos="1136650" algn="l"/>
                          <a:tab pos="457200" algn="l"/>
                        </a:tabLst>
                      </a:pPr>
                      <a:r>
                        <a:rPr lang="en-GB" sz="1100">
                          <a:effectLst/>
                          <a:latin typeface="Times New Roman"/>
                          <a:ea typeface="Times New Roman"/>
                        </a:rPr>
                        <a:t>input </a:t>
                      </a:r>
                      <a:r>
                        <a:rPr lang="en-GB" sz="1100" i="1">
                          <a:effectLst/>
                          <a:latin typeface="Times New Roman"/>
                          <a:ea typeface="Times New Roman"/>
                        </a:rPr>
                        <a:t>u</a:t>
                      </a:r>
                      <a:r>
                        <a:rPr lang="en-GB" sz="1100" i="1" baseline="-25000">
                          <a:effectLst/>
                          <a:latin typeface="Times New Roman"/>
                          <a:ea typeface="Times New Roman"/>
                        </a:rPr>
                        <a:t>2</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ct val="110000"/>
                        </a:lnSpc>
                        <a:spcAft>
                          <a:spcPts val="0"/>
                        </a:spcAft>
                        <a:tabLst>
                          <a:tab pos="1136650" algn="l"/>
                          <a:tab pos="457200" algn="l"/>
                        </a:tabLst>
                      </a:pPr>
                      <a:r>
                        <a:rPr lang="en-GB" sz="1100">
                          <a:effectLst/>
                          <a:latin typeface="Times New Roman"/>
                          <a:ea typeface="Times New Roman"/>
                        </a:rPr>
                        <a:t>Shared External Pressure</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28600" algn="just">
                        <a:lnSpc>
                          <a:spcPct val="110000"/>
                        </a:lnSpc>
                        <a:spcAft>
                          <a:spcPts val="0"/>
                        </a:spcAft>
                        <a:tabLst>
                          <a:tab pos="1136650" algn="l"/>
                          <a:tab pos="457200" algn="l"/>
                        </a:tabLst>
                      </a:pPr>
                      <a:r>
                        <a:rPr lang="en-GB" sz="1100" dirty="0">
                          <a:effectLst/>
                          <a:latin typeface="Times New Roman"/>
                          <a:ea typeface="Times New Roman"/>
                        </a:rPr>
                        <a:t>output </a:t>
                      </a:r>
                      <a:r>
                        <a:rPr lang="en-GB" sz="1100" i="1" dirty="0">
                          <a:effectLst/>
                          <a:latin typeface="Times New Roman"/>
                          <a:ea typeface="Times New Roman"/>
                        </a:rPr>
                        <a:t>y</a:t>
                      </a:r>
                      <a:r>
                        <a:rPr lang="en-GB" sz="1100" i="1" baseline="-25000" dirty="0">
                          <a:effectLst/>
                          <a:latin typeface="Times New Roman"/>
                          <a:ea typeface="Times New Roman"/>
                        </a:rPr>
                        <a:t>1</a:t>
                      </a:r>
                      <a:endParaRPr lang="en-GB" sz="1200" i="1" baseline="-25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ct val="110000"/>
                        </a:lnSpc>
                        <a:spcAft>
                          <a:spcPts val="0"/>
                        </a:spcAft>
                        <a:tabLst>
                          <a:tab pos="1136650" algn="l"/>
                          <a:tab pos="457200" algn="l"/>
                        </a:tabLst>
                      </a:pPr>
                      <a:r>
                        <a:rPr lang="en-GB" sz="1100">
                          <a:effectLst/>
                          <a:latin typeface="Times New Roman"/>
                          <a:ea typeface="Times New Roman"/>
                        </a:rPr>
                        <a:t>Weighted velocity</a:t>
                      </a:r>
                      <a:endParaRPr lang="en-GB" sz="120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r h="0">
                <a:tc>
                  <a:txBody>
                    <a:bodyPr/>
                    <a:lstStyle/>
                    <a:p>
                      <a:pPr indent="228600" algn="just">
                        <a:lnSpc>
                          <a:spcPct val="110000"/>
                        </a:lnSpc>
                        <a:spcAft>
                          <a:spcPts val="0"/>
                        </a:spcAft>
                        <a:tabLst>
                          <a:tab pos="1136650" algn="l"/>
                          <a:tab pos="457200" algn="l"/>
                        </a:tabLst>
                      </a:pPr>
                      <a:r>
                        <a:rPr lang="en-GB" sz="1100" dirty="0">
                          <a:effectLst/>
                          <a:latin typeface="Times New Roman"/>
                          <a:ea typeface="Times New Roman"/>
                        </a:rPr>
                        <a:t>output </a:t>
                      </a:r>
                      <a:r>
                        <a:rPr lang="en-GB" sz="1100" i="1" dirty="0">
                          <a:effectLst/>
                          <a:latin typeface="Times New Roman"/>
                          <a:ea typeface="Times New Roman"/>
                        </a:rPr>
                        <a:t>y</a:t>
                      </a:r>
                      <a:r>
                        <a:rPr lang="en-GB" sz="1100" i="1" baseline="-25000" dirty="0">
                          <a:effectLst/>
                          <a:latin typeface="Times New Roman"/>
                          <a:ea typeface="Times New Roman"/>
                        </a:rPr>
                        <a:t>2</a:t>
                      </a:r>
                      <a:endParaRPr lang="en-GB" sz="1200" i="1" baseline="-250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indent="228600" algn="just">
                        <a:lnSpc>
                          <a:spcPct val="110000"/>
                        </a:lnSpc>
                        <a:spcAft>
                          <a:spcPts val="0"/>
                        </a:spcAft>
                        <a:tabLst>
                          <a:tab pos="1136650" algn="l"/>
                          <a:tab pos="457200" algn="l"/>
                        </a:tabLst>
                      </a:pPr>
                      <a:r>
                        <a:rPr lang="en-GB" sz="1100" dirty="0">
                          <a:effectLst/>
                          <a:latin typeface="Times New Roman"/>
                          <a:ea typeface="Times New Roman"/>
                        </a:rPr>
                        <a:t>Current</a:t>
                      </a:r>
                      <a:endParaRPr lang="en-GB" sz="1200" dirty="0">
                        <a:effectLst/>
                        <a:latin typeface="Times New Roman"/>
                        <a:ea typeface="Times New Roman"/>
                      </a:endParaRPr>
                    </a:p>
                  </a:txBody>
                  <a:tcPr marL="68580" marR="68580" marT="0" marB="0">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211349311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1C6ED56-4D28-4295-A9C0-5218C24AF33C}" type="slidenum">
              <a:rPr lang="en-US" smtClean="0"/>
              <a:pPr>
                <a:defRPr/>
              </a:pPr>
              <a:t>6</a:t>
            </a:fld>
            <a:endParaRPr lang="en-US" dirty="0"/>
          </a:p>
        </p:txBody>
      </p:sp>
      <p:graphicFrame>
        <p:nvGraphicFramePr>
          <p:cNvPr id="3" name="Object 2"/>
          <p:cNvGraphicFramePr>
            <a:graphicFrameLocks noChangeAspect="1"/>
          </p:cNvGraphicFramePr>
          <p:nvPr>
            <p:extLst>
              <p:ext uri="{D42A27DB-BD31-4B8C-83A1-F6EECF244321}">
                <p14:modId xmlns:p14="http://schemas.microsoft.com/office/powerpoint/2010/main" val="82354951"/>
              </p:ext>
            </p:extLst>
          </p:nvPr>
        </p:nvGraphicFramePr>
        <p:xfrm>
          <a:off x="683568" y="1340768"/>
          <a:ext cx="4521200" cy="1397000"/>
        </p:xfrm>
        <a:graphic>
          <a:graphicData uri="http://schemas.openxmlformats.org/presentationml/2006/ole">
            <mc:AlternateContent xmlns:mc="http://schemas.openxmlformats.org/markup-compatibility/2006">
              <mc:Choice xmlns:v="urn:schemas-microsoft-com:vml" Requires="v">
                <p:oleObj spid="_x0000_s204838" name="Equation" r:id="rId3" imgW="4520880" imgH="1396800" progId="Equation.3">
                  <p:embed/>
                </p:oleObj>
              </mc:Choice>
              <mc:Fallback>
                <p:oleObj name="Equation" r:id="rId3" imgW="4520880" imgH="1396800" progId="Equation.3">
                  <p:embed/>
                  <p:pic>
                    <p:nvPicPr>
                      <p:cNvPr id="0" name="Object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83568" y="1340768"/>
                        <a:ext cx="4521200" cy="139700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graphicFrame>
        <p:nvGraphicFramePr>
          <p:cNvPr id="4" name="Object 3"/>
          <p:cNvGraphicFramePr>
            <a:graphicFrameLocks noChangeAspect="1"/>
          </p:cNvGraphicFramePr>
          <p:nvPr>
            <p:extLst>
              <p:ext uri="{D42A27DB-BD31-4B8C-83A1-F6EECF244321}">
                <p14:modId xmlns:p14="http://schemas.microsoft.com/office/powerpoint/2010/main" val="1555775621"/>
              </p:ext>
            </p:extLst>
          </p:nvPr>
        </p:nvGraphicFramePr>
        <p:xfrm>
          <a:off x="611560" y="2842769"/>
          <a:ext cx="2095500" cy="431800"/>
        </p:xfrm>
        <a:graphic>
          <a:graphicData uri="http://schemas.openxmlformats.org/presentationml/2006/ole">
            <mc:AlternateContent xmlns:mc="http://schemas.openxmlformats.org/markup-compatibility/2006">
              <mc:Choice xmlns:v="urn:schemas-microsoft-com:vml" Requires="v">
                <p:oleObj spid="_x0000_s204839" name="Equation" r:id="rId5" imgW="2095200" imgH="431640" progId="Equation.3">
                  <p:embed/>
                </p:oleObj>
              </mc:Choice>
              <mc:Fallback>
                <p:oleObj name="Equation" r:id="rId5" imgW="2095200" imgH="431640" progId="Equation.3">
                  <p:embed/>
                  <p:pic>
                    <p:nvPicPr>
                      <p:cNvPr id="0" name="Object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11560" y="2842769"/>
                        <a:ext cx="2095500" cy="43180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87435227"/>
              </p:ext>
            </p:extLst>
          </p:nvPr>
        </p:nvGraphicFramePr>
        <p:xfrm>
          <a:off x="413135" y="4149080"/>
          <a:ext cx="2908300" cy="419100"/>
        </p:xfrm>
        <a:graphic>
          <a:graphicData uri="http://schemas.openxmlformats.org/presentationml/2006/ole">
            <mc:AlternateContent xmlns:mc="http://schemas.openxmlformats.org/markup-compatibility/2006">
              <mc:Choice xmlns:v="urn:schemas-microsoft-com:vml" Requires="v">
                <p:oleObj spid="_x0000_s204840" name="Equation" r:id="rId7" imgW="2908080" imgH="419040" progId="Equation.3">
                  <p:embed/>
                </p:oleObj>
              </mc:Choice>
              <mc:Fallback>
                <p:oleObj name="Equation" r:id="rId7" imgW="2908080" imgH="419040" progId="Equation.3">
                  <p:embed/>
                  <p:pic>
                    <p:nvPicPr>
                      <p:cNvPr id="0" name="Object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13135" y="4149080"/>
                        <a:ext cx="2908300" cy="41910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4167907364"/>
              </p:ext>
            </p:extLst>
          </p:nvPr>
        </p:nvGraphicFramePr>
        <p:xfrm>
          <a:off x="683568" y="3468294"/>
          <a:ext cx="1879600" cy="406400"/>
        </p:xfrm>
        <a:graphic>
          <a:graphicData uri="http://schemas.openxmlformats.org/presentationml/2006/ole">
            <mc:AlternateContent xmlns:mc="http://schemas.openxmlformats.org/markup-compatibility/2006">
              <mc:Choice xmlns:v="urn:schemas-microsoft-com:vml" Requires="v">
                <p:oleObj spid="_x0000_s204841" name="Equation" r:id="rId9" imgW="1879560" imgH="406080" progId="Equation.3">
                  <p:embed/>
                </p:oleObj>
              </mc:Choice>
              <mc:Fallback>
                <p:oleObj name="Equation" r:id="rId9" imgW="1879560" imgH="406080" progId="Equation.3">
                  <p:embed/>
                  <p:pic>
                    <p:nvPicPr>
                      <p:cNvPr id="0" name="Object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3568" y="3468294"/>
                        <a:ext cx="1879600" cy="406400"/>
                      </a:xfrm>
                      <a:prstGeom prst="rect">
                        <a:avLst/>
                      </a:prstGeom>
                      <a:noFill/>
                      <a:extLst>
                        <a:ext uri="{909E8E84-426E-40DD-AFC4-6F175D3DCCD1}">
                          <a14:hiddenFill xmlns:a14="http://schemas.microsoft.com/office/drawing/2010/main">
                            <a:solidFill>
                              <a:srgbClr val="00CC99"/>
                            </a:solidFill>
                          </a14:hiddenFill>
                        </a:ext>
                      </a:extLst>
                    </p:spPr>
                  </p:pic>
                </p:oleObj>
              </mc:Fallback>
            </mc:AlternateContent>
          </a:graphicData>
        </a:graphic>
      </p:graphicFrame>
      <p:sp>
        <p:nvSpPr>
          <p:cNvPr id="7" name="TextBox 6"/>
          <p:cNvSpPr txBox="1"/>
          <p:nvPr/>
        </p:nvSpPr>
        <p:spPr>
          <a:xfrm>
            <a:off x="5724128" y="1412776"/>
            <a:ext cx="3203848" cy="646331"/>
          </a:xfrm>
          <a:prstGeom prst="rect">
            <a:avLst/>
          </a:prstGeom>
          <a:solidFill>
            <a:srgbClr val="FFFF00"/>
          </a:solidFill>
        </p:spPr>
        <p:txBody>
          <a:bodyPr wrap="square" rtlCol="0">
            <a:spAutoFit/>
          </a:bodyPr>
          <a:lstStyle/>
          <a:p>
            <a:r>
              <a:rPr lang="en-GB" dirty="0" smtClean="0"/>
              <a:t>Standard Control Theory used to convert to TF model</a:t>
            </a:r>
            <a:endParaRPr lang="en-GB" dirty="0"/>
          </a:p>
        </p:txBody>
      </p:sp>
      <p:grpSp>
        <p:nvGrpSpPr>
          <p:cNvPr id="8" name="Group 13"/>
          <p:cNvGrpSpPr>
            <a:grpSpLocks/>
          </p:cNvGrpSpPr>
          <p:nvPr/>
        </p:nvGrpSpPr>
        <p:grpSpPr bwMode="auto">
          <a:xfrm>
            <a:off x="3321435" y="2780928"/>
            <a:ext cx="5695950" cy="2657475"/>
            <a:chOff x="0" y="0"/>
            <a:chExt cx="75608" cy="34116"/>
          </a:xfrm>
        </p:grpSpPr>
        <p:sp>
          <p:nvSpPr>
            <p:cNvPr id="9" name="Text Box 8"/>
            <p:cNvSpPr txBox="1">
              <a:spLocks noChangeArrowheads="1"/>
            </p:cNvSpPr>
            <p:nvPr/>
          </p:nvSpPr>
          <p:spPr bwMode="auto">
            <a:xfrm>
              <a:off x="5595" y="30581"/>
              <a:ext cx="64978" cy="353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marL="0" marR="0" lvl="0" indent="0" algn="ctr" defTabSz="914400" rtl="0" eaLnBrk="1" fontAlgn="base" latinLnBrk="0" hangingPunct="1">
                <a:lnSpc>
                  <a:spcPct val="100000"/>
                </a:lnSpc>
                <a:spcBef>
                  <a:spcPts val="600"/>
                </a:spcBef>
                <a:spcAft>
                  <a:spcPts val="1000"/>
                </a:spcAft>
                <a:buClrTx/>
                <a:buSzTx/>
                <a:buFontTx/>
                <a:buNone/>
                <a:tabLst/>
              </a:pP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Indirect Technique for calibration and</a:t>
              </a:r>
              <a:r>
                <a:rPr kumimoji="0" lang="en-US" altLang="en-US" sz="1100" b="1" i="0" u="none" strike="noStrike" cap="none" normalizeH="0" baseline="0" dirty="0" smtClean="0">
                  <a:ln>
                    <a:noFill/>
                  </a:ln>
                  <a:solidFill>
                    <a:srgbClr val="000000"/>
                  </a:solidFill>
                  <a:effectLst/>
                  <a:latin typeface="Calibri" pitchFamily="34" charset="0"/>
                  <a:cs typeface="Arial" pitchFamily="34" charset="0"/>
                </a:rPr>
                <a:t> </a:t>
              </a:r>
              <a:r>
                <a:rPr kumimoji="0" lang="en-US" altLang="en-US" sz="1100" b="0" i="0" u="none" strike="noStrike" cap="none" normalizeH="0" baseline="0" dirty="0" smtClean="0">
                  <a:ln>
                    <a:noFill/>
                  </a:ln>
                  <a:solidFill>
                    <a:srgbClr val="000000"/>
                  </a:solidFill>
                  <a:effectLst/>
                  <a:latin typeface="Times New Roman" pitchFamily="18" charset="0"/>
                  <a:cs typeface="Arial" pitchFamily="34" charset="0"/>
                </a:rPr>
                <a:t>Experimental and Modeled response</a:t>
              </a:r>
              <a:r>
                <a:rPr kumimoji="0" lang="en-US" altLang="en-US" sz="1100" b="1" i="0" u="none" strike="noStrike" cap="none" normalizeH="0" baseline="0" dirty="0" smtClean="0">
                  <a:ln>
                    <a:noFill/>
                  </a:ln>
                  <a:solidFill>
                    <a:srgbClr val="000000"/>
                  </a:solidFill>
                  <a:effectLst/>
                  <a:latin typeface="Calibri" pitchFamily="34" charset="0"/>
                  <a:cs typeface="Arial" pitchFamily="34" charset="0"/>
                </a:rPr>
                <a:t>.</a:t>
              </a:r>
              <a:endParaRPr kumimoji="0" lang="en-US" altLang="en-US" sz="1800" b="0" i="0" u="none" strike="noStrike" cap="none" normalizeH="0" baseline="0" dirty="0" smtClean="0">
                <a:ln>
                  <a:noFill/>
                </a:ln>
                <a:solidFill>
                  <a:schemeClr val="tx1"/>
                </a:solidFill>
                <a:effectLst/>
                <a:latin typeface="Arial" pitchFamily="34" charset="0"/>
                <a:cs typeface="Arial" pitchFamily="34" charset="0"/>
              </a:endParaRPr>
            </a:p>
          </p:txBody>
        </p:sp>
        <p:pic>
          <p:nvPicPr>
            <p:cNvPr id="10" name="Picture 3" descr="fit1"/>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36270" y="720"/>
              <a:ext cx="39338" cy="29495"/>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4"/>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0" y="0"/>
              <a:ext cx="36004" cy="28083"/>
            </a:xfrm>
            <a:prstGeom prst="rect">
              <a:avLst/>
            </a:prstGeom>
            <a:noFill/>
            <a:extLst>
              <a:ext uri="{909E8E84-426E-40DD-AFC4-6F175D3DCCD1}">
                <a14:hiddenFill xmlns:a14="http://schemas.microsoft.com/office/drawing/2010/main">
                  <a:solidFill>
                    <a:srgbClr val="FFFFFF"/>
                  </a:solidFill>
                </a14:hiddenFill>
              </a:ext>
            </a:extLst>
          </p:spPr>
        </p:pic>
      </p:grpSp>
      <p:pic>
        <p:nvPicPr>
          <p:cNvPr id="12" name="Picture 11"/>
          <p:cNvPicPr>
            <a:picLocks noChangeAspect="1" noChangeArrowheads="1"/>
          </p:cNvPicPr>
          <p:nvPr/>
        </p:nvPicPr>
        <p:blipFill>
          <a:blip r:embed="rId13" cstate="print"/>
          <a:srcRect/>
          <a:stretch>
            <a:fillRect/>
          </a:stretch>
        </p:blipFill>
        <p:spPr bwMode="auto">
          <a:xfrm>
            <a:off x="696081" y="4797152"/>
            <a:ext cx="2625354" cy="1989434"/>
          </a:xfrm>
          <a:prstGeom prst="rect">
            <a:avLst/>
          </a:prstGeom>
          <a:noFill/>
          <a:ln w="9525">
            <a:noFill/>
            <a:miter lim="800000"/>
            <a:headEnd/>
            <a:tailEnd/>
          </a:ln>
          <a:effectLst/>
        </p:spPr>
      </p:pic>
      <p:sp>
        <p:nvSpPr>
          <p:cNvPr id="13" name="TextBox 12"/>
          <p:cNvSpPr txBox="1"/>
          <p:nvPr/>
        </p:nvSpPr>
        <p:spPr>
          <a:xfrm>
            <a:off x="3742937" y="5607203"/>
            <a:ext cx="5185040" cy="923330"/>
          </a:xfrm>
          <a:prstGeom prst="rect">
            <a:avLst/>
          </a:prstGeom>
          <a:noFill/>
        </p:spPr>
        <p:txBody>
          <a:bodyPr wrap="square" rtlCol="0">
            <a:spAutoFit/>
          </a:bodyPr>
          <a:lstStyle/>
          <a:p>
            <a:r>
              <a:rPr lang="en-GB" dirty="0" smtClean="0"/>
              <a:t>Once the correct model has ben determined, </a:t>
            </a:r>
          </a:p>
          <a:p>
            <a:r>
              <a:rPr lang="en-GB" dirty="0" smtClean="0"/>
              <a:t>Fourier Techniques are used to determine the driving pulse</a:t>
            </a:r>
            <a:endParaRPr lang="en-GB" dirty="0"/>
          </a:p>
        </p:txBody>
      </p:sp>
      <p:grpSp>
        <p:nvGrpSpPr>
          <p:cNvPr id="14" name="Group 46"/>
          <p:cNvGrpSpPr>
            <a:grpSpLocks/>
          </p:cNvGrpSpPr>
          <p:nvPr/>
        </p:nvGrpSpPr>
        <p:grpSpPr bwMode="auto">
          <a:xfrm>
            <a:off x="2133600" y="-42882"/>
            <a:ext cx="4224350" cy="685800"/>
            <a:chOff x="1296" y="1824"/>
            <a:chExt cx="2976" cy="432"/>
          </a:xfrm>
        </p:grpSpPr>
        <p:sp>
          <p:nvSpPr>
            <p:cNvPr id="15" name="AutoShape 47"/>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16" name="AutoShape 4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7" name="Text Box 49"/>
            <p:cNvSpPr txBox="1">
              <a:spLocks noChangeArrowheads="1"/>
            </p:cNvSpPr>
            <p:nvPr/>
          </p:nvSpPr>
          <p:spPr bwMode="gray">
            <a:xfrm>
              <a:off x="1680" y="1934"/>
              <a:ext cx="2592" cy="233"/>
            </a:xfrm>
            <a:prstGeom prst="rect">
              <a:avLst/>
            </a:prstGeom>
            <a:noFill/>
            <a:ln w="9525" algn="ctr">
              <a:noFill/>
              <a:miter lim="800000"/>
              <a:headEnd/>
              <a:tailEnd/>
            </a:ln>
            <a:effectLst/>
          </p:spPr>
          <p:txBody>
            <a:bodyPr wrap="square">
              <a:spAutoFit/>
            </a:bodyPr>
            <a:lstStyle/>
            <a:p>
              <a:pPr algn="ctr" eaLnBrk="0" hangingPunct="0"/>
              <a:r>
                <a:rPr lang="en-US" b="1" dirty="0" smtClean="0">
                  <a:solidFill>
                    <a:schemeClr val="bg1"/>
                  </a:solidFill>
                </a:rPr>
                <a:t>New Hydrophone </a:t>
              </a:r>
              <a:r>
                <a:rPr lang="en-US" b="1" dirty="0" smtClean="0">
                  <a:solidFill>
                    <a:schemeClr val="bg1"/>
                  </a:solidFill>
                </a:rPr>
                <a:t>Model </a:t>
              </a:r>
              <a:endParaRPr lang="en-US" b="1" dirty="0">
                <a:solidFill>
                  <a:schemeClr val="bg1"/>
                </a:solidFill>
              </a:endParaRPr>
            </a:p>
          </p:txBody>
        </p:sp>
        <p:sp>
          <p:nvSpPr>
            <p:cNvPr id="18" name="Text Box 50"/>
            <p:cNvSpPr txBox="1">
              <a:spLocks noChangeArrowheads="1"/>
            </p:cNvSpPr>
            <p:nvPr/>
          </p:nvSpPr>
          <p:spPr bwMode="gray">
            <a:xfrm>
              <a:off x="1393" y="1886"/>
              <a:ext cx="224" cy="291"/>
            </a:xfrm>
            <a:prstGeom prst="rect">
              <a:avLst/>
            </a:prstGeom>
            <a:noFill/>
            <a:ln w="9525" algn="ctr">
              <a:noFill/>
              <a:miter lim="800000"/>
              <a:headEnd/>
              <a:tailEnd/>
            </a:ln>
            <a:effectLst/>
          </p:spPr>
          <p:txBody>
            <a:bodyPr wrap="none">
              <a:spAutoFit/>
            </a:bodyPr>
            <a:lstStyle/>
            <a:p>
              <a:pPr algn="ctr" eaLnBrk="0" hangingPunct="0"/>
              <a:r>
                <a:rPr lang="en-US" sz="2400" dirty="0" smtClean="0">
                  <a:solidFill>
                    <a:schemeClr val="bg1"/>
                  </a:solidFill>
                </a:rPr>
                <a:t>3</a:t>
              </a:r>
              <a:endParaRPr lang="en-US" sz="2400" dirty="0">
                <a:solidFill>
                  <a:schemeClr val="bg1"/>
                </a:solidFill>
              </a:endParaRPr>
            </a:p>
          </p:txBody>
        </p:sp>
      </p:grpSp>
    </p:spTree>
    <p:extLst>
      <p:ext uri="{BB962C8B-B14F-4D97-AF65-F5344CB8AC3E}">
        <p14:creationId xmlns:p14="http://schemas.microsoft.com/office/powerpoint/2010/main" val="272487562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a:xfrm>
            <a:off x="7924800" y="5737207"/>
            <a:ext cx="762000" cy="365125"/>
          </a:xfrm>
        </p:spPr>
        <p:txBody>
          <a:bodyPr/>
          <a:lstStyle/>
          <a:p>
            <a:pPr>
              <a:defRPr/>
            </a:pPr>
            <a:fld id="{A1C6ED56-4D28-4295-A9C0-5218C24AF33C}" type="slidenum">
              <a:rPr lang="en-US" smtClean="0"/>
              <a:pPr>
                <a:defRPr/>
              </a:pPr>
              <a:t>7</a:t>
            </a:fld>
            <a:endParaRPr lang="en-US" dirty="0"/>
          </a:p>
        </p:txBody>
      </p:sp>
      <p:pic>
        <p:nvPicPr>
          <p:cNvPr id="10" name="Picture 2" descr="Picture 1"/>
          <p:cNvPicPr>
            <a:picLocks noChangeAspect="1" noChangeArrowheads="1"/>
          </p:cNvPicPr>
          <p:nvPr/>
        </p:nvPicPr>
        <p:blipFill>
          <a:blip r:embed="rId2" cstate="print"/>
          <a:srcRect/>
          <a:stretch>
            <a:fillRect/>
          </a:stretch>
        </p:blipFill>
        <p:spPr bwMode="auto">
          <a:xfrm rot="5400000">
            <a:off x="2179182" y="1440191"/>
            <a:ext cx="1948745" cy="1020762"/>
          </a:xfrm>
          <a:prstGeom prst="rect">
            <a:avLst/>
          </a:prstGeom>
          <a:noFill/>
        </p:spPr>
      </p:pic>
      <p:pic>
        <p:nvPicPr>
          <p:cNvPr id="15" name="Picture 10" descr="B&amp;K"/>
          <p:cNvPicPr>
            <a:picLocks noChangeAspect="1" noChangeArrowheads="1"/>
          </p:cNvPicPr>
          <p:nvPr/>
        </p:nvPicPr>
        <p:blipFill>
          <a:blip r:embed="rId3" cstate="print"/>
          <a:srcRect/>
          <a:stretch>
            <a:fillRect/>
          </a:stretch>
        </p:blipFill>
        <p:spPr bwMode="auto">
          <a:xfrm rot="-5400000">
            <a:off x="5088937" y="1530831"/>
            <a:ext cx="1445829" cy="622315"/>
          </a:xfrm>
          <a:prstGeom prst="rect">
            <a:avLst/>
          </a:prstGeom>
          <a:noFill/>
        </p:spPr>
      </p:pic>
      <p:pic>
        <p:nvPicPr>
          <p:cNvPr id="17" name="Picture 6"/>
          <p:cNvPicPr>
            <a:picLocks noChangeAspect="1" noChangeArrowheads="1"/>
          </p:cNvPicPr>
          <p:nvPr/>
        </p:nvPicPr>
        <p:blipFill>
          <a:blip r:embed="rId4" cstate="print"/>
          <a:srcRect/>
          <a:stretch>
            <a:fillRect/>
          </a:stretch>
        </p:blipFill>
        <p:spPr bwMode="auto">
          <a:xfrm>
            <a:off x="7067555" y="1333389"/>
            <a:ext cx="2076445" cy="1714512"/>
          </a:xfrm>
          <a:prstGeom prst="rect">
            <a:avLst/>
          </a:prstGeom>
          <a:noFill/>
          <a:ln w="9525">
            <a:noFill/>
            <a:miter lim="800000"/>
            <a:headEnd/>
            <a:tailEnd/>
          </a:ln>
          <a:effectLst/>
        </p:spPr>
      </p:pic>
      <p:pic>
        <p:nvPicPr>
          <p:cNvPr id="18" name="Picture 17"/>
          <p:cNvPicPr>
            <a:picLocks noChangeAspect="1" noChangeArrowheads="1"/>
          </p:cNvPicPr>
          <p:nvPr/>
        </p:nvPicPr>
        <p:blipFill>
          <a:blip r:embed="rId5" cstate="print"/>
          <a:srcRect/>
          <a:stretch>
            <a:fillRect/>
          </a:stretch>
        </p:blipFill>
        <p:spPr bwMode="auto">
          <a:xfrm>
            <a:off x="142844" y="1261951"/>
            <a:ext cx="1714512" cy="1571636"/>
          </a:xfrm>
          <a:prstGeom prst="rect">
            <a:avLst/>
          </a:prstGeom>
          <a:noFill/>
          <a:ln w="9525">
            <a:noFill/>
            <a:miter lim="800000"/>
            <a:headEnd/>
            <a:tailEnd/>
          </a:ln>
          <a:effectLst/>
        </p:spPr>
      </p:pic>
      <p:sp>
        <p:nvSpPr>
          <p:cNvPr id="19" name="TextBox 18"/>
          <p:cNvSpPr txBox="1"/>
          <p:nvPr/>
        </p:nvSpPr>
        <p:spPr>
          <a:xfrm>
            <a:off x="4499992" y="764704"/>
            <a:ext cx="2808312" cy="307777"/>
          </a:xfrm>
          <a:prstGeom prst="rect">
            <a:avLst/>
          </a:prstGeom>
          <a:noFill/>
        </p:spPr>
        <p:txBody>
          <a:bodyPr wrap="square" rtlCol="0">
            <a:spAutoFit/>
          </a:bodyPr>
          <a:lstStyle/>
          <a:p>
            <a:r>
              <a:rPr lang="en-US" sz="1400" b="1" dirty="0" smtClean="0">
                <a:solidFill>
                  <a:srgbClr val="0000FF"/>
                </a:solidFill>
              </a:rPr>
              <a:t>Bruel &amp; </a:t>
            </a:r>
            <a:r>
              <a:rPr lang="en-US" sz="1400" b="1" dirty="0" err="1" smtClean="0">
                <a:solidFill>
                  <a:srgbClr val="0000FF"/>
                </a:solidFill>
              </a:rPr>
              <a:t>Kyaer</a:t>
            </a:r>
            <a:r>
              <a:rPr lang="en-US" sz="1400" b="1" dirty="0" smtClean="0">
                <a:solidFill>
                  <a:srgbClr val="0000FF"/>
                </a:solidFill>
              </a:rPr>
              <a:t> (B&amp;K) 8106</a:t>
            </a:r>
            <a:endParaRPr lang="en-US" sz="1400" b="1" dirty="0">
              <a:solidFill>
                <a:srgbClr val="0000FF"/>
              </a:solidFill>
            </a:endParaRPr>
          </a:p>
        </p:txBody>
      </p:sp>
      <p:sp>
        <p:nvSpPr>
          <p:cNvPr id="20" name="Equal 19"/>
          <p:cNvSpPr/>
          <p:nvPr/>
        </p:nvSpPr>
        <p:spPr>
          <a:xfrm>
            <a:off x="6084168" y="1556792"/>
            <a:ext cx="857256" cy="357190"/>
          </a:xfrm>
          <a:prstGeom prst="mathEqua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1" name="Right Arrow 20"/>
          <p:cNvSpPr/>
          <p:nvPr/>
        </p:nvSpPr>
        <p:spPr>
          <a:xfrm>
            <a:off x="1857356" y="1976331"/>
            <a:ext cx="642942"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ight Arrow 21"/>
          <p:cNvSpPr/>
          <p:nvPr/>
        </p:nvSpPr>
        <p:spPr>
          <a:xfrm>
            <a:off x="3635896" y="1628800"/>
            <a:ext cx="1500198" cy="214314"/>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p:cNvSpPr txBox="1"/>
          <p:nvPr/>
        </p:nvSpPr>
        <p:spPr>
          <a:xfrm>
            <a:off x="2195736" y="764704"/>
            <a:ext cx="1512168" cy="310832"/>
          </a:xfrm>
          <a:prstGeom prst="rect">
            <a:avLst/>
          </a:prstGeom>
          <a:noFill/>
        </p:spPr>
        <p:txBody>
          <a:bodyPr wrap="square" rtlCol="0">
            <a:spAutoFit/>
          </a:bodyPr>
          <a:lstStyle/>
          <a:p>
            <a:r>
              <a:rPr lang="en-US" sz="1400" b="1" dirty="0" err="1" smtClean="0">
                <a:solidFill>
                  <a:srgbClr val="0000FF"/>
                </a:solidFill>
              </a:rPr>
              <a:t>Tx</a:t>
            </a:r>
            <a:r>
              <a:rPr lang="en-US" sz="1400" b="1" dirty="0" smtClean="0">
                <a:solidFill>
                  <a:srgbClr val="0000FF"/>
                </a:solidFill>
              </a:rPr>
              <a:t> hydrophone</a:t>
            </a:r>
            <a:endParaRPr lang="en-US" sz="1400" b="1" dirty="0">
              <a:solidFill>
                <a:srgbClr val="0000FF"/>
              </a:solidFill>
            </a:endParaRPr>
          </a:p>
        </p:txBody>
      </p:sp>
      <p:sp>
        <p:nvSpPr>
          <p:cNvPr id="34" name="AutoShape 4"/>
          <p:cNvSpPr>
            <a:spLocks noChangeArrowheads="1"/>
          </p:cNvSpPr>
          <p:nvPr/>
        </p:nvSpPr>
        <p:spPr bwMode="blackWhite">
          <a:xfrm>
            <a:off x="7286644" y="908150"/>
            <a:ext cx="1738298" cy="414342"/>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p:spPr>
        <p:txBody>
          <a:bodyPr wrap="none" lIns="91429" tIns="45715" rIns="91429" bIns="45715" anchor="ctr"/>
          <a:lstStyle/>
          <a:p>
            <a:pPr algn="ctr" eaLnBrk="0" hangingPunct="0"/>
            <a:r>
              <a:rPr lang="en-GB" sz="1400" b="1" dirty="0" smtClean="0">
                <a:solidFill>
                  <a:schemeClr val="bg1"/>
                </a:solidFill>
              </a:rPr>
              <a:t>Needed signal</a:t>
            </a:r>
            <a:endParaRPr lang="en-GB" sz="1400" b="1" dirty="0">
              <a:solidFill>
                <a:schemeClr val="bg1"/>
              </a:solidFill>
            </a:endParaRPr>
          </a:p>
        </p:txBody>
      </p:sp>
      <p:sp>
        <p:nvSpPr>
          <p:cNvPr id="35" name="AutoShape 4"/>
          <p:cNvSpPr>
            <a:spLocks noChangeArrowheads="1"/>
          </p:cNvSpPr>
          <p:nvPr/>
        </p:nvSpPr>
        <p:spPr bwMode="blackWhite">
          <a:xfrm>
            <a:off x="214282" y="836712"/>
            <a:ext cx="1738298" cy="414342"/>
          </a:xfrm>
          <a:prstGeom prst="roundRect">
            <a:avLst>
              <a:gd name="adj" fmla="val 9106"/>
            </a:avLst>
          </a:prstGeom>
          <a:gradFill rotWithShape="1">
            <a:gsLst>
              <a:gs pos="0">
                <a:schemeClr val="accent2"/>
              </a:gs>
              <a:gs pos="100000">
                <a:schemeClr val="accent2">
                  <a:gamma/>
                  <a:tint val="69804"/>
                  <a:invGamma/>
                </a:schemeClr>
              </a:gs>
            </a:gsLst>
            <a:lin ang="5400000" scaled="1"/>
          </a:gradFill>
          <a:ln w="25400">
            <a:solidFill>
              <a:schemeClr val="bg1"/>
            </a:solidFill>
            <a:round/>
            <a:headEnd/>
            <a:tailEnd/>
          </a:ln>
          <a:effectLst/>
        </p:spPr>
        <p:txBody>
          <a:bodyPr wrap="none" lIns="91429" tIns="45715" rIns="91429" bIns="45715" anchor="ctr"/>
          <a:lstStyle/>
          <a:p>
            <a:pPr algn="ctr" eaLnBrk="0" hangingPunct="0"/>
            <a:r>
              <a:rPr lang="en-GB" sz="1400" b="1" dirty="0" smtClean="0">
                <a:solidFill>
                  <a:schemeClr val="bg1"/>
                </a:solidFill>
              </a:rPr>
              <a:t>Input driving</a:t>
            </a:r>
            <a:endParaRPr lang="en-GB" sz="1400" b="1" dirty="0">
              <a:solidFill>
                <a:schemeClr val="bg1"/>
              </a:solidFill>
            </a:endParaRPr>
          </a:p>
        </p:txBody>
      </p:sp>
      <p:pic>
        <p:nvPicPr>
          <p:cNvPr id="36" name="Picture 3" descr="M:\Thesis Pictures\2009_10_15_ModulePictures\Single_02.JPG"/>
          <p:cNvPicPr>
            <a:picLocks noChangeAspect="1" noChangeArrowheads="1"/>
          </p:cNvPicPr>
          <p:nvPr/>
        </p:nvPicPr>
        <p:blipFill>
          <a:blip r:embed="rId6" cstate="print"/>
          <a:srcRect/>
          <a:stretch>
            <a:fillRect/>
          </a:stretch>
        </p:blipFill>
        <p:spPr bwMode="auto">
          <a:xfrm>
            <a:off x="251520" y="3429000"/>
            <a:ext cx="1419814" cy="1064860"/>
          </a:xfrm>
          <a:prstGeom prst="rect">
            <a:avLst/>
          </a:prstGeom>
          <a:noFill/>
        </p:spPr>
      </p:pic>
      <p:pic>
        <p:nvPicPr>
          <p:cNvPr id="37" name="Picture 2" descr="H:\DCIM\100_FUJI\DSCF0065.JPG"/>
          <p:cNvPicPr>
            <a:picLocks noChangeAspect="1" noChangeArrowheads="1"/>
          </p:cNvPicPr>
          <p:nvPr/>
        </p:nvPicPr>
        <p:blipFill>
          <a:blip r:embed="rId7" cstate="print"/>
          <a:srcRect/>
          <a:stretch>
            <a:fillRect/>
          </a:stretch>
        </p:blipFill>
        <p:spPr bwMode="auto">
          <a:xfrm>
            <a:off x="4716016" y="3429000"/>
            <a:ext cx="1561130" cy="1169601"/>
          </a:xfrm>
          <a:prstGeom prst="rect">
            <a:avLst/>
          </a:prstGeom>
          <a:noFill/>
        </p:spPr>
      </p:pic>
      <p:sp>
        <p:nvSpPr>
          <p:cNvPr id="38" name="TextBox 37"/>
          <p:cNvSpPr txBox="1"/>
          <p:nvPr/>
        </p:nvSpPr>
        <p:spPr>
          <a:xfrm>
            <a:off x="1619672" y="3223439"/>
            <a:ext cx="1368152" cy="461665"/>
          </a:xfrm>
          <a:prstGeom prst="rect">
            <a:avLst/>
          </a:prstGeom>
          <a:noFill/>
        </p:spPr>
        <p:txBody>
          <a:bodyPr wrap="square" rtlCol="0">
            <a:spAutoFit/>
          </a:bodyPr>
          <a:lstStyle/>
          <a:p>
            <a:r>
              <a:rPr lang="en-US" sz="1200" b="1" dirty="0" smtClean="0">
                <a:solidFill>
                  <a:srgbClr val="0000FF"/>
                </a:solidFill>
              </a:rPr>
              <a:t>PIC module</a:t>
            </a:r>
          </a:p>
          <a:p>
            <a:r>
              <a:rPr lang="en-US" sz="1200" b="1" dirty="0" smtClean="0">
                <a:solidFill>
                  <a:srgbClr val="0000FF"/>
                </a:solidFill>
              </a:rPr>
              <a:t>PIC18F4585-I/P</a:t>
            </a:r>
            <a:endParaRPr lang="en-US" sz="1200" b="1" dirty="0">
              <a:solidFill>
                <a:srgbClr val="0000FF"/>
              </a:solidFill>
            </a:endParaRPr>
          </a:p>
        </p:txBody>
      </p:sp>
      <p:sp>
        <p:nvSpPr>
          <p:cNvPr id="39" name="TextBox 38"/>
          <p:cNvSpPr txBox="1"/>
          <p:nvPr/>
        </p:nvSpPr>
        <p:spPr>
          <a:xfrm>
            <a:off x="6372200" y="3140968"/>
            <a:ext cx="1714512" cy="276999"/>
          </a:xfrm>
          <a:prstGeom prst="rect">
            <a:avLst/>
          </a:prstGeom>
          <a:noFill/>
        </p:spPr>
        <p:txBody>
          <a:bodyPr wrap="square" rtlCol="0">
            <a:spAutoFit/>
          </a:bodyPr>
          <a:lstStyle/>
          <a:p>
            <a:r>
              <a:rPr lang="en-US" sz="1200" b="1" dirty="0" smtClean="0">
                <a:solidFill>
                  <a:srgbClr val="0000FF"/>
                </a:solidFill>
              </a:rPr>
              <a:t>NI USB-6211</a:t>
            </a:r>
            <a:endParaRPr lang="en-US" sz="1200" b="1" dirty="0">
              <a:solidFill>
                <a:srgbClr val="0000FF"/>
              </a:solidFill>
            </a:endParaRPr>
          </a:p>
        </p:txBody>
      </p:sp>
      <p:sp>
        <p:nvSpPr>
          <p:cNvPr id="40" name="AutoShape 5"/>
          <p:cNvSpPr>
            <a:spLocks noChangeArrowheads="1"/>
          </p:cNvSpPr>
          <p:nvPr/>
        </p:nvSpPr>
        <p:spPr bwMode="blackWhite">
          <a:xfrm>
            <a:off x="144016" y="3068960"/>
            <a:ext cx="8820472" cy="72008"/>
          </a:xfrm>
          <a:prstGeom prst="roundRect">
            <a:avLst>
              <a:gd name="adj" fmla="val 9106"/>
            </a:avLst>
          </a:prstGeom>
          <a:gradFill rotWithShape="1">
            <a:gsLst>
              <a:gs pos="0">
                <a:srgbClr val="699D5F"/>
              </a:gs>
              <a:gs pos="100000">
                <a:srgbClr val="699D5F">
                  <a:gamma/>
                  <a:tint val="69804"/>
                  <a:invGamma/>
                </a:srgbClr>
              </a:gs>
            </a:gsLst>
            <a:lin ang="5400000" scaled="1"/>
          </a:gradFill>
          <a:ln w="25400">
            <a:solidFill>
              <a:schemeClr val="bg1"/>
            </a:solidFill>
            <a:round/>
            <a:headEnd/>
            <a:tailEnd/>
          </a:ln>
          <a:effectLst/>
        </p:spPr>
        <p:txBody>
          <a:bodyPr wrap="none" anchor="ctr"/>
          <a:lstStyle/>
          <a:p>
            <a:pPr algn="ctr" eaLnBrk="0" hangingPunct="0"/>
            <a:endParaRPr lang="en-GB" b="1" dirty="0">
              <a:solidFill>
                <a:schemeClr val="bg1"/>
              </a:solidFill>
            </a:endParaRPr>
          </a:p>
        </p:txBody>
      </p:sp>
      <p:sp>
        <p:nvSpPr>
          <p:cNvPr id="41" name="AutoShape 4"/>
          <p:cNvSpPr>
            <a:spLocks noChangeArrowheads="1"/>
          </p:cNvSpPr>
          <p:nvPr/>
        </p:nvSpPr>
        <p:spPr bwMode="gray">
          <a:xfrm rot="5400000" flipV="1">
            <a:off x="2820630" y="4964346"/>
            <a:ext cx="3358156" cy="143447"/>
          </a:xfrm>
          <a:prstGeom prst="roundRect">
            <a:avLst>
              <a:gd name="adj" fmla="val 50000"/>
            </a:avLst>
          </a:prstGeom>
          <a:gradFill rotWithShape="1">
            <a:gsLst>
              <a:gs pos="0">
                <a:schemeClr val="accent1"/>
              </a:gs>
              <a:gs pos="50000">
                <a:schemeClr val="accent1">
                  <a:gamma/>
                  <a:tint val="64314"/>
                  <a:invGamma/>
                </a:schemeClr>
              </a:gs>
              <a:gs pos="100000">
                <a:schemeClr val="accent1"/>
              </a:gs>
            </a:gsLst>
            <a:lin ang="0" scaled="1"/>
          </a:gradFill>
          <a:ln w="38100" algn="ctr">
            <a:solidFill>
              <a:srgbClr val="FFFFFF"/>
            </a:solidFill>
            <a:round/>
            <a:headEnd/>
            <a:tailEnd/>
          </a:ln>
          <a:effectLst>
            <a:outerShdw dist="63500" dir="3187806" algn="ctr" rotWithShape="0">
              <a:srgbClr val="001D3A"/>
            </a:outerShdw>
          </a:effectLst>
        </p:spPr>
        <p:txBody>
          <a:bodyPr wrap="none" anchor="ctr"/>
          <a:lstStyle/>
          <a:p>
            <a:pPr algn="ctr" eaLnBrk="0" hangingPunct="0"/>
            <a:endParaRPr lang="en-US" sz="2000" dirty="0">
              <a:solidFill>
                <a:schemeClr val="bg1"/>
              </a:solidFill>
              <a:effectLst>
                <a:outerShdw blurRad="38100" dist="38100" dir="2700000" algn="tl">
                  <a:srgbClr val="000000"/>
                </a:outerShdw>
              </a:effectLst>
              <a:latin typeface="Verdana" pitchFamily="34" charset="0"/>
            </a:endParaRPr>
          </a:p>
        </p:txBody>
      </p:sp>
      <p:pic>
        <p:nvPicPr>
          <p:cNvPr id="42" name="Picture 2"/>
          <p:cNvPicPr>
            <a:picLocks noChangeAspect="1" noChangeArrowheads="1"/>
          </p:cNvPicPr>
          <p:nvPr/>
        </p:nvPicPr>
        <p:blipFill>
          <a:blip r:embed="rId8" cstate="print"/>
          <a:srcRect/>
          <a:stretch>
            <a:fillRect/>
          </a:stretch>
        </p:blipFill>
        <p:spPr bwMode="auto">
          <a:xfrm>
            <a:off x="179510" y="4941167"/>
            <a:ext cx="1810669" cy="1553472"/>
          </a:xfrm>
          <a:prstGeom prst="rect">
            <a:avLst/>
          </a:prstGeom>
          <a:noFill/>
          <a:ln w="9525">
            <a:noFill/>
            <a:miter lim="800000"/>
            <a:headEnd/>
            <a:tailEnd/>
          </a:ln>
        </p:spPr>
      </p:pic>
      <p:pic>
        <p:nvPicPr>
          <p:cNvPr id="43" name="Picture 3"/>
          <p:cNvPicPr>
            <a:picLocks noChangeAspect="1" noChangeArrowheads="1"/>
          </p:cNvPicPr>
          <p:nvPr/>
        </p:nvPicPr>
        <p:blipFill>
          <a:blip r:embed="rId9" cstate="print"/>
          <a:srcRect/>
          <a:stretch>
            <a:fillRect/>
          </a:stretch>
        </p:blipFill>
        <p:spPr bwMode="auto">
          <a:xfrm>
            <a:off x="2411760" y="4953868"/>
            <a:ext cx="1800381" cy="1532896"/>
          </a:xfrm>
          <a:prstGeom prst="rect">
            <a:avLst/>
          </a:prstGeom>
          <a:noFill/>
          <a:ln w="9525">
            <a:noFill/>
            <a:miter lim="800000"/>
            <a:headEnd/>
            <a:tailEnd/>
          </a:ln>
        </p:spPr>
      </p:pic>
      <p:pic>
        <p:nvPicPr>
          <p:cNvPr id="44" name="Picture 4"/>
          <p:cNvPicPr>
            <a:picLocks noChangeAspect="1" noChangeArrowheads="1"/>
          </p:cNvPicPr>
          <p:nvPr/>
        </p:nvPicPr>
        <p:blipFill>
          <a:blip r:embed="rId10" cstate="print"/>
          <a:srcRect/>
          <a:stretch>
            <a:fillRect/>
          </a:stretch>
        </p:blipFill>
        <p:spPr bwMode="auto">
          <a:xfrm>
            <a:off x="4860032" y="4941168"/>
            <a:ext cx="1796952" cy="1543184"/>
          </a:xfrm>
          <a:prstGeom prst="rect">
            <a:avLst/>
          </a:prstGeom>
          <a:noFill/>
          <a:ln w="9525">
            <a:noFill/>
            <a:miter lim="800000"/>
            <a:headEnd/>
            <a:tailEnd/>
          </a:ln>
        </p:spPr>
      </p:pic>
      <p:pic>
        <p:nvPicPr>
          <p:cNvPr id="45" name="Picture 5"/>
          <p:cNvPicPr>
            <a:picLocks noChangeAspect="1" noChangeArrowheads="1"/>
          </p:cNvPicPr>
          <p:nvPr/>
        </p:nvPicPr>
        <p:blipFill>
          <a:blip r:embed="rId11" cstate="print"/>
          <a:srcRect/>
          <a:stretch>
            <a:fillRect/>
          </a:stretch>
        </p:blipFill>
        <p:spPr bwMode="auto">
          <a:xfrm>
            <a:off x="7092280" y="4941168"/>
            <a:ext cx="1803811" cy="1539755"/>
          </a:xfrm>
          <a:prstGeom prst="rect">
            <a:avLst/>
          </a:prstGeom>
          <a:noFill/>
          <a:ln w="9525">
            <a:noFill/>
            <a:miter lim="800000"/>
            <a:headEnd/>
            <a:tailEnd/>
          </a:ln>
        </p:spPr>
      </p:pic>
      <p:sp>
        <p:nvSpPr>
          <p:cNvPr id="46" name="TextBox 45"/>
          <p:cNvSpPr txBox="1"/>
          <p:nvPr/>
        </p:nvSpPr>
        <p:spPr>
          <a:xfrm>
            <a:off x="1691680" y="3645024"/>
            <a:ext cx="2880320" cy="646331"/>
          </a:xfrm>
          <a:prstGeom prst="rect">
            <a:avLst/>
          </a:prstGeom>
          <a:noFill/>
        </p:spPr>
        <p:txBody>
          <a:bodyPr wrap="square" rtlCol="0">
            <a:spAutoFit/>
          </a:bodyPr>
          <a:lstStyle/>
          <a:p>
            <a:r>
              <a:rPr lang="en-US" sz="1200" b="1" dirty="0" smtClean="0"/>
              <a:t>Sampling Rate 	: 250 </a:t>
            </a:r>
            <a:r>
              <a:rPr lang="en-US" sz="1200" b="1" dirty="0" err="1" smtClean="0"/>
              <a:t>kS</a:t>
            </a:r>
            <a:r>
              <a:rPr lang="en-US" sz="1200" b="1" dirty="0" smtClean="0"/>
              <a:t>/s</a:t>
            </a:r>
          </a:p>
          <a:p>
            <a:r>
              <a:rPr lang="en-US" sz="1200" b="1" dirty="0" smtClean="0"/>
              <a:t>Number of samples: 1500 samples</a:t>
            </a:r>
          </a:p>
          <a:p>
            <a:r>
              <a:rPr lang="en-US" sz="1200" b="1" dirty="0" smtClean="0"/>
              <a:t>Resolution of Analog output : 12 bits</a:t>
            </a:r>
            <a:endParaRPr lang="en-US" sz="1200" b="1" dirty="0"/>
          </a:p>
        </p:txBody>
      </p:sp>
      <p:sp>
        <p:nvSpPr>
          <p:cNvPr id="47" name="TextBox 46"/>
          <p:cNvSpPr txBox="1"/>
          <p:nvPr/>
        </p:nvSpPr>
        <p:spPr>
          <a:xfrm>
            <a:off x="6228184" y="3646765"/>
            <a:ext cx="2915816" cy="646331"/>
          </a:xfrm>
          <a:prstGeom prst="rect">
            <a:avLst/>
          </a:prstGeom>
          <a:noFill/>
        </p:spPr>
        <p:txBody>
          <a:bodyPr wrap="square" rtlCol="0">
            <a:spAutoFit/>
          </a:bodyPr>
          <a:lstStyle/>
          <a:p>
            <a:r>
              <a:rPr lang="en-US" sz="1200" b="1" dirty="0" smtClean="0"/>
              <a:t>Sampling Rate : 250 </a:t>
            </a:r>
            <a:r>
              <a:rPr lang="en-US" sz="1200" b="1" dirty="0" err="1" smtClean="0"/>
              <a:t>kS</a:t>
            </a:r>
            <a:r>
              <a:rPr lang="en-US" sz="1200" b="1" dirty="0" smtClean="0"/>
              <a:t>/s</a:t>
            </a:r>
          </a:p>
          <a:p>
            <a:r>
              <a:rPr lang="en-US" sz="1200" b="1" dirty="0" smtClean="0"/>
              <a:t>Number of samples:1500 samples</a:t>
            </a:r>
          </a:p>
          <a:p>
            <a:r>
              <a:rPr lang="en-US" sz="1200" b="1" dirty="0" smtClean="0"/>
              <a:t>Resolution of Analog output : 16 bits</a:t>
            </a:r>
            <a:endParaRPr lang="en-US" sz="1200" b="1" dirty="0"/>
          </a:p>
        </p:txBody>
      </p:sp>
      <p:pic>
        <p:nvPicPr>
          <p:cNvPr id="33" name="Picture 32"/>
          <p:cNvPicPr>
            <a:picLocks noChangeAspect="1" noChangeArrowheads="1"/>
          </p:cNvPicPr>
          <p:nvPr/>
        </p:nvPicPr>
        <p:blipFill>
          <a:blip r:embed="rId12" cstate="print"/>
          <a:srcRect/>
          <a:stretch>
            <a:fillRect/>
          </a:stretch>
        </p:blipFill>
        <p:spPr bwMode="auto">
          <a:xfrm>
            <a:off x="0" y="0"/>
            <a:ext cx="1857356" cy="857232"/>
          </a:xfrm>
          <a:prstGeom prst="rect">
            <a:avLst/>
          </a:prstGeom>
          <a:noFill/>
          <a:ln w="9525">
            <a:noFill/>
            <a:miter lim="800000"/>
            <a:headEnd/>
            <a:tailEnd/>
          </a:ln>
        </p:spPr>
      </p:pic>
      <p:grpSp>
        <p:nvGrpSpPr>
          <p:cNvPr id="49" name="Group 46"/>
          <p:cNvGrpSpPr>
            <a:grpSpLocks/>
          </p:cNvGrpSpPr>
          <p:nvPr/>
        </p:nvGrpSpPr>
        <p:grpSpPr bwMode="auto">
          <a:xfrm>
            <a:off x="2133600" y="-42882"/>
            <a:ext cx="4724400" cy="685800"/>
            <a:chOff x="1296" y="1824"/>
            <a:chExt cx="2976" cy="432"/>
          </a:xfrm>
        </p:grpSpPr>
        <p:sp>
          <p:nvSpPr>
            <p:cNvPr id="50" name="AutoShape 47"/>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51" name="AutoShape 4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52" name="Text Box 49"/>
            <p:cNvSpPr txBox="1">
              <a:spLocks noChangeArrowheads="1"/>
            </p:cNvSpPr>
            <p:nvPr/>
          </p:nvSpPr>
          <p:spPr bwMode="gray">
            <a:xfrm>
              <a:off x="1680" y="1934"/>
              <a:ext cx="2457" cy="233"/>
            </a:xfrm>
            <a:prstGeom prst="rect">
              <a:avLst/>
            </a:prstGeom>
            <a:noFill/>
            <a:ln w="9525" algn="ctr">
              <a:noFill/>
              <a:miter lim="800000"/>
              <a:headEnd/>
              <a:tailEnd/>
            </a:ln>
            <a:effectLst/>
          </p:spPr>
          <p:txBody>
            <a:bodyPr wrap="square">
              <a:spAutoFit/>
            </a:bodyPr>
            <a:lstStyle/>
            <a:p>
              <a:pPr algn="ctr" eaLnBrk="0" hangingPunct="0"/>
              <a:r>
                <a:rPr lang="en-US" b="1" dirty="0" smtClean="0">
                  <a:solidFill>
                    <a:schemeClr val="bg1"/>
                  </a:solidFill>
                </a:rPr>
                <a:t>Hydrophone Calibration (Contd)</a:t>
              </a:r>
              <a:endParaRPr lang="en-US" b="1" dirty="0">
                <a:solidFill>
                  <a:schemeClr val="bg1"/>
                </a:solidFill>
              </a:endParaRPr>
            </a:p>
          </p:txBody>
        </p:sp>
        <p:sp>
          <p:nvSpPr>
            <p:cNvPr id="53" name="Text Box 50"/>
            <p:cNvSpPr txBox="1">
              <a:spLocks noChangeArrowheads="1"/>
            </p:cNvSpPr>
            <p:nvPr/>
          </p:nvSpPr>
          <p:spPr bwMode="gray">
            <a:xfrm>
              <a:off x="1393" y="1886"/>
              <a:ext cx="224" cy="291"/>
            </a:xfrm>
            <a:prstGeom prst="rect">
              <a:avLst/>
            </a:prstGeom>
            <a:noFill/>
            <a:ln w="9525" algn="ctr">
              <a:noFill/>
              <a:miter lim="800000"/>
              <a:headEnd/>
              <a:tailEnd/>
            </a:ln>
            <a:effectLst/>
          </p:spPr>
          <p:txBody>
            <a:bodyPr wrap="none">
              <a:spAutoFit/>
            </a:bodyPr>
            <a:lstStyle/>
            <a:p>
              <a:pPr algn="ctr" eaLnBrk="0" hangingPunct="0"/>
              <a:r>
                <a:rPr lang="en-US" sz="2400" dirty="0" smtClean="0">
                  <a:solidFill>
                    <a:schemeClr val="bg1"/>
                  </a:solidFill>
                </a:rPr>
                <a:t>3</a:t>
              </a:r>
              <a:endParaRPr lang="en-US" sz="2400" dirty="0">
                <a:solidFill>
                  <a:schemeClr val="bg1"/>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1C6ED56-4D28-4295-A9C0-5218C24AF33C}" type="slidenum">
              <a:rPr lang="en-US" smtClean="0"/>
              <a:pPr>
                <a:defRPr/>
              </a:pPr>
              <a:t>8</a:t>
            </a:fld>
            <a:endParaRPr lang="en-US" dirty="0"/>
          </a:p>
        </p:txBody>
      </p:sp>
      <p:grpSp>
        <p:nvGrpSpPr>
          <p:cNvPr id="4" name="Group 46"/>
          <p:cNvGrpSpPr>
            <a:grpSpLocks/>
          </p:cNvGrpSpPr>
          <p:nvPr/>
        </p:nvGrpSpPr>
        <p:grpSpPr bwMode="auto">
          <a:xfrm>
            <a:off x="2133600" y="-42882"/>
            <a:ext cx="4724400" cy="685800"/>
            <a:chOff x="1296" y="1824"/>
            <a:chExt cx="2976" cy="432"/>
          </a:xfrm>
        </p:grpSpPr>
        <p:sp>
          <p:nvSpPr>
            <p:cNvPr id="5" name="AutoShape 47"/>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6" name="AutoShape 4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7" name="Text Box 49"/>
            <p:cNvSpPr txBox="1">
              <a:spLocks noChangeArrowheads="1"/>
            </p:cNvSpPr>
            <p:nvPr/>
          </p:nvSpPr>
          <p:spPr bwMode="gray">
            <a:xfrm>
              <a:off x="1680" y="1934"/>
              <a:ext cx="2547" cy="194"/>
            </a:xfrm>
            <a:prstGeom prst="rect">
              <a:avLst/>
            </a:prstGeom>
            <a:noFill/>
            <a:ln w="9525" algn="ctr">
              <a:noFill/>
              <a:miter lim="800000"/>
              <a:headEnd/>
              <a:tailEnd/>
            </a:ln>
            <a:effectLst/>
          </p:spPr>
          <p:txBody>
            <a:bodyPr wrap="square">
              <a:spAutoFit/>
            </a:bodyPr>
            <a:lstStyle/>
            <a:p>
              <a:pPr algn="ctr" eaLnBrk="0" hangingPunct="0"/>
              <a:r>
                <a:rPr lang="en-US" sz="1400" b="1" dirty="0" smtClean="0">
                  <a:solidFill>
                    <a:schemeClr val="bg1"/>
                  </a:solidFill>
                </a:rPr>
                <a:t>Hydrophone Array Calibration :Simulation</a:t>
              </a:r>
              <a:endParaRPr lang="en-US" sz="1400" b="1" dirty="0">
                <a:solidFill>
                  <a:schemeClr val="bg1"/>
                </a:solidFill>
              </a:endParaRPr>
            </a:p>
          </p:txBody>
        </p:sp>
        <p:sp>
          <p:nvSpPr>
            <p:cNvPr id="8" name="Text Box 50"/>
            <p:cNvSpPr txBox="1">
              <a:spLocks noChangeArrowheads="1"/>
            </p:cNvSpPr>
            <p:nvPr/>
          </p:nvSpPr>
          <p:spPr bwMode="gray">
            <a:xfrm>
              <a:off x="1393" y="1886"/>
              <a:ext cx="224" cy="291"/>
            </a:xfrm>
            <a:prstGeom prst="rect">
              <a:avLst/>
            </a:prstGeom>
            <a:noFill/>
            <a:ln w="9525" algn="ctr">
              <a:noFill/>
              <a:miter lim="800000"/>
              <a:headEnd/>
              <a:tailEnd/>
            </a:ln>
            <a:effectLst/>
          </p:spPr>
          <p:txBody>
            <a:bodyPr wrap="none">
              <a:spAutoFit/>
            </a:bodyPr>
            <a:lstStyle/>
            <a:p>
              <a:pPr algn="ctr" eaLnBrk="0" hangingPunct="0"/>
              <a:r>
                <a:rPr lang="en-US" sz="2400" dirty="0" smtClean="0">
                  <a:solidFill>
                    <a:schemeClr val="bg1"/>
                  </a:solidFill>
                </a:rPr>
                <a:t>4</a:t>
              </a:r>
              <a:endParaRPr lang="en-US" sz="2400" dirty="0">
                <a:solidFill>
                  <a:schemeClr val="bg1"/>
                </a:solidFill>
              </a:endParaRPr>
            </a:p>
          </p:txBody>
        </p:sp>
      </p:grpSp>
      <p:pic>
        <p:nvPicPr>
          <p:cNvPr id="16" name="Array_XY_plane.wmv">
            <a:hlinkClick r:id="" action="ppaction://media"/>
          </p:cNvPr>
          <p:cNvPicPr>
            <a:picLocks noRot="1" noChangeAspect="1"/>
          </p:cNvPicPr>
          <p:nvPr>
            <a:videoFile r:link="rId1"/>
          </p:nvPr>
        </p:nvPicPr>
        <p:blipFill>
          <a:blip r:embed="rId5" cstate="print"/>
          <a:stretch>
            <a:fillRect/>
          </a:stretch>
        </p:blipFill>
        <p:spPr>
          <a:xfrm>
            <a:off x="5364088" y="620688"/>
            <a:ext cx="3613746" cy="2926334"/>
          </a:xfrm>
          <a:prstGeom prst="rect">
            <a:avLst/>
          </a:prstGeom>
        </p:spPr>
      </p:pic>
      <p:pic>
        <p:nvPicPr>
          <p:cNvPr id="17" name="Array_XZplane_Diffpulse.wmv">
            <a:hlinkClick r:id="" action="ppaction://media"/>
          </p:cNvPr>
          <p:cNvPicPr>
            <a:picLocks noRot="1" noChangeAspect="1"/>
          </p:cNvPicPr>
          <p:nvPr>
            <a:videoFile r:link="rId2"/>
          </p:nvPr>
        </p:nvPicPr>
        <p:blipFill>
          <a:blip r:embed="rId5" cstate="print"/>
          <a:stretch>
            <a:fillRect/>
          </a:stretch>
        </p:blipFill>
        <p:spPr>
          <a:xfrm>
            <a:off x="5436096" y="3717032"/>
            <a:ext cx="3541738" cy="2926334"/>
          </a:xfrm>
          <a:prstGeom prst="rect">
            <a:avLst/>
          </a:prstGeom>
        </p:spPr>
      </p:pic>
      <p:pic>
        <p:nvPicPr>
          <p:cNvPr id="1027" name="Picture 3"/>
          <p:cNvPicPr>
            <a:picLocks noChangeAspect="1" noChangeArrowheads="1"/>
          </p:cNvPicPr>
          <p:nvPr/>
        </p:nvPicPr>
        <p:blipFill>
          <a:blip r:embed="rId6" cstate="print"/>
          <a:srcRect/>
          <a:stretch>
            <a:fillRect/>
          </a:stretch>
        </p:blipFill>
        <p:spPr bwMode="auto">
          <a:xfrm>
            <a:off x="5220072" y="2132856"/>
            <a:ext cx="3406775" cy="2652713"/>
          </a:xfrm>
          <a:prstGeom prst="rect">
            <a:avLst/>
          </a:prstGeom>
          <a:noFill/>
          <a:ln w="9525">
            <a:noFill/>
            <a:miter lim="800000"/>
            <a:headEnd/>
            <a:tailEnd/>
          </a:ln>
        </p:spPr>
      </p:pic>
      <p:pic>
        <p:nvPicPr>
          <p:cNvPr id="12" name="Picture 3"/>
          <p:cNvPicPr>
            <a:picLocks noChangeAspect="1" noChangeArrowheads="1"/>
          </p:cNvPicPr>
          <p:nvPr/>
        </p:nvPicPr>
        <p:blipFill>
          <a:blip r:embed="rId7" cstate="print"/>
          <a:srcRect/>
          <a:stretch>
            <a:fillRect/>
          </a:stretch>
        </p:blipFill>
        <p:spPr bwMode="auto">
          <a:xfrm>
            <a:off x="1979712" y="1196753"/>
            <a:ext cx="504056" cy="216024"/>
          </a:xfrm>
          <a:prstGeom prst="rect">
            <a:avLst/>
          </a:prstGeom>
          <a:noFill/>
          <a:ln w="9525">
            <a:noFill/>
            <a:miter lim="800000"/>
            <a:headEnd/>
            <a:tailEnd/>
          </a:ln>
        </p:spPr>
      </p:pic>
      <p:pic>
        <p:nvPicPr>
          <p:cNvPr id="19" name="histogram.avi">
            <a:hlinkClick r:id="" action="ppaction://media"/>
          </p:cNvPr>
          <p:cNvPicPr>
            <a:picLocks noRot="1" noChangeAspect="1"/>
          </p:cNvPicPr>
          <p:nvPr>
            <a:videoFile r:link="rId3"/>
          </p:nvPr>
        </p:nvPicPr>
        <p:blipFill>
          <a:blip r:embed="rId8" cstate="print"/>
          <a:stretch>
            <a:fillRect/>
          </a:stretch>
        </p:blipFill>
        <p:spPr>
          <a:xfrm>
            <a:off x="899592" y="4077072"/>
            <a:ext cx="3096344" cy="2640360"/>
          </a:xfrm>
          <a:prstGeom prst="rect">
            <a:avLst/>
          </a:prstGeom>
        </p:spPr>
      </p:pic>
      <p:pic>
        <p:nvPicPr>
          <p:cNvPr id="20" name="Picture 19"/>
          <p:cNvPicPr>
            <a:picLocks noChangeAspect="1" noChangeArrowheads="1"/>
          </p:cNvPicPr>
          <p:nvPr/>
        </p:nvPicPr>
        <p:blipFill>
          <a:blip r:embed="rId9" cstate="print"/>
          <a:srcRect/>
          <a:stretch>
            <a:fillRect/>
          </a:stretch>
        </p:blipFill>
        <p:spPr bwMode="auto">
          <a:xfrm>
            <a:off x="0" y="0"/>
            <a:ext cx="1857356" cy="857232"/>
          </a:xfrm>
          <a:prstGeom prst="rect">
            <a:avLst/>
          </a:prstGeom>
          <a:noFill/>
          <a:ln w="9525">
            <a:noFill/>
            <a:miter lim="800000"/>
            <a:headEnd/>
            <a:tailEnd/>
          </a:ln>
        </p:spPr>
      </p:pic>
      <p:pic>
        <p:nvPicPr>
          <p:cNvPr id="138241" name="Picture 1"/>
          <p:cNvPicPr>
            <a:picLocks noChangeAspect="1" noChangeArrowheads="1"/>
          </p:cNvPicPr>
          <p:nvPr/>
        </p:nvPicPr>
        <p:blipFill>
          <a:blip r:embed="rId10" cstate="print"/>
          <a:srcRect/>
          <a:stretch>
            <a:fillRect/>
          </a:stretch>
        </p:blipFill>
        <p:spPr bwMode="auto">
          <a:xfrm>
            <a:off x="357158" y="1000108"/>
            <a:ext cx="4130675" cy="2582863"/>
          </a:xfrm>
          <a:prstGeom prst="rect">
            <a:avLst/>
          </a:prstGeom>
          <a:noFill/>
          <a:ln w="9525">
            <a:noFill/>
            <a:miter lim="800000"/>
            <a:headEnd/>
            <a:tailEnd/>
          </a:ln>
          <a:effectLst/>
        </p:spPr>
      </p:pic>
      <p:pic>
        <p:nvPicPr>
          <p:cNvPr id="22" name="Picture 2"/>
          <p:cNvPicPr>
            <a:picLocks noChangeAspect="1" noChangeArrowheads="1"/>
          </p:cNvPicPr>
          <p:nvPr/>
        </p:nvPicPr>
        <p:blipFill>
          <a:blip r:embed="rId11" cstate="print"/>
          <a:srcRect/>
          <a:stretch>
            <a:fillRect/>
          </a:stretch>
        </p:blipFill>
        <p:spPr bwMode="auto">
          <a:xfrm>
            <a:off x="2285984" y="1000108"/>
            <a:ext cx="739775" cy="898525"/>
          </a:xfrm>
          <a:prstGeom prst="rect">
            <a:avLst/>
          </a:prstGeom>
          <a:noFill/>
          <a:ln w="9525">
            <a:noFill/>
            <a:miter lim="800000"/>
            <a:headEnd/>
            <a:tailEnd/>
          </a:ln>
        </p:spPr>
      </p:pic>
      <p:pic>
        <p:nvPicPr>
          <p:cNvPr id="23" name="Picture 6"/>
          <p:cNvPicPr>
            <a:picLocks noChangeAspect="1" noChangeArrowheads="1"/>
          </p:cNvPicPr>
          <p:nvPr/>
        </p:nvPicPr>
        <p:blipFill>
          <a:blip r:embed="rId12" cstate="print"/>
          <a:srcRect/>
          <a:stretch>
            <a:fillRect/>
          </a:stretch>
        </p:blipFill>
        <p:spPr bwMode="auto">
          <a:xfrm>
            <a:off x="136574" y="3357562"/>
            <a:ext cx="792088" cy="648072"/>
          </a:xfrm>
          <a:prstGeom prst="rect">
            <a:avLst/>
          </a:prstGeom>
          <a:noFill/>
          <a:ln w="9525">
            <a:noFill/>
            <a:miter lim="800000"/>
            <a:headEnd/>
            <a:tailEnd/>
          </a:ln>
        </p:spPr>
      </p:pic>
      <p:cxnSp>
        <p:nvCxnSpPr>
          <p:cNvPr id="25" name="Straight Arrow Connector 24"/>
          <p:cNvCxnSpPr/>
          <p:nvPr/>
        </p:nvCxnSpPr>
        <p:spPr>
          <a:xfrm flipV="1">
            <a:off x="785786" y="3071810"/>
            <a:ext cx="642942" cy="428628"/>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6" name="TextBox 25"/>
          <p:cNvSpPr txBox="1"/>
          <p:nvPr/>
        </p:nvSpPr>
        <p:spPr>
          <a:xfrm>
            <a:off x="1071538" y="3571876"/>
            <a:ext cx="4071966" cy="369332"/>
          </a:xfrm>
          <a:prstGeom prst="rect">
            <a:avLst/>
          </a:prstGeom>
          <a:noFill/>
        </p:spPr>
        <p:txBody>
          <a:bodyPr wrap="square" rtlCol="0">
            <a:spAutoFit/>
          </a:bodyPr>
          <a:lstStyle/>
          <a:p>
            <a:r>
              <a:rPr lang="en-US" dirty="0" smtClean="0">
                <a:solidFill>
                  <a:srgbClr val="FF0000"/>
                </a:solidFill>
              </a:rPr>
              <a:t>Simulation of 8 hydrophone array TX</a:t>
            </a:r>
            <a:endParaRPr lang="en-US" dirty="0">
              <a:solidFill>
                <a:srgbClr val="FF0000"/>
              </a:solidFill>
            </a:endParaRPr>
          </a:p>
        </p:txBody>
      </p:sp>
    </p:spTree>
  </p:cSld>
  <p:clrMapOvr>
    <a:masterClrMapping/>
  </p:clrMapOvr>
  <p:timing>
    <p:tnLst>
      <p:par>
        <p:cTn id="1" dur="indefinite" restart="never" nodeType="tmRoot">
          <p:childTnLst>
            <p:seq concurrent="1" nextAc="seek">
              <p:cTn id="2" restart="whenNotActive" fill="hold" evtFilter="cancelBubble" nodeType="interactiveSeq">
                <p:stCondLst>
                  <p:cond evt="onClick" delay="0">
                    <p:tgtEl>
                      <p:spTgt spid="16"/>
                    </p:tgtEl>
                  </p:cond>
                </p:stCondLst>
                <p:endSync evt="end" delay="0">
                  <p:rtn val="all"/>
                </p:endSync>
                <p:childTnLst>
                  <p:par>
                    <p:cTn id="3" fill="hold">
                      <p:stCondLst>
                        <p:cond delay="0"/>
                      </p:stCondLst>
                      <p:childTnLst>
                        <p:par>
                          <p:cTn id="4" fill="hold">
                            <p:stCondLst>
                              <p:cond delay="0"/>
                            </p:stCondLst>
                            <p:childTnLst>
                              <p:par>
                                <p:cTn id="5" presetID="2" presetClass="mediacall" presetSubtype="0" fill="hold" nodeType="clickEffect">
                                  <p:stCondLst>
                                    <p:cond delay="0"/>
                                  </p:stCondLst>
                                  <p:childTnLst>
                                    <p:cmd type="call" cmd="togglePause">
                                      <p:cBhvr>
                                        <p:cTn id="6" dur="1" fill="hold"/>
                                        <p:tgtEl>
                                          <p:spTgt spid="16"/>
                                        </p:tgtEl>
                                      </p:cBhvr>
                                    </p:cmd>
                                  </p:childTnLst>
                                </p:cTn>
                              </p:par>
                            </p:childTnLst>
                          </p:cTn>
                        </p:par>
                      </p:childTnLst>
                    </p:cTn>
                  </p:par>
                </p:childTnLst>
              </p:cTn>
              <p:nextCondLst>
                <p:cond evt="onClick" delay="0">
                  <p:tgtEl>
                    <p:spTgt spid="16"/>
                  </p:tgtEl>
                </p:cond>
              </p:nextCondLst>
            </p:seq>
            <p:video>
              <p:cMediaNode>
                <p:cTn id="7" fill="hold" display="0">
                  <p:stCondLst>
                    <p:cond delay="indefinite"/>
                  </p:stCondLst>
                  <p:endCondLst>
                    <p:cond evt="onNext" delay="0">
                      <p:tgtEl>
                        <p:sldTgt/>
                      </p:tgtEl>
                    </p:cond>
                    <p:cond evt="onPrev" delay="0">
                      <p:tgtEl>
                        <p:sldTgt/>
                      </p:tgtEl>
                    </p:cond>
                  </p:endCondLst>
                </p:cTn>
                <p:tgtEl>
                  <p:spTgt spid="16"/>
                </p:tgtEl>
              </p:cMediaNode>
            </p:video>
            <p:seq concurrent="1" nextAc="seek">
              <p:cTn id="8" restart="whenNotActive" fill="hold" evtFilter="cancelBubble" nodeType="interactiveSeq">
                <p:stCondLst>
                  <p:cond evt="onClick" delay="0">
                    <p:tgtEl>
                      <p:spTgt spid="17"/>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17"/>
                                        </p:tgtEl>
                                      </p:cBhvr>
                                    </p:cmd>
                                  </p:childTnLst>
                                </p:cTn>
                              </p:par>
                            </p:childTnLst>
                          </p:cTn>
                        </p:par>
                      </p:childTnLst>
                    </p:cTn>
                  </p:par>
                </p:childTnLst>
              </p:cTn>
              <p:nextCondLst>
                <p:cond evt="onClick" delay="0">
                  <p:tgtEl>
                    <p:spTgt spid="17"/>
                  </p:tgtEl>
                </p:cond>
              </p:nextCondLst>
            </p:seq>
            <p:video>
              <p:cMediaNode>
                <p:cTn id="13" fill="hold" display="0">
                  <p:stCondLst>
                    <p:cond delay="indefinite"/>
                  </p:stCondLst>
                  <p:endCondLst>
                    <p:cond evt="onNext" delay="0">
                      <p:tgtEl>
                        <p:sldTgt/>
                      </p:tgtEl>
                    </p:cond>
                    <p:cond evt="onPrev" delay="0">
                      <p:tgtEl>
                        <p:sldTgt/>
                      </p:tgtEl>
                    </p:cond>
                  </p:endCondLst>
                </p:cTn>
                <p:tgtEl>
                  <p:spTgt spid="17"/>
                </p:tgtEl>
              </p:cMediaNode>
            </p:video>
            <p:seq concurrent="1" nextAc="seek">
              <p:cTn id="14" restart="whenNotActive" fill="hold" evtFilter="cancelBubble" nodeType="interactiveSeq">
                <p:stCondLst>
                  <p:cond evt="onClick" delay="0">
                    <p:tgtEl>
                      <p:spTgt spid="19"/>
                    </p:tgtEl>
                  </p:cond>
                </p:stCondLst>
                <p:endSync evt="end" delay="0">
                  <p:rtn val="all"/>
                </p:endSync>
                <p:childTnLst>
                  <p:par>
                    <p:cTn id="15" fill="hold">
                      <p:stCondLst>
                        <p:cond delay="0"/>
                      </p:stCondLst>
                      <p:childTnLst>
                        <p:par>
                          <p:cTn id="16" fill="hold">
                            <p:stCondLst>
                              <p:cond delay="0"/>
                            </p:stCondLst>
                            <p:childTnLst>
                              <p:par>
                                <p:cTn id="17" presetID="2" presetClass="mediacall" presetSubtype="0" fill="hold" nodeType="clickEffect">
                                  <p:stCondLst>
                                    <p:cond delay="0"/>
                                  </p:stCondLst>
                                  <p:childTnLst>
                                    <p:cmd type="call" cmd="togglePause">
                                      <p:cBhvr>
                                        <p:cTn id="18" dur="1" fill="hold"/>
                                        <p:tgtEl>
                                          <p:spTgt spid="19"/>
                                        </p:tgtEl>
                                      </p:cBhvr>
                                    </p:cmd>
                                  </p:childTnLst>
                                </p:cTn>
                              </p:par>
                            </p:childTnLst>
                          </p:cTn>
                        </p:par>
                      </p:childTnLst>
                    </p:cTn>
                  </p:par>
                </p:childTnLst>
              </p:cTn>
              <p:nextCondLst>
                <p:cond evt="onClick" delay="0">
                  <p:tgtEl>
                    <p:spTgt spid="19"/>
                  </p:tgtEl>
                </p:cond>
              </p:nextCondLst>
            </p:seq>
            <p:video>
              <p:cMediaNode>
                <p:cTn id="19" fill="hold" display="0">
                  <p:stCondLst>
                    <p:cond delay="indefinite"/>
                  </p:stCondLst>
                  <p:endCondLst>
                    <p:cond evt="onNext" delay="0">
                      <p:tgtEl>
                        <p:sldTgt/>
                      </p:tgtEl>
                    </p:cond>
                    <p:cond evt="onPrev" delay="0">
                      <p:tgtEl>
                        <p:sldTgt/>
                      </p:tgtEl>
                    </p:cond>
                  </p:endCondLst>
                </p:cTn>
                <p:tgtEl>
                  <p:spTgt spid="19"/>
                </p:tgtEl>
              </p:cMediaNode>
            </p:video>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2"/>
          </p:nvPr>
        </p:nvSpPr>
        <p:spPr/>
        <p:txBody>
          <a:bodyPr/>
          <a:lstStyle/>
          <a:p>
            <a:pPr>
              <a:defRPr/>
            </a:pPr>
            <a:fld id="{A1C6ED56-4D28-4295-A9C0-5218C24AF33C}" type="slidenum">
              <a:rPr lang="en-US" smtClean="0"/>
              <a:pPr>
                <a:defRPr/>
              </a:pPr>
              <a:t>9</a:t>
            </a:fld>
            <a:endParaRPr lang="en-US" dirty="0"/>
          </a:p>
        </p:txBody>
      </p:sp>
      <p:pic>
        <p:nvPicPr>
          <p:cNvPr id="3" name="Picture 2"/>
          <p:cNvPicPr>
            <a:picLocks noChangeAspect="1"/>
          </p:cNvPicPr>
          <p:nvPr/>
        </p:nvPicPr>
        <p:blipFill>
          <a:blip r:embed="rId2" cstate="print"/>
          <a:srcRect/>
          <a:stretch>
            <a:fillRect/>
          </a:stretch>
        </p:blipFill>
        <p:spPr bwMode="auto">
          <a:xfrm>
            <a:off x="1357290" y="642918"/>
            <a:ext cx="4227820" cy="3270375"/>
          </a:xfrm>
          <a:prstGeom prst="rect">
            <a:avLst/>
          </a:prstGeom>
          <a:noFill/>
          <a:ln w="9525">
            <a:noFill/>
            <a:miter lim="800000"/>
            <a:headEnd/>
            <a:tailEnd/>
          </a:ln>
        </p:spPr>
      </p:pic>
      <p:pic>
        <p:nvPicPr>
          <p:cNvPr id="4" name="Picture 3"/>
          <p:cNvPicPr>
            <a:picLocks noChangeAspect="1"/>
          </p:cNvPicPr>
          <p:nvPr/>
        </p:nvPicPr>
        <p:blipFill>
          <a:blip r:embed="rId3" cstate="print"/>
          <a:srcRect/>
          <a:stretch>
            <a:fillRect/>
          </a:stretch>
        </p:blipFill>
        <p:spPr bwMode="auto">
          <a:xfrm>
            <a:off x="1214414" y="3702543"/>
            <a:ext cx="4511795" cy="3155457"/>
          </a:xfrm>
          <a:prstGeom prst="rect">
            <a:avLst/>
          </a:prstGeom>
          <a:noFill/>
          <a:ln w="9525">
            <a:noFill/>
            <a:miter lim="800000"/>
            <a:headEnd/>
            <a:tailEnd/>
          </a:ln>
        </p:spPr>
      </p:pic>
      <p:pic>
        <p:nvPicPr>
          <p:cNvPr id="5" name="Picture 4"/>
          <p:cNvPicPr>
            <a:picLocks noChangeAspect="1" noChangeArrowheads="1"/>
          </p:cNvPicPr>
          <p:nvPr/>
        </p:nvPicPr>
        <p:blipFill>
          <a:blip r:embed="rId4" cstate="print"/>
          <a:srcRect/>
          <a:stretch>
            <a:fillRect/>
          </a:stretch>
        </p:blipFill>
        <p:spPr bwMode="auto">
          <a:xfrm>
            <a:off x="0" y="0"/>
            <a:ext cx="1857356" cy="857232"/>
          </a:xfrm>
          <a:prstGeom prst="rect">
            <a:avLst/>
          </a:prstGeom>
          <a:noFill/>
          <a:ln w="9525">
            <a:noFill/>
            <a:miter lim="800000"/>
            <a:headEnd/>
            <a:tailEnd/>
          </a:ln>
        </p:spPr>
      </p:pic>
      <p:grpSp>
        <p:nvGrpSpPr>
          <p:cNvPr id="7" name="Group 46"/>
          <p:cNvGrpSpPr>
            <a:grpSpLocks/>
          </p:cNvGrpSpPr>
          <p:nvPr/>
        </p:nvGrpSpPr>
        <p:grpSpPr bwMode="auto">
          <a:xfrm>
            <a:off x="2133600" y="28556"/>
            <a:ext cx="4724400" cy="685800"/>
            <a:chOff x="1296" y="1824"/>
            <a:chExt cx="2976" cy="432"/>
          </a:xfrm>
        </p:grpSpPr>
        <p:sp>
          <p:nvSpPr>
            <p:cNvPr id="8" name="AutoShape 47"/>
            <p:cNvSpPr>
              <a:spLocks noChangeArrowheads="1"/>
            </p:cNvSpPr>
            <p:nvPr/>
          </p:nvSpPr>
          <p:spPr bwMode="gray">
            <a:xfrm>
              <a:off x="1536" y="1899"/>
              <a:ext cx="2736" cy="288"/>
            </a:xfrm>
            <a:prstGeom prst="roundRect">
              <a:avLst>
                <a:gd name="adj" fmla="val 16667"/>
              </a:avLst>
            </a:prstGeom>
            <a:solidFill>
              <a:schemeClr val="accent1"/>
            </a:solidFill>
            <a:ln w="12700" algn="ctr">
              <a:solidFill>
                <a:schemeClr val="bg1"/>
              </a:solidFill>
              <a:round/>
              <a:headEnd/>
              <a:tailEnd/>
            </a:ln>
            <a:effectLst>
              <a:outerShdw dist="99190" dir="2388334" algn="ctr" rotWithShape="0">
                <a:srgbClr val="333333">
                  <a:alpha val="50000"/>
                </a:srgbClr>
              </a:outerShdw>
            </a:effectLst>
          </p:spPr>
          <p:txBody>
            <a:bodyPr wrap="none" anchor="ctr"/>
            <a:lstStyle/>
            <a:p>
              <a:endParaRPr lang="en-US"/>
            </a:p>
          </p:txBody>
        </p:sp>
        <p:sp>
          <p:nvSpPr>
            <p:cNvPr id="9" name="AutoShape 48"/>
            <p:cNvSpPr>
              <a:spLocks noChangeArrowheads="1"/>
            </p:cNvSpPr>
            <p:nvPr/>
          </p:nvSpPr>
          <p:spPr bwMode="gray">
            <a:xfrm>
              <a:off x="1296" y="1824"/>
              <a:ext cx="432" cy="432"/>
            </a:xfrm>
            <a:prstGeom prst="diamond">
              <a:avLst/>
            </a:prstGeom>
            <a:solidFill>
              <a:schemeClr val="accent1"/>
            </a:solidFill>
            <a:ln w="25400" algn="ctr">
              <a:solidFill>
                <a:schemeClr val="bg1"/>
              </a:solidFill>
              <a:miter lim="800000"/>
              <a:headEnd/>
              <a:tailEnd/>
            </a:ln>
            <a:effectLst>
              <a:outerShdw dist="63500" dir="2212194" algn="ctr" rotWithShape="0">
                <a:srgbClr val="333333">
                  <a:alpha val="50000"/>
                </a:srgbClr>
              </a:outerShdw>
            </a:effectLst>
          </p:spPr>
          <p:txBody>
            <a:bodyPr wrap="none" anchor="ctr"/>
            <a:lstStyle/>
            <a:p>
              <a:endParaRPr lang="en-US"/>
            </a:p>
          </p:txBody>
        </p:sp>
        <p:sp>
          <p:nvSpPr>
            <p:cNvPr id="10" name="Text Box 49"/>
            <p:cNvSpPr txBox="1">
              <a:spLocks noChangeArrowheads="1"/>
            </p:cNvSpPr>
            <p:nvPr/>
          </p:nvSpPr>
          <p:spPr bwMode="gray">
            <a:xfrm>
              <a:off x="1680" y="1934"/>
              <a:ext cx="2547" cy="194"/>
            </a:xfrm>
            <a:prstGeom prst="rect">
              <a:avLst/>
            </a:prstGeom>
            <a:noFill/>
            <a:ln w="9525" algn="ctr">
              <a:noFill/>
              <a:miter lim="800000"/>
              <a:headEnd/>
              <a:tailEnd/>
            </a:ln>
            <a:effectLst/>
          </p:spPr>
          <p:txBody>
            <a:bodyPr wrap="square">
              <a:spAutoFit/>
            </a:bodyPr>
            <a:lstStyle/>
            <a:p>
              <a:pPr algn="ctr" eaLnBrk="0" hangingPunct="0"/>
              <a:r>
                <a:rPr lang="en-US" sz="1400" b="1" dirty="0" smtClean="0">
                  <a:solidFill>
                    <a:schemeClr val="bg1"/>
                  </a:solidFill>
                </a:rPr>
                <a:t>Hydrophone Array Calibration :Simulation</a:t>
              </a:r>
              <a:endParaRPr lang="en-US" sz="1400" b="1" dirty="0">
                <a:solidFill>
                  <a:schemeClr val="bg1"/>
                </a:solidFill>
              </a:endParaRPr>
            </a:p>
          </p:txBody>
        </p:sp>
        <p:sp>
          <p:nvSpPr>
            <p:cNvPr id="11" name="Text Box 50"/>
            <p:cNvSpPr txBox="1">
              <a:spLocks noChangeArrowheads="1"/>
            </p:cNvSpPr>
            <p:nvPr/>
          </p:nvSpPr>
          <p:spPr bwMode="gray">
            <a:xfrm>
              <a:off x="1393" y="1886"/>
              <a:ext cx="224" cy="291"/>
            </a:xfrm>
            <a:prstGeom prst="rect">
              <a:avLst/>
            </a:prstGeom>
            <a:noFill/>
            <a:ln w="9525" algn="ctr">
              <a:noFill/>
              <a:miter lim="800000"/>
              <a:headEnd/>
              <a:tailEnd/>
            </a:ln>
            <a:effectLst/>
          </p:spPr>
          <p:txBody>
            <a:bodyPr wrap="none">
              <a:spAutoFit/>
            </a:bodyPr>
            <a:lstStyle/>
            <a:p>
              <a:pPr algn="ctr" eaLnBrk="0" hangingPunct="0"/>
              <a:r>
                <a:rPr lang="en-US" sz="2400" dirty="0" smtClean="0">
                  <a:solidFill>
                    <a:schemeClr val="bg1"/>
                  </a:solidFill>
                </a:rPr>
                <a:t>4</a:t>
              </a:r>
              <a:endParaRPr lang="en-US" sz="2400" dirty="0">
                <a:solidFill>
                  <a:schemeClr val="bg1"/>
                </a:solidFill>
              </a:endParaRPr>
            </a:p>
          </p:txBody>
        </p:sp>
      </p:grpSp>
      <p:sp>
        <p:nvSpPr>
          <p:cNvPr id="12" name="TextBox 11"/>
          <p:cNvSpPr txBox="1"/>
          <p:nvPr/>
        </p:nvSpPr>
        <p:spPr>
          <a:xfrm>
            <a:off x="5357818" y="1500174"/>
            <a:ext cx="3571900" cy="1477328"/>
          </a:xfrm>
          <a:prstGeom prst="rect">
            <a:avLst/>
          </a:prstGeom>
          <a:noFill/>
        </p:spPr>
        <p:txBody>
          <a:bodyPr wrap="square" rtlCol="0">
            <a:spAutoFit/>
          </a:bodyPr>
          <a:lstStyle/>
          <a:p>
            <a:r>
              <a:rPr lang="en-US" dirty="0" smtClean="0"/>
              <a:t>Energy per angle at 2475 </a:t>
            </a:r>
            <a:r>
              <a:rPr lang="en-US" dirty="0" smtClean="0"/>
              <a:t>m from          </a:t>
            </a:r>
            <a:r>
              <a:rPr lang="en-US" dirty="0" err="1" smtClean="0"/>
              <a:t>GeV</a:t>
            </a:r>
            <a:r>
              <a:rPr lang="en-US" dirty="0" smtClean="0"/>
              <a:t> of thermal energy shower deposition, under Mediterranean sea </a:t>
            </a:r>
            <a:r>
              <a:rPr lang="en-US" dirty="0" smtClean="0"/>
              <a:t>conditions</a:t>
            </a:r>
          </a:p>
          <a:p>
            <a:r>
              <a:rPr lang="en-US" dirty="0" smtClean="0"/>
              <a:t>ANARES</a:t>
            </a:r>
            <a:r>
              <a:rPr lang="en-US" dirty="0" smtClean="0"/>
              <a:t> </a:t>
            </a:r>
            <a:endParaRPr lang="en-US" dirty="0"/>
          </a:p>
        </p:txBody>
      </p:sp>
      <p:sp>
        <p:nvSpPr>
          <p:cNvPr id="137218" name="Rectangle 2"/>
          <p:cNvSpPr>
            <a:spLocks noChangeArrowheads="1"/>
          </p:cNvSpPr>
          <p:nvPr/>
        </p:nvSpPr>
        <p:spPr bwMode="auto">
          <a:xfrm>
            <a:off x="0" y="0"/>
            <a:ext cx="9144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37217"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6000760" y="1857364"/>
            <a:ext cx="411960" cy="285752"/>
          </a:xfrm>
          <a:prstGeom prst="rect">
            <a:avLst/>
          </a:prstGeom>
          <a:noFill/>
        </p:spPr>
      </p:pic>
      <p:sp>
        <p:nvSpPr>
          <p:cNvPr id="15" name="TextBox 14"/>
          <p:cNvSpPr txBox="1"/>
          <p:nvPr/>
        </p:nvSpPr>
        <p:spPr>
          <a:xfrm>
            <a:off x="5429256" y="3929066"/>
            <a:ext cx="3571900" cy="1754326"/>
          </a:xfrm>
          <a:prstGeom prst="rect">
            <a:avLst/>
          </a:prstGeom>
          <a:noFill/>
        </p:spPr>
        <p:txBody>
          <a:bodyPr wrap="square" rtlCol="0">
            <a:spAutoFit/>
          </a:bodyPr>
          <a:lstStyle/>
          <a:p>
            <a:r>
              <a:rPr lang="en-US" dirty="0" smtClean="0"/>
              <a:t>Amplitude in time of the acoustic bipolar pulse generated from </a:t>
            </a:r>
          </a:p>
          <a:p>
            <a:r>
              <a:rPr lang="en-US" dirty="0" smtClean="0"/>
              <a:t>        </a:t>
            </a:r>
            <a:r>
              <a:rPr lang="en-US" dirty="0" err="1" smtClean="0"/>
              <a:t>GeV</a:t>
            </a:r>
            <a:r>
              <a:rPr lang="en-US" dirty="0" smtClean="0"/>
              <a:t> thermal energy shower deposition  at </a:t>
            </a:r>
            <a:r>
              <a:rPr lang="en-US" dirty="0" smtClean="0"/>
              <a:t>2475 m under </a:t>
            </a:r>
            <a:r>
              <a:rPr lang="en-US" dirty="0" smtClean="0"/>
              <a:t>Mediterranean sea condition .</a:t>
            </a:r>
          </a:p>
          <a:p>
            <a:endParaRPr lang="en-US" dirty="0"/>
          </a:p>
        </p:txBody>
      </p:sp>
      <p:pic>
        <p:nvPicPr>
          <p:cNvPr id="16" name="Picture 1"/>
          <p:cNvPicPr>
            <a:picLocks noChangeAspect="1" noChangeArrowheads="1"/>
          </p:cNvPicPr>
          <p:nvPr/>
        </p:nvPicPr>
        <p:blipFill>
          <a:blip r:embed="rId5" cstate="print">
            <a:clrChange>
              <a:clrFrom>
                <a:srgbClr val="FFFFFF"/>
              </a:clrFrom>
              <a:clrTo>
                <a:srgbClr val="FFFFFF">
                  <a:alpha val="0"/>
                </a:srgbClr>
              </a:clrTo>
            </a:clrChange>
          </a:blip>
          <a:srcRect/>
          <a:stretch>
            <a:fillRect/>
          </a:stretch>
        </p:blipFill>
        <p:spPr bwMode="auto">
          <a:xfrm>
            <a:off x="5500694" y="4572008"/>
            <a:ext cx="411960" cy="285752"/>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1_Flow">
  <a:themeElements>
    <a:clrScheme name="1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fontScheme name="1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1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Flow">
  <a:themeElements>
    <a:clrScheme name="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2_Flow">
  <a:themeElements>
    <a:clrScheme name="2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fontScheme name="2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2_Flow 1">
        <a:dk1>
          <a:srgbClr val="04617B"/>
        </a:dk1>
        <a:lt1>
          <a:srgbClr val="FFFFFF"/>
        </a:lt1>
        <a:dk2>
          <a:srgbClr val="000000"/>
        </a:dk2>
        <a:lt2>
          <a:srgbClr val="DBF5F9"/>
        </a:lt2>
        <a:accent1>
          <a:srgbClr val="0F6FC6"/>
        </a:accent1>
        <a:accent2>
          <a:srgbClr val="009DD9"/>
        </a:accent2>
        <a:accent3>
          <a:srgbClr val="AAAAAA"/>
        </a:accent3>
        <a:accent4>
          <a:srgbClr val="DADADA"/>
        </a:accent4>
        <a:accent5>
          <a:srgbClr val="AABBDF"/>
        </a:accent5>
        <a:accent6>
          <a:srgbClr val="008EC4"/>
        </a:accent6>
        <a:hlink>
          <a:srgbClr val="E2D700"/>
        </a:hlink>
        <a:folHlink>
          <a:srgbClr val="85DFD0"/>
        </a:folHlink>
      </a:clrScheme>
      <a:clrMap bg1="dk2" tx1="lt1" bg2="dk1" tx2="lt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3_Flow">
  <a:themeElements>
    <a:clrScheme name="3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fontScheme name="3_Flow">
      <a:majorFont>
        <a:latin typeface="Calibri"/>
        <a:ea typeface=""/>
        <a:cs typeface=""/>
      </a:majorFont>
      <a:minorFont>
        <a:latin typeface="Constant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Flow 1">
        <a:dk1>
          <a:srgbClr val="000000"/>
        </a:dk1>
        <a:lt1>
          <a:srgbClr val="FFFFFF"/>
        </a:lt1>
        <a:dk2>
          <a:srgbClr val="04617B"/>
        </a:dk2>
        <a:lt2>
          <a:srgbClr val="DBF5F9"/>
        </a:lt2>
        <a:accent1>
          <a:srgbClr val="0F6FC6"/>
        </a:accent1>
        <a:accent2>
          <a:srgbClr val="009DD9"/>
        </a:accent2>
        <a:accent3>
          <a:srgbClr val="FFFFFF"/>
        </a:accent3>
        <a:accent4>
          <a:srgbClr val="000000"/>
        </a:accent4>
        <a:accent5>
          <a:srgbClr val="AABBDF"/>
        </a:accent5>
        <a:accent6>
          <a:srgbClr val="008EC4"/>
        </a:accent6>
        <a:hlink>
          <a:srgbClr val="E2D700"/>
        </a:hlink>
        <a:folHlink>
          <a:srgbClr val="85DFD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ชุดรูปแบบของ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11140</TotalTime>
  <Words>1326</Words>
  <Application>Microsoft Office PowerPoint</Application>
  <PresentationFormat>On-screen Show (4:3)</PresentationFormat>
  <Paragraphs>325</Paragraphs>
  <Slides>24</Slides>
  <Notes>0</Notes>
  <HiddenSlides>0</HiddenSlides>
  <MMClips>3</MMClips>
  <ScaleCrop>false</ScaleCrop>
  <HeadingPairs>
    <vt:vector size="6" baseType="variant">
      <vt:variant>
        <vt:lpstr>Theme</vt:lpstr>
      </vt:variant>
      <vt:variant>
        <vt:i4>4</vt:i4>
      </vt:variant>
      <vt:variant>
        <vt:lpstr>Embedded OLE Servers</vt:lpstr>
      </vt:variant>
      <vt:variant>
        <vt:i4>2</vt:i4>
      </vt:variant>
      <vt:variant>
        <vt:lpstr>Slide Titles</vt:lpstr>
      </vt:variant>
      <vt:variant>
        <vt:i4>24</vt:i4>
      </vt:variant>
    </vt:vector>
  </HeadingPairs>
  <TitlesOfParts>
    <vt:vector size="30" baseType="lpstr">
      <vt:lpstr>1_Flow</vt:lpstr>
      <vt:lpstr>Flow</vt:lpstr>
      <vt:lpstr>2_Flow</vt:lpstr>
      <vt:lpstr>3_Flow</vt:lpstr>
      <vt:lpstr>Visio.Drawing.11</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ACOUSTIC NEUTRINO DETECTOR CALIBRATION USING ELECTRICALLY GENERATED ACOUSTIC PULSES</vt:lpstr>
      <vt:lpstr>ELECTRICAL CIRCUIT</vt:lpstr>
      <vt:lpstr>EXPERIMENTAL LAYOUT</vt:lpstr>
      <vt:lpstr>EXPERIMENTAL RESULTS SHOWING OUTPUT VOLTAGE OF HYDROPHONE</vt:lpstr>
      <vt:lpstr>CONCLUSION</vt:lpstr>
      <vt:lpstr>PowerPoint Presentation</vt:lpstr>
    </vt:vector>
  </TitlesOfParts>
  <Company>Rajamungala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dc:title>
  <dc:creator>Attapon Chanplong</dc:creator>
  <cp:lastModifiedBy>Sean</cp:lastModifiedBy>
  <cp:revision>755</cp:revision>
  <dcterms:created xsi:type="dcterms:W3CDTF">2007-03-20T05:31:56Z</dcterms:created>
  <dcterms:modified xsi:type="dcterms:W3CDTF">2014-06-06T07:45:39Z</dcterms:modified>
</cp:coreProperties>
</file>