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  <p:sldMasterId id="2147483681" r:id="rId3"/>
  </p:sldMasterIdLst>
  <p:notesMasterIdLst>
    <p:notesMasterId r:id="rId35"/>
  </p:notesMasterIdLst>
  <p:handoutMasterIdLst>
    <p:handoutMasterId r:id="rId36"/>
  </p:handoutMasterIdLst>
  <p:sldIdLst>
    <p:sldId id="276" r:id="rId4"/>
    <p:sldId id="279" r:id="rId5"/>
    <p:sldId id="280" r:id="rId6"/>
    <p:sldId id="281" r:id="rId7"/>
    <p:sldId id="282" r:id="rId8"/>
    <p:sldId id="328" r:id="rId9"/>
    <p:sldId id="283" r:id="rId10"/>
    <p:sldId id="285" r:id="rId11"/>
    <p:sldId id="291" r:id="rId12"/>
    <p:sldId id="286" r:id="rId13"/>
    <p:sldId id="288" r:id="rId14"/>
    <p:sldId id="308" r:id="rId15"/>
    <p:sldId id="292" r:id="rId16"/>
    <p:sldId id="293" r:id="rId17"/>
    <p:sldId id="297" r:id="rId18"/>
    <p:sldId id="311" r:id="rId19"/>
    <p:sldId id="318" r:id="rId20"/>
    <p:sldId id="309" r:id="rId21"/>
    <p:sldId id="296" r:id="rId22"/>
    <p:sldId id="307" r:id="rId23"/>
    <p:sldId id="290" r:id="rId24"/>
    <p:sldId id="298" r:id="rId25"/>
    <p:sldId id="317" r:id="rId26"/>
    <p:sldId id="325" r:id="rId27"/>
    <p:sldId id="324" r:id="rId28"/>
    <p:sldId id="316" r:id="rId29"/>
    <p:sldId id="319" r:id="rId30"/>
    <p:sldId id="321" r:id="rId31"/>
    <p:sldId id="320" r:id="rId32"/>
    <p:sldId id="287" r:id="rId33"/>
    <p:sldId id="29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Gerges" initials="MG" lastIdx="1" clrIdx="0">
    <p:extLst>
      <p:ext uri="{19B8F6BF-5375-455C-9EA6-DF929625EA0E}">
        <p15:presenceInfo xmlns:p15="http://schemas.microsoft.com/office/powerpoint/2012/main" userId="S::z5074933@ad.unsw.edu.au::e2be48d3-5e8e-45fd-a90a-d7ef081397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32D6A0-D04D-4D53-B82E-6F263C8998B0}" v="38" dt="2021-09-09T15:21:28.770"/>
    <p1510:client id="{DFEF1948-0AE6-4D33-A4FF-CB768633EF2A}" v="94" dt="2021-09-10T03:50:58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42" autoAdjust="0"/>
  </p:normalViewPr>
  <p:slideViewPr>
    <p:cSldViewPr snapToGrid="0" snapToObjects="1">
      <p:cViewPr varScale="1">
        <p:scale>
          <a:sx n="76" d="100"/>
          <a:sy n="76" d="100"/>
        </p:scale>
        <p:origin x="9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5" d="100"/>
          <a:sy n="155" d="100"/>
        </p:scale>
        <p:origin x="59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Gerges" userId="e2be48d3-5e8e-45fd-a90a-d7ef081397bd" providerId="ADAL" clId="{DFEF1948-0AE6-4D33-A4FF-CB768633EF2A}"/>
    <pc:docChg chg="undo custSel addSld delSld modSld sldOrd">
      <pc:chgData name="Matthew Gerges" userId="e2be48d3-5e8e-45fd-a90a-d7ef081397bd" providerId="ADAL" clId="{DFEF1948-0AE6-4D33-A4FF-CB768633EF2A}" dt="2021-09-10T06:17:51.688" v="1868" actId="20577"/>
      <pc:docMkLst>
        <pc:docMk/>
      </pc:docMkLst>
      <pc:sldChg chg="modSp mod">
        <pc:chgData name="Matthew Gerges" userId="e2be48d3-5e8e-45fd-a90a-d7ef081397bd" providerId="ADAL" clId="{DFEF1948-0AE6-4D33-A4FF-CB768633EF2A}" dt="2021-09-10T02:32:03.946" v="336" actId="20577"/>
        <pc:sldMkLst>
          <pc:docMk/>
          <pc:sldMk cId="290046881" sldId="279"/>
        </pc:sldMkLst>
        <pc:spChg chg="mod">
          <ac:chgData name="Matthew Gerges" userId="e2be48d3-5e8e-45fd-a90a-d7ef081397bd" providerId="ADAL" clId="{DFEF1948-0AE6-4D33-A4FF-CB768633EF2A}" dt="2021-09-10T02:32:03.946" v="336" actId="20577"/>
          <ac:spMkLst>
            <pc:docMk/>
            <pc:sldMk cId="290046881" sldId="279"/>
            <ac:spMk id="6" creationId="{D36F80FF-9117-4096-AE2E-3681C8E90875}"/>
          </ac:spMkLst>
        </pc:spChg>
      </pc:sldChg>
      <pc:sldChg chg="modSp mod">
        <pc:chgData name="Matthew Gerges" userId="e2be48d3-5e8e-45fd-a90a-d7ef081397bd" providerId="ADAL" clId="{DFEF1948-0AE6-4D33-A4FF-CB768633EF2A}" dt="2021-09-10T06:17:51.688" v="1868" actId="20577"/>
        <pc:sldMkLst>
          <pc:docMk/>
          <pc:sldMk cId="1785352547" sldId="280"/>
        </pc:sldMkLst>
        <pc:spChg chg="mod">
          <ac:chgData name="Matthew Gerges" userId="e2be48d3-5e8e-45fd-a90a-d7ef081397bd" providerId="ADAL" clId="{DFEF1948-0AE6-4D33-A4FF-CB768633EF2A}" dt="2021-09-10T02:37:27.908" v="418" actId="20577"/>
          <ac:spMkLst>
            <pc:docMk/>
            <pc:sldMk cId="1785352547" sldId="280"/>
            <ac:spMk id="4" creationId="{9214750D-726F-4E1E-A4C6-696FBF7C188E}"/>
          </ac:spMkLst>
        </pc:spChg>
        <pc:spChg chg="mod">
          <ac:chgData name="Matthew Gerges" userId="e2be48d3-5e8e-45fd-a90a-d7ef081397bd" providerId="ADAL" clId="{DFEF1948-0AE6-4D33-A4FF-CB768633EF2A}" dt="2021-09-10T06:17:51.688" v="1868" actId="20577"/>
          <ac:spMkLst>
            <pc:docMk/>
            <pc:sldMk cId="1785352547" sldId="280"/>
            <ac:spMk id="8" creationId="{F4779366-9AD7-4C31-9268-E1E7055BF994}"/>
          </ac:spMkLst>
        </pc:spChg>
      </pc:sldChg>
      <pc:sldChg chg="addSp delSp modSp mod">
        <pc:chgData name="Matthew Gerges" userId="e2be48d3-5e8e-45fd-a90a-d7ef081397bd" providerId="ADAL" clId="{DFEF1948-0AE6-4D33-A4FF-CB768633EF2A}" dt="2021-09-10T03:58:22.182" v="1778" actId="1076"/>
        <pc:sldMkLst>
          <pc:docMk/>
          <pc:sldMk cId="4019018327" sldId="281"/>
        </pc:sldMkLst>
        <pc:picChg chg="del">
          <ac:chgData name="Matthew Gerges" userId="e2be48d3-5e8e-45fd-a90a-d7ef081397bd" providerId="ADAL" clId="{DFEF1948-0AE6-4D33-A4FF-CB768633EF2A}" dt="2021-09-10T02:41:42.431" v="480" actId="478"/>
          <ac:picMkLst>
            <pc:docMk/>
            <pc:sldMk cId="4019018327" sldId="281"/>
            <ac:picMk id="3" creationId="{63B5FA32-A16E-47F0-B521-F8968DF61A5A}"/>
          </ac:picMkLst>
        </pc:picChg>
        <pc:picChg chg="add del mod modCrop">
          <ac:chgData name="Matthew Gerges" userId="e2be48d3-5e8e-45fd-a90a-d7ef081397bd" providerId="ADAL" clId="{DFEF1948-0AE6-4D33-A4FF-CB768633EF2A}" dt="2021-09-10T02:45:59.155" v="490" actId="478"/>
          <ac:picMkLst>
            <pc:docMk/>
            <pc:sldMk cId="4019018327" sldId="281"/>
            <ac:picMk id="4" creationId="{B115FCAF-C426-4ACC-9076-14A8E4249876}"/>
          </ac:picMkLst>
        </pc:picChg>
        <pc:picChg chg="add del mod">
          <ac:chgData name="Matthew Gerges" userId="e2be48d3-5e8e-45fd-a90a-d7ef081397bd" providerId="ADAL" clId="{DFEF1948-0AE6-4D33-A4FF-CB768633EF2A}" dt="2021-09-10T02:46:51.529" v="494" actId="478"/>
          <ac:picMkLst>
            <pc:docMk/>
            <pc:sldMk cId="4019018327" sldId="281"/>
            <ac:picMk id="6" creationId="{7C40F6AB-AA45-46B9-856F-C117A29E8577}"/>
          </ac:picMkLst>
        </pc:picChg>
        <pc:picChg chg="add del mod">
          <ac:chgData name="Matthew Gerges" userId="e2be48d3-5e8e-45fd-a90a-d7ef081397bd" providerId="ADAL" clId="{DFEF1948-0AE6-4D33-A4FF-CB768633EF2A}" dt="2021-09-10T03:58:11.416" v="1774" actId="478"/>
          <ac:picMkLst>
            <pc:docMk/>
            <pc:sldMk cId="4019018327" sldId="281"/>
            <ac:picMk id="8" creationId="{0E6CF1E3-50B3-461F-A78F-059E21B0663E}"/>
          </ac:picMkLst>
        </pc:picChg>
        <pc:picChg chg="add mod">
          <ac:chgData name="Matthew Gerges" userId="e2be48d3-5e8e-45fd-a90a-d7ef081397bd" providerId="ADAL" clId="{DFEF1948-0AE6-4D33-A4FF-CB768633EF2A}" dt="2021-09-10T03:58:22.182" v="1778" actId="1076"/>
          <ac:picMkLst>
            <pc:docMk/>
            <pc:sldMk cId="4019018327" sldId="281"/>
            <ac:picMk id="10" creationId="{A177D353-B7B0-47DD-88FC-F8024CC4E2FA}"/>
          </ac:picMkLst>
        </pc:picChg>
      </pc:sldChg>
      <pc:sldChg chg="addSp delSp modSp mod">
        <pc:chgData name="Matthew Gerges" userId="e2be48d3-5e8e-45fd-a90a-d7ef081397bd" providerId="ADAL" clId="{DFEF1948-0AE6-4D33-A4FF-CB768633EF2A}" dt="2021-09-10T03:51:28.404" v="1772" actId="1076"/>
        <pc:sldMkLst>
          <pc:docMk/>
          <pc:sldMk cId="1778280615" sldId="282"/>
        </pc:sldMkLst>
        <pc:spChg chg="mod">
          <ac:chgData name="Matthew Gerges" userId="e2be48d3-5e8e-45fd-a90a-d7ef081397bd" providerId="ADAL" clId="{DFEF1948-0AE6-4D33-A4FF-CB768633EF2A}" dt="2021-09-10T03:51:20.625" v="1770" actId="1076"/>
          <ac:spMkLst>
            <pc:docMk/>
            <pc:sldMk cId="1778280615" sldId="282"/>
            <ac:spMk id="5" creationId="{E316AEA1-335E-4DF2-B226-D89F286F6E69}"/>
          </ac:spMkLst>
        </pc:spChg>
        <pc:spChg chg="mod">
          <ac:chgData name="Matthew Gerges" userId="e2be48d3-5e8e-45fd-a90a-d7ef081397bd" providerId="ADAL" clId="{DFEF1948-0AE6-4D33-A4FF-CB768633EF2A}" dt="2021-09-10T03:48:55.525" v="1663" actId="20577"/>
          <ac:spMkLst>
            <pc:docMk/>
            <pc:sldMk cId="1778280615" sldId="282"/>
            <ac:spMk id="6" creationId="{98BB0EDC-F7B4-45AF-BB40-43A90FC87F6B}"/>
          </ac:spMkLst>
        </pc:spChg>
        <pc:spChg chg="mod">
          <ac:chgData name="Matthew Gerges" userId="e2be48d3-5e8e-45fd-a90a-d7ef081397bd" providerId="ADAL" clId="{DFEF1948-0AE6-4D33-A4FF-CB768633EF2A}" dt="2021-09-10T03:49:52.412" v="1724" actId="20577"/>
          <ac:spMkLst>
            <pc:docMk/>
            <pc:sldMk cId="1778280615" sldId="282"/>
            <ac:spMk id="13" creationId="{20CA0878-57E0-4FF0-9CE1-A0DAA2D9C8AF}"/>
          </ac:spMkLst>
        </pc:spChg>
        <pc:spChg chg="mod">
          <ac:chgData name="Matthew Gerges" userId="e2be48d3-5e8e-45fd-a90a-d7ef081397bd" providerId="ADAL" clId="{DFEF1948-0AE6-4D33-A4FF-CB768633EF2A}" dt="2021-09-10T03:50:52.615" v="1759" actId="1076"/>
          <ac:spMkLst>
            <pc:docMk/>
            <pc:sldMk cId="1778280615" sldId="282"/>
            <ac:spMk id="14" creationId="{1454B931-1CD0-4A6F-AD89-D6449F564A71}"/>
          </ac:spMkLst>
        </pc:spChg>
        <pc:grpChg chg="del mod">
          <ac:chgData name="Matthew Gerges" userId="e2be48d3-5e8e-45fd-a90a-d7ef081397bd" providerId="ADAL" clId="{DFEF1948-0AE6-4D33-A4FF-CB768633EF2A}" dt="2021-09-10T03:50:10.557" v="1747" actId="478"/>
          <ac:grpSpMkLst>
            <pc:docMk/>
            <pc:sldMk cId="1778280615" sldId="282"/>
            <ac:grpSpMk id="2" creationId="{F98A08F1-BCCD-4200-A246-9675B57DBFF6}"/>
          </ac:grpSpMkLst>
        </pc:grpChg>
        <pc:grpChg chg="del mod">
          <ac:chgData name="Matthew Gerges" userId="e2be48d3-5e8e-45fd-a90a-d7ef081397bd" providerId="ADAL" clId="{DFEF1948-0AE6-4D33-A4FF-CB768633EF2A}" dt="2021-09-10T03:49:01.431" v="1664" actId="478"/>
          <ac:grpSpMkLst>
            <pc:docMk/>
            <pc:sldMk cId="1778280615" sldId="282"/>
            <ac:grpSpMk id="3" creationId="{42B392E8-E6F2-454F-832E-08F355D62535}"/>
          </ac:grpSpMkLst>
        </pc:grpChg>
        <pc:picChg chg="add mod">
          <ac:chgData name="Matthew Gerges" userId="e2be48d3-5e8e-45fd-a90a-d7ef081397bd" providerId="ADAL" clId="{DFEF1948-0AE6-4D33-A4FF-CB768633EF2A}" dt="2021-09-10T03:51:28.404" v="1772" actId="1076"/>
          <ac:picMkLst>
            <pc:docMk/>
            <pc:sldMk cId="1778280615" sldId="282"/>
            <ac:picMk id="7" creationId="{B7DEAD42-51FE-404E-9E82-3BCC84B642F0}"/>
          </ac:picMkLst>
        </pc:picChg>
        <pc:picChg chg="add mod">
          <ac:chgData name="Matthew Gerges" userId="e2be48d3-5e8e-45fd-a90a-d7ef081397bd" providerId="ADAL" clId="{DFEF1948-0AE6-4D33-A4FF-CB768633EF2A}" dt="2021-09-10T03:51:09.817" v="1767" actId="1076"/>
          <ac:picMkLst>
            <pc:docMk/>
            <pc:sldMk cId="1778280615" sldId="282"/>
            <ac:picMk id="9" creationId="{AFE3D0A6-E03A-477B-B85D-8CA123B5BDBC}"/>
          </ac:picMkLst>
        </pc:picChg>
        <pc:picChg chg="add mod">
          <ac:chgData name="Matthew Gerges" userId="e2be48d3-5e8e-45fd-a90a-d7ef081397bd" providerId="ADAL" clId="{DFEF1948-0AE6-4D33-A4FF-CB768633EF2A}" dt="2021-09-10T03:51:18.281" v="1769" actId="1076"/>
          <ac:picMkLst>
            <pc:docMk/>
            <pc:sldMk cId="1778280615" sldId="282"/>
            <ac:picMk id="11" creationId="{31911BE6-4DE1-44E9-A98F-0A6806A5E6AE}"/>
          </ac:picMkLst>
        </pc:picChg>
        <pc:picChg chg="del">
          <ac:chgData name="Matthew Gerges" userId="e2be48d3-5e8e-45fd-a90a-d7ef081397bd" providerId="ADAL" clId="{DFEF1948-0AE6-4D33-A4FF-CB768633EF2A}" dt="2021-09-10T03:49:01.431" v="1664" actId="478"/>
          <ac:picMkLst>
            <pc:docMk/>
            <pc:sldMk cId="1778280615" sldId="282"/>
            <ac:picMk id="2050" creationId="{F9A95CBD-70C9-4D2B-925D-BF48F509B538}"/>
          </ac:picMkLst>
        </pc:picChg>
        <pc:picChg chg="del">
          <ac:chgData name="Matthew Gerges" userId="e2be48d3-5e8e-45fd-a90a-d7ef081397bd" providerId="ADAL" clId="{DFEF1948-0AE6-4D33-A4FF-CB768633EF2A}" dt="2021-09-10T03:50:10.557" v="1747" actId="478"/>
          <ac:picMkLst>
            <pc:docMk/>
            <pc:sldMk cId="1778280615" sldId="282"/>
            <ac:picMk id="2052" creationId="{DAD11496-8224-4254-A897-0C119A8423DD}"/>
          </ac:picMkLst>
        </pc:picChg>
        <pc:picChg chg="del">
          <ac:chgData name="Matthew Gerges" userId="e2be48d3-5e8e-45fd-a90a-d7ef081397bd" providerId="ADAL" clId="{DFEF1948-0AE6-4D33-A4FF-CB768633EF2A}" dt="2021-09-10T03:50:08.907" v="1746" actId="478"/>
          <ac:picMkLst>
            <pc:docMk/>
            <pc:sldMk cId="1778280615" sldId="282"/>
            <ac:picMk id="2054" creationId="{8B2A9897-24FE-473E-8DBD-F282B10BBD8C}"/>
          </ac:picMkLst>
        </pc:picChg>
      </pc:sldChg>
      <pc:sldChg chg="modSp mod">
        <pc:chgData name="Matthew Gerges" userId="e2be48d3-5e8e-45fd-a90a-d7ef081397bd" providerId="ADAL" clId="{DFEF1948-0AE6-4D33-A4FF-CB768633EF2A}" dt="2021-09-10T02:49:07.504" v="539" actId="6549"/>
        <pc:sldMkLst>
          <pc:docMk/>
          <pc:sldMk cId="3466677313" sldId="283"/>
        </pc:sldMkLst>
        <pc:spChg chg="mod">
          <ac:chgData name="Matthew Gerges" userId="e2be48d3-5e8e-45fd-a90a-d7ef081397bd" providerId="ADAL" clId="{DFEF1948-0AE6-4D33-A4FF-CB768633EF2A}" dt="2021-09-10T02:49:07.504" v="539" actId="6549"/>
          <ac:spMkLst>
            <pc:docMk/>
            <pc:sldMk cId="3466677313" sldId="283"/>
            <ac:spMk id="23" creationId="{F805440E-E5F1-409D-9CE8-B2C8EADD04D6}"/>
          </ac:spMkLst>
        </pc:spChg>
      </pc:sldChg>
      <pc:sldChg chg="modSp mod">
        <pc:chgData name="Matthew Gerges" userId="e2be48d3-5e8e-45fd-a90a-d7ef081397bd" providerId="ADAL" clId="{DFEF1948-0AE6-4D33-A4FF-CB768633EF2A}" dt="2021-09-10T02:49:58.112" v="589" actId="20577"/>
        <pc:sldMkLst>
          <pc:docMk/>
          <pc:sldMk cId="267931693" sldId="285"/>
        </pc:sldMkLst>
        <pc:spChg chg="mod">
          <ac:chgData name="Matthew Gerges" userId="e2be48d3-5e8e-45fd-a90a-d7ef081397bd" providerId="ADAL" clId="{DFEF1948-0AE6-4D33-A4FF-CB768633EF2A}" dt="2021-09-10T02:49:58.112" v="589" actId="20577"/>
          <ac:spMkLst>
            <pc:docMk/>
            <pc:sldMk cId="267931693" sldId="285"/>
            <ac:spMk id="13" creationId="{47E300B1-60F1-49B5-98CA-FB8B827F356F}"/>
          </ac:spMkLst>
        </pc:spChg>
      </pc:sldChg>
      <pc:sldChg chg="addSp delSp modSp mod">
        <pc:chgData name="Matthew Gerges" userId="e2be48d3-5e8e-45fd-a90a-d7ef081397bd" providerId="ADAL" clId="{DFEF1948-0AE6-4D33-A4FF-CB768633EF2A}" dt="2021-09-10T03:08:25.655" v="757" actId="1038"/>
        <pc:sldMkLst>
          <pc:docMk/>
          <pc:sldMk cId="2007034284" sldId="286"/>
        </pc:sldMkLst>
        <pc:spChg chg="add del mod">
          <ac:chgData name="Matthew Gerges" userId="e2be48d3-5e8e-45fd-a90a-d7ef081397bd" providerId="ADAL" clId="{DFEF1948-0AE6-4D33-A4FF-CB768633EF2A}" dt="2021-09-10T03:05:06.696" v="648" actId="478"/>
          <ac:spMkLst>
            <pc:docMk/>
            <pc:sldMk cId="2007034284" sldId="286"/>
            <ac:spMk id="2" creationId="{1CBBA296-73A8-47B7-A1B8-FB2F8691163D}"/>
          </ac:spMkLst>
        </pc:spChg>
        <pc:spChg chg="add del">
          <ac:chgData name="Matthew Gerges" userId="e2be48d3-5e8e-45fd-a90a-d7ef081397bd" providerId="ADAL" clId="{DFEF1948-0AE6-4D33-A4FF-CB768633EF2A}" dt="2021-09-10T03:05:17.132" v="650" actId="478"/>
          <ac:spMkLst>
            <pc:docMk/>
            <pc:sldMk cId="2007034284" sldId="286"/>
            <ac:spMk id="3" creationId="{0A8DDF6E-9EFB-4BA3-896F-ADB7D35F04DA}"/>
          </ac:spMkLst>
        </pc:spChg>
        <pc:spChg chg="add del mod">
          <ac:chgData name="Matthew Gerges" userId="e2be48d3-5e8e-45fd-a90a-d7ef081397bd" providerId="ADAL" clId="{DFEF1948-0AE6-4D33-A4FF-CB768633EF2A}" dt="2021-09-10T03:05:56.922" v="667" actId="478"/>
          <ac:spMkLst>
            <pc:docMk/>
            <pc:sldMk cId="2007034284" sldId="286"/>
            <ac:spMk id="4" creationId="{78443595-A011-42AD-B758-BC153F634265}"/>
          </ac:spMkLst>
        </pc:spChg>
        <pc:spChg chg="add del">
          <ac:chgData name="Matthew Gerges" userId="e2be48d3-5e8e-45fd-a90a-d7ef081397bd" providerId="ADAL" clId="{DFEF1948-0AE6-4D33-A4FF-CB768633EF2A}" dt="2021-09-10T03:06:09.049" v="671" actId="478"/>
          <ac:spMkLst>
            <pc:docMk/>
            <pc:sldMk cId="2007034284" sldId="286"/>
            <ac:spMk id="5" creationId="{95D4938F-8B37-4E16-993A-4D10C10299C9}"/>
          </ac:spMkLst>
        </pc:spChg>
        <pc:spChg chg="add del mod">
          <ac:chgData name="Matthew Gerges" userId="e2be48d3-5e8e-45fd-a90a-d7ef081397bd" providerId="ADAL" clId="{DFEF1948-0AE6-4D33-A4FF-CB768633EF2A}" dt="2021-09-10T03:05:05.696" v="647" actId="478"/>
          <ac:spMkLst>
            <pc:docMk/>
            <pc:sldMk cId="2007034284" sldId="286"/>
            <ac:spMk id="6" creationId="{EACD0DF5-4FE9-426A-A1D9-8AAD83B0BC2E}"/>
          </ac:spMkLst>
        </pc:spChg>
        <pc:spChg chg="add del mod">
          <ac:chgData name="Matthew Gerges" userId="e2be48d3-5e8e-45fd-a90a-d7ef081397bd" providerId="ADAL" clId="{DFEF1948-0AE6-4D33-A4FF-CB768633EF2A}" dt="2021-09-10T03:07:15.558" v="693" actId="478"/>
          <ac:spMkLst>
            <pc:docMk/>
            <pc:sldMk cId="2007034284" sldId="286"/>
            <ac:spMk id="7" creationId="{D4D17C1A-668F-4DE3-B0BE-9B5861D63A89}"/>
          </ac:spMkLst>
        </pc:spChg>
        <pc:spChg chg="add mod">
          <ac:chgData name="Matthew Gerges" userId="e2be48d3-5e8e-45fd-a90a-d7ef081397bd" providerId="ADAL" clId="{DFEF1948-0AE6-4D33-A4FF-CB768633EF2A}" dt="2021-09-10T03:08:06.973" v="747" actId="20577"/>
          <ac:spMkLst>
            <pc:docMk/>
            <pc:sldMk cId="2007034284" sldId="286"/>
            <ac:spMk id="8" creationId="{F4984D98-4DB1-4FE7-B270-41945504CEA2}"/>
          </ac:spMkLst>
        </pc:spChg>
        <pc:spChg chg="add del mod">
          <ac:chgData name="Matthew Gerges" userId="e2be48d3-5e8e-45fd-a90a-d7ef081397bd" providerId="ADAL" clId="{DFEF1948-0AE6-4D33-A4FF-CB768633EF2A}" dt="2021-09-10T03:05:56.041" v="666" actId="478"/>
          <ac:spMkLst>
            <pc:docMk/>
            <pc:sldMk cId="2007034284" sldId="286"/>
            <ac:spMk id="9" creationId="{5525A171-372F-4463-82A4-0E26EA1D93C3}"/>
          </ac:spMkLst>
        </pc:spChg>
        <pc:spChg chg="add del mod">
          <ac:chgData name="Matthew Gerges" userId="e2be48d3-5e8e-45fd-a90a-d7ef081397bd" providerId="ADAL" clId="{DFEF1948-0AE6-4D33-A4FF-CB768633EF2A}" dt="2021-09-10T03:07:14.875" v="692" actId="478"/>
          <ac:spMkLst>
            <pc:docMk/>
            <pc:sldMk cId="2007034284" sldId="286"/>
            <ac:spMk id="12" creationId="{74ACBDD7-1A72-46A6-8581-9A595EA88C00}"/>
          </ac:spMkLst>
        </pc:spChg>
        <pc:spChg chg="add mod">
          <ac:chgData name="Matthew Gerges" userId="e2be48d3-5e8e-45fd-a90a-d7ef081397bd" providerId="ADAL" clId="{DFEF1948-0AE6-4D33-A4FF-CB768633EF2A}" dt="2021-09-10T03:08:25.655" v="757" actId="1038"/>
          <ac:spMkLst>
            <pc:docMk/>
            <pc:sldMk cId="2007034284" sldId="286"/>
            <ac:spMk id="14" creationId="{B2D4A7D9-F8E8-482B-94D4-07B18581D4A0}"/>
          </ac:spMkLst>
        </pc:spChg>
        <pc:picChg chg="mod">
          <ac:chgData name="Matthew Gerges" userId="e2be48d3-5e8e-45fd-a90a-d7ef081397bd" providerId="ADAL" clId="{DFEF1948-0AE6-4D33-A4FF-CB768633EF2A}" dt="2021-09-10T03:04:53.541" v="643" actId="1076"/>
          <ac:picMkLst>
            <pc:docMk/>
            <pc:sldMk cId="2007034284" sldId="286"/>
            <ac:picMk id="7170" creationId="{EE6BE23D-AA9C-48E8-9A55-4CBF1225843C}"/>
          </ac:picMkLst>
        </pc:picChg>
      </pc:sldChg>
      <pc:sldChg chg="add">
        <pc:chgData name="Matthew Gerges" userId="e2be48d3-5e8e-45fd-a90a-d7ef081397bd" providerId="ADAL" clId="{DFEF1948-0AE6-4D33-A4FF-CB768633EF2A}" dt="2021-09-09T10:15:00.556" v="312"/>
        <pc:sldMkLst>
          <pc:docMk/>
          <pc:sldMk cId="1743661296" sldId="287"/>
        </pc:sldMkLst>
      </pc:sldChg>
      <pc:sldChg chg="addSp modSp mod modNotesTx">
        <pc:chgData name="Matthew Gerges" userId="e2be48d3-5e8e-45fd-a90a-d7ef081397bd" providerId="ADAL" clId="{DFEF1948-0AE6-4D33-A4FF-CB768633EF2A}" dt="2021-09-10T03:20:14.543" v="1065" actId="20577"/>
        <pc:sldMkLst>
          <pc:docMk/>
          <pc:sldMk cId="1448611526" sldId="288"/>
        </pc:sldMkLst>
        <pc:spChg chg="add mod">
          <ac:chgData name="Matthew Gerges" userId="e2be48d3-5e8e-45fd-a90a-d7ef081397bd" providerId="ADAL" clId="{DFEF1948-0AE6-4D33-A4FF-CB768633EF2A}" dt="2021-09-10T03:20:14.543" v="1065" actId="20577"/>
          <ac:spMkLst>
            <pc:docMk/>
            <pc:sldMk cId="1448611526" sldId="288"/>
            <ac:spMk id="5" creationId="{D059FE1B-DA4B-410E-8D07-8772B9644FAC}"/>
          </ac:spMkLst>
        </pc:spChg>
        <pc:picChg chg="mod">
          <ac:chgData name="Matthew Gerges" userId="e2be48d3-5e8e-45fd-a90a-d7ef081397bd" providerId="ADAL" clId="{DFEF1948-0AE6-4D33-A4FF-CB768633EF2A}" dt="2021-09-10T03:15:25.445" v="858" actId="1035"/>
          <ac:picMkLst>
            <pc:docMk/>
            <pc:sldMk cId="1448611526" sldId="288"/>
            <ac:picMk id="10" creationId="{E645F4B3-D9F1-4935-BC92-B626F25CAF29}"/>
          </ac:picMkLst>
        </pc:picChg>
        <pc:picChg chg="mod">
          <ac:chgData name="Matthew Gerges" userId="e2be48d3-5e8e-45fd-a90a-d7ef081397bd" providerId="ADAL" clId="{DFEF1948-0AE6-4D33-A4FF-CB768633EF2A}" dt="2021-09-10T03:15:21.714" v="839" actId="1035"/>
          <ac:picMkLst>
            <pc:docMk/>
            <pc:sldMk cId="1448611526" sldId="288"/>
            <ac:picMk id="3076" creationId="{7679E0E9-D7CA-4633-9CA6-27ED6B2641FF}"/>
          </ac:picMkLst>
        </pc:picChg>
      </pc:sldChg>
      <pc:sldChg chg="delSp del mod">
        <pc:chgData name="Matthew Gerges" userId="e2be48d3-5e8e-45fd-a90a-d7ef081397bd" providerId="ADAL" clId="{DFEF1948-0AE6-4D33-A4FF-CB768633EF2A}" dt="2021-09-09T07:48:57.575" v="44" actId="2696"/>
        <pc:sldMkLst>
          <pc:docMk/>
          <pc:sldMk cId="2527550198" sldId="289"/>
        </pc:sldMkLst>
        <pc:picChg chg="del">
          <ac:chgData name="Matthew Gerges" userId="e2be48d3-5e8e-45fd-a90a-d7ef081397bd" providerId="ADAL" clId="{DFEF1948-0AE6-4D33-A4FF-CB768633EF2A}" dt="2021-09-09T07:38:51.327" v="3" actId="21"/>
          <ac:picMkLst>
            <pc:docMk/>
            <pc:sldMk cId="2527550198" sldId="289"/>
            <ac:picMk id="4" creationId="{366FC36E-CB31-443E-9E3C-7CE2123F48F1}"/>
          </ac:picMkLst>
        </pc:picChg>
      </pc:sldChg>
      <pc:sldChg chg="modSp mod">
        <pc:chgData name="Matthew Gerges" userId="e2be48d3-5e8e-45fd-a90a-d7ef081397bd" providerId="ADAL" clId="{DFEF1948-0AE6-4D33-A4FF-CB768633EF2A}" dt="2021-09-10T03:23:48.596" v="1139" actId="403"/>
        <pc:sldMkLst>
          <pc:docMk/>
          <pc:sldMk cId="380487941" sldId="290"/>
        </pc:sldMkLst>
        <pc:spChg chg="mod">
          <ac:chgData name="Matthew Gerges" userId="e2be48d3-5e8e-45fd-a90a-d7ef081397bd" providerId="ADAL" clId="{DFEF1948-0AE6-4D33-A4FF-CB768633EF2A}" dt="2021-09-10T03:23:48.596" v="1139" actId="403"/>
          <ac:spMkLst>
            <pc:docMk/>
            <pc:sldMk cId="380487941" sldId="290"/>
            <ac:spMk id="6" creationId="{98BB0EDC-F7B4-45AF-BB40-43A90FC87F6B}"/>
          </ac:spMkLst>
        </pc:spChg>
      </pc:sldChg>
      <pc:sldChg chg="addSp delSp modSp mod">
        <pc:chgData name="Matthew Gerges" userId="e2be48d3-5e8e-45fd-a90a-d7ef081397bd" providerId="ADAL" clId="{DFEF1948-0AE6-4D33-A4FF-CB768633EF2A}" dt="2021-09-10T03:14:33.555" v="822" actId="1076"/>
        <pc:sldMkLst>
          <pc:docMk/>
          <pc:sldMk cId="3846260916" sldId="291"/>
        </pc:sldMkLst>
        <pc:spChg chg="mod ord">
          <ac:chgData name="Matthew Gerges" userId="e2be48d3-5e8e-45fd-a90a-d7ef081397bd" providerId="ADAL" clId="{DFEF1948-0AE6-4D33-A4FF-CB768633EF2A}" dt="2021-09-10T03:14:05.764" v="818" actId="1038"/>
          <ac:spMkLst>
            <pc:docMk/>
            <pc:sldMk cId="3846260916" sldId="291"/>
            <ac:spMk id="6" creationId="{98BB0EDC-F7B4-45AF-BB40-43A90FC87F6B}"/>
          </ac:spMkLst>
        </pc:spChg>
        <pc:spChg chg="add del mod">
          <ac:chgData name="Matthew Gerges" userId="e2be48d3-5e8e-45fd-a90a-d7ef081397bd" providerId="ADAL" clId="{DFEF1948-0AE6-4D33-A4FF-CB768633EF2A}" dt="2021-09-10T03:13:59.102" v="779" actId="478"/>
          <ac:spMkLst>
            <pc:docMk/>
            <pc:sldMk cId="3846260916" sldId="291"/>
            <ac:spMk id="8" creationId="{35C49C91-6934-4120-8257-B17C07CE7BB8}"/>
          </ac:spMkLst>
        </pc:spChg>
        <pc:spChg chg="add del mod">
          <ac:chgData name="Matthew Gerges" userId="e2be48d3-5e8e-45fd-a90a-d7ef081397bd" providerId="ADAL" clId="{DFEF1948-0AE6-4D33-A4FF-CB768633EF2A}" dt="2021-09-10T03:14:10.648" v="820" actId="478"/>
          <ac:spMkLst>
            <pc:docMk/>
            <pc:sldMk cId="3846260916" sldId="291"/>
            <ac:spMk id="9" creationId="{26E8EE48-C63F-45DA-A6ED-77C9AE60C952}"/>
          </ac:spMkLst>
        </pc:spChg>
        <pc:picChg chg="del">
          <ac:chgData name="Matthew Gerges" userId="e2be48d3-5e8e-45fd-a90a-d7ef081397bd" providerId="ADAL" clId="{DFEF1948-0AE6-4D33-A4FF-CB768633EF2A}" dt="2021-09-10T03:12:40.686" v="760" actId="478"/>
          <ac:picMkLst>
            <pc:docMk/>
            <pc:sldMk cId="3846260916" sldId="291"/>
            <ac:picMk id="3" creationId="{D08A1C48-F322-497B-ACF3-766040A0573B}"/>
          </ac:picMkLst>
        </pc:picChg>
        <pc:picChg chg="add mod modCrop">
          <ac:chgData name="Matthew Gerges" userId="e2be48d3-5e8e-45fd-a90a-d7ef081397bd" providerId="ADAL" clId="{DFEF1948-0AE6-4D33-A4FF-CB768633EF2A}" dt="2021-09-10T03:14:33.555" v="822" actId="1076"/>
          <ac:picMkLst>
            <pc:docMk/>
            <pc:sldMk cId="3846260916" sldId="291"/>
            <ac:picMk id="4" creationId="{6D6F4920-D857-40EA-BC2B-177322B74CA9}"/>
          </ac:picMkLst>
        </pc:picChg>
        <pc:picChg chg="add mod modCrop">
          <ac:chgData name="Matthew Gerges" userId="e2be48d3-5e8e-45fd-a90a-d7ef081397bd" providerId="ADAL" clId="{DFEF1948-0AE6-4D33-A4FF-CB768633EF2A}" dt="2021-09-10T03:13:45.213" v="776" actId="1076"/>
          <ac:picMkLst>
            <pc:docMk/>
            <pc:sldMk cId="3846260916" sldId="291"/>
            <ac:picMk id="7" creationId="{CECC93B7-90BD-45AF-ADD3-2EE20A2CC3E9}"/>
          </ac:picMkLst>
        </pc:picChg>
      </pc:sldChg>
      <pc:sldChg chg="modNotesTx">
        <pc:chgData name="Matthew Gerges" userId="e2be48d3-5e8e-45fd-a90a-d7ef081397bd" providerId="ADAL" clId="{DFEF1948-0AE6-4D33-A4FF-CB768633EF2A}" dt="2021-09-09T07:26:05.324" v="1" actId="20577"/>
        <pc:sldMkLst>
          <pc:docMk/>
          <pc:sldMk cId="2827418289" sldId="293"/>
        </pc:sldMkLst>
      </pc:sldChg>
      <pc:sldChg chg="add">
        <pc:chgData name="Matthew Gerges" userId="e2be48d3-5e8e-45fd-a90a-d7ef081397bd" providerId="ADAL" clId="{DFEF1948-0AE6-4D33-A4FF-CB768633EF2A}" dt="2021-09-09T10:15:00.556" v="312"/>
        <pc:sldMkLst>
          <pc:docMk/>
          <pc:sldMk cId="3856096697" sldId="295"/>
        </pc:sldMkLst>
      </pc:sldChg>
      <pc:sldChg chg="modSp mod">
        <pc:chgData name="Matthew Gerges" userId="e2be48d3-5e8e-45fd-a90a-d7ef081397bd" providerId="ADAL" clId="{DFEF1948-0AE6-4D33-A4FF-CB768633EF2A}" dt="2021-09-09T07:51:20.482" v="133" actId="1076"/>
        <pc:sldMkLst>
          <pc:docMk/>
          <pc:sldMk cId="175619518" sldId="296"/>
        </pc:sldMkLst>
        <pc:spChg chg="mod">
          <ac:chgData name="Matthew Gerges" userId="e2be48d3-5e8e-45fd-a90a-d7ef081397bd" providerId="ADAL" clId="{DFEF1948-0AE6-4D33-A4FF-CB768633EF2A}" dt="2021-09-09T07:51:20.482" v="133" actId="1076"/>
          <ac:spMkLst>
            <pc:docMk/>
            <pc:sldMk cId="175619518" sldId="296"/>
            <ac:spMk id="3" creationId="{F9F9E4DA-A316-4974-A435-ACE9F2CB7658}"/>
          </ac:spMkLst>
        </pc:spChg>
        <pc:picChg chg="mod">
          <ac:chgData name="Matthew Gerges" userId="e2be48d3-5e8e-45fd-a90a-d7ef081397bd" providerId="ADAL" clId="{DFEF1948-0AE6-4D33-A4FF-CB768633EF2A}" dt="2021-09-09T07:51:10.731" v="131" actId="1076"/>
          <ac:picMkLst>
            <pc:docMk/>
            <pc:sldMk cId="175619518" sldId="296"/>
            <ac:picMk id="5124" creationId="{E70B5459-31F9-48AD-8CF4-A5E14AFB91B4}"/>
          </ac:picMkLst>
        </pc:picChg>
      </pc:sldChg>
      <pc:sldChg chg="modSp mod">
        <pc:chgData name="Matthew Gerges" userId="e2be48d3-5e8e-45fd-a90a-d7ef081397bd" providerId="ADAL" clId="{DFEF1948-0AE6-4D33-A4FF-CB768633EF2A}" dt="2021-09-10T03:19:14.362" v="1054" actId="20577"/>
        <pc:sldMkLst>
          <pc:docMk/>
          <pc:sldMk cId="2213434350" sldId="297"/>
        </pc:sldMkLst>
        <pc:spChg chg="mod">
          <ac:chgData name="Matthew Gerges" userId="e2be48d3-5e8e-45fd-a90a-d7ef081397bd" providerId="ADAL" clId="{DFEF1948-0AE6-4D33-A4FF-CB768633EF2A}" dt="2021-09-10T03:19:14.362" v="1054" actId="20577"/>
          <ac:spMkLst>
            <pc:docMk/>
            <pc:sldMk cId="2213434350" sldId="297"/>
            <ac:spMk id="7" creationId="{D7194962-38AF-4A52-A7DE-6090CE3D6BD0}"/>
          </ac:spMkLst>
        </pc:spChg>
      </pc:sldChg>
      <pc:sldChg chg="add del">
        <pc:chgData name="Matthew Gerges" userId="e2be48d3-5e8e-45fd-a90a-d7ef081397bd" providerId="ADAL" clId="{DFEF1948-0AE6-4D33-A4FF-CB768633EF2A}" dt="2021-09-10T03:26:12.396" v="1145" actId="47"/>
        <pc:sldMkLst>
          <pc:docMk/>
          <pc:sldMk cId="429685595" sldId="305"/>
        </pc:sldMkLst>
      </pc:sldChg>
      <pc:sldChg chg="addSp delSp add del mod">
        <pc:chgData name="Matthew Gerges" userId="e2be48d3-5e8e-45fd-a90a-d7ef081397bd" providerId="ADAL" clId="{DFEF1948-0AE6-4D33-A4FF-CB768633EF2A}" dt="2021-09-10T03:26:13.793" v="1146" actId="47"/>
        <pc:sldMkLst>
          <pc:docMk/>
          <pc:sldMk cId="3428481962" sldId="306"/>
        </pc:sldMkLst>
        <pc:picChg chg="del">
          <ac:chgData name="Matthew Gerges" userId="e2be48d3-5e8e-45fd-a90a-d7ef081397bd" providerId="ADAL" clId="{DFEF1948-0AE6-4D33-A4FF-CB768633EF2A}" dt="2021-09-09T07:48:16.209" v="39" actId="478"/>
          <ac:picMkLst>
            <pc:docMk/>
            <pc:sldMk cId="3428481962" sldId="306"/>
            <ac:picMk id="5" creationId="{725A04F5-366A-4F31-B2AE-7BEB524AD847}"/>
          </ac:picMkLst>
        </pc:picChg>
        <pc:picChg chg="add del">
          <ac:chgData name="Matthew Gerges" userId="e2be48d3-5e8e-45fd-a90a-d7ef081397bd" providerId="ADAL" clId="{DFEF1948-0AE6-4D33-A4FF-CB768633EF2A}" dt="2021-09-09T07:48:24.945" v="42" actId="478"/>
          <ac:picMkLst>
            <pc:docMk/>
            <pc:sldMk cId="3428481962" sldId="306"/>
            <ac:picMk id="6" creationId="{E04F333A-525B-460D-9D28-C05024A381F0}"/>
          </ac:picMkLst>
        </pc:picChg>
        <pc:picChg chg="del">
          <ac:chgData name="Matthew Gerges" userId="e2be48d3-5e8e-45fd-a90a-d7ef081397bd" providerId="ADAL" clId="{DFEF1948-0AE6-4D33-A4FF-CB768633EF2A}" dt="2021-09-09T07:48:27.414" v="43" actId="478"/>
          <ac:picMkLst>
            <pc:docMk/>
            <pc:sldMk cId="3428481962" sldId="306"/>
            <ac:picMk id="10" creationId="{5D758D91-B050-475C-8DC8-69DDBBD28A5D}"/>
          </ac:picMkLst>
        </pc:picChg>
      </pc:sldChg>
      <pc:sldChg chg="addSp delSp modSp mod modNotesTx">
        <pc:chgData name="Matthew Gerges" userId="e2be48d3-5e8e-45fd-a90a-d7ef081397bd" providerId="ADAL" clId="{DFEF1948-0AE6-4D33-A4FF-CB768633EF2A}" dt="2021-09-10T03:25:11.593" v="1144" actId="20577"/>
        <pc:sldMkLst>
          <pc:docMk/>
          <pc:sldMk cId="2106428369" sldId="307"/>
        </pc:sldMkLst>
        <pc:spChg chg="mod">
          <ac:chgData name="Matthew Gerges" userId="e2be48d3-5e8e-45fd-a90a-d7ef081397bd" providerId="ADAL" clId="{DFEF1948-0AE6-4D33-A4FF-CB768633EF2A}" dt="2021-09-10T03:25:11.593" v="1144" actId="20577"/>
          <ac:spMkLst>
            <pc:docMk/>
            <pc:sldMk cId="2106428369" sldId="307"/>
            <ac:spMk id="2" creationId="{977DE54E-BF3E-43CD-B6A7-B738D25821FC}"/>
          </ac:spMkLst>
        </pc:spChg>
        <pc:spChg chg="add mod">
          <ac:chgData name="Matthew Gerges" userId="e2be48d3-5e8e-45fd-a90a-d7ef081397bd" providerId="ADAL" clId="{DFEF1948-0AE6-4D33-A4FF-CB768633EF2A}" dt="2021-09-09T07:49:44.824" v="56" actId="1076"/>
          <ac:spMkLst>
            <pc:docMk/>
            <pc:sldMk cId="2106428369" sldId="307"/>
            <ac:spMk id="3" creationId="{0A1ECC6D-64C8-4F14-A2C9-49E51BB89FBA}"/>
          </ac:spMkLst>
        </pc:spChg>
        <pc:grpChg chg="add mod">
          <ac:chgData name="Matthew Gerges" userId="e2be48d3-5e8e-45fd-a90a-d7ef081397bd" providerId="ADAL" clId="{DFEF1948-0AE6-4D33-A4FF-CB768633EF2A}" dt="2021-09-09T07:50:07.890" v="64" actId="1076"/>
          <ac:grpSpMkLst>
            <pc:docMk/>
            <pc:sldMk cId="2106428369" sldId="307"/>
            <ac:grpSpMk id="4" creationId="{D3411382-ED45-4875-82AD-3B309A35E5F1}"/>
          </ac:grpSpMkLst>
        </pc:grpChg>
        <pc:picChg chg="add mod modCrop">
          <ac:chgData name="Matthew Gerges" userId="e2be48d3-5e8e-45fd-a90a-d7ef081397bd" providerId="ADAL" clId="{DFEF1948-0AE6-4D33-A4FF-CB768633EF2A}" dt="2021-09-09T07:49:40.111" v="54" actId="164"/>
          <ac:picMkLst>
            <pc:docMk/>
            <pc:sldMk cId="2106428369" sldId="307"/>
            <ac:picMk id="10" creationId="{17EC065B-6029-42DC-997A-1E98166E9F0E}"/>
          </ac:picMkLst>
        </pc:picChg>
        <pc:picChg chg="mod">
          <ac:chgData name="Matthew Gerges" userId="e2be48d3-5e8e-45fd-a90a-d7ef081397bd" providerId="ADAL" clId="{DFEF1948-0AE6-4D33-A4FF-CB768633EF2A}" dt="2021-09-09T07:50:03.825" v="63" actId="170"/>
          <ac:picMkLst>
            <pc:docMk/>
            <pc:sldMk cId="2106428369" sldId="307"/>
            <ac:picMk id="1028" creationId="{263EE976-F643-45F3-A3DB-874526B12F70}"/>
          </ac:picMkLst>
        </pc:picChg>
        <pc:picChg chg="del">
          <ac:chgData name="Matthew Gerges" userId="e2be48d3-5e8e-45fd-a90a-d7ef081397bd" providerId="ADAL" clId="{DFEF1948-0AE6-4D33-A4FF-CB768633EF2A}" dt="2021-09-09T07:38:42.574" v="2" actId="478"/>
          <ac:picMkLst>
            <pc:docMk/>
            <pc:sldMk cId="2106428369" sldId="307"/>
            <ac:picMk id="1030" creationId="{BDE1D5D6-7E8C-4042-9602-95C561AA6BBA}"/>
          </ac:picMkLst>
        </pc:picChg>
        <pc:picChg chg="del">
          <ac:chgData name="Matthew Gerges" userId="e2be48d3-5e8e-45fd-a90a-d7ef081397bd" providerId="ADAL" clId="{DFEF1948-0AE6-4D33-A4FF-CB768633EF2A}" dt="2021-09-09T07:38:42.574" v="2" actId="478"/>
          <ac:picMkLst>
            <pc:docMk/>
            <pc:sldMk cId="2106428369" sldId="307"/>
            <ac:picMk id="1034" creationId="{B57095F5-BA64-4572-9B4D-0A190C5634A3}"/>
          </ac:picMkLst>
        </pc:picChg>
        <pc:picChg chg="del">
          <ac:chgData name="Matthew Gerges" userId="e2be48d3-5e8e-45fd-a90a-d7ef081397bd" providerId="ADAL" clId="{DFEF1948-0AE6-4D33-A4FF-CB768633EF2A}" dt="2021-09-09T07:38:42.574" v="2" actId="478"/>
          <ac:picMkLst>
            <pc:docMk/>
            <pc:sldMk cId="2106428369" sldId="307"/>
            <ac:picMk id="1036" creationId="{7BF21D4C-53B6-45E8-903F-890832EA017F}"/>
          </ac:picMkLst>
        </pc:picChg>
        <pc:cxnChg chg="del">
          <ac:chgData name="Matthew Gerges" userId="e2be48d3-5e8e-45fd-a90a-d7ef081397bd" providerId="ADAL" clId="{DFEF1948-0AE6-4D33-A4FF-CB768633EF2A}" dt="2021-09-09T07:38:57.155" v="6" actId="478"/>
          <ac:cxnSpMkLst>
            <pc:docMk/>
            <pc:sldMk cId="2106428369" sldId="307"/>
            <ac:cxnSpMk id="6" creationId="{3C2CDE68-792E-43DC-A732-38FD5FADE1C6}"/>
          </ac:cxnSpMkLst>
        </pc:cxnChg>
        <pc:cxnChg chg="del">
          <ac:chgData name="Matthew Gerges" userId="e2be48d3-5e8e-45fd-a90a-d7ef081397bd" providerId="ADAL" clId="{DFEF1948-0AE6-4D33-A4FF-CB768633EF2A}" dt="2021-09-09T07:38:57.935" v="7" actId="478"/>
          <ac:cxnSpMkLst>
            <pc:docMk/>
            <pc:sldMk cId="2106428369" sldId="307"/>
            <ac:cxnSpMk id="13" creationId="{5F0A9A47-7275-4711-BC02-745E138047EA}"/>
          </ac:cxnSpMkLst>
        </pc:cxnChg>
      </pc:sldChg>
      <pc:sldChg chg="ord">
        <pc:chgData name="Matthew Gerges" userId="e2be48d3-5e8e-45fd-a90a-d7ef081397bd" providerId="ADAL" clId="{DFEF1948-0AE6-4D33-A4FF-CB768633EF2A}" dt="2021-09-09T07:52:04.901" v="138"/>
        <pc:sldMkLst>
          <pc:docMk/>
          <pc:sldMk cId="688041237" sldId="316"/>
        </pc:sldMkLst>
      </pc:sldChg>
      <pc:sldChg chg="modSp mod">
        <pc:chgData name="Matthew Gerges" userId="e2be48d3-5e8e-45fd-a90a-d7ef081397bd" providerId="ADAL" clId="{DFEF1948-0AE6-4D33-A4FF-CB768633EF2A}" dt="2021-09-09T10:59:44.359" v="332" actId="20577"/>
        <pc:sldMkLst>
          <pc:docMk/>
          <pc:sldMk cId="2864947686" sldId="319"/>
        </pc:sldMkLst>
        <pc:spChg chg="mod">
          <ac:chgData name="Matthew Gerges" userId="e2be48d3-5e8e-45fd-a90a-d7ef081397bd" providerId="ADAL" clId="{DFEF1948-0AE6-4D33-A4FF-CB768633EF2A}" dt="2021-09-09T10:59:44.359" v="332" actId="20577"/>
          <ac:spMkLst>
            <pc:docMk/>
            <pc:sldMk cId="2864947686" sldId="319"/>
            <ac:spMk id="5" creationId="{8205CAA1-73D2-4D1B-84DC-802DE880799B}"/>
          </ac:spMkLst>
        </pc:spChg>
      </pc:sldChg>
      <pc:sldChg chg="ord">
        <pc:chgData name="Matthew Gerges" userId="e2be48d3-5e8e-45fd-a90a-d7ef081397bd" providerId="ADAL" clId="{DFEF1948-0AE6-4D33-A4FF-CB768633EF2A}" dt="2021-09-09T07:51:56.667" v="136"/>
        <pc:sldMkLst>
          <pc:docMk/>
          <pc:sldMk cId="1562767258" sldId="321"/>
        </pc:sldMkLst>
      </pc:sldChg>
      <pc:sldChg chg="del">
        <pc:chgData name="Matthew Gerges" userId="e2be48d3-5e8e-45fd-a90a-d7ef081397bd" providerId="ADAL" clId="{DFEF1948-0AE6-4D33-A4FF-CB768633EF2A}" dt="2021-09-09T07:51:46.716" v="134" actId="47"/>
        <pc:sldMkLst>
          <pc:docMk/>
          <pc:sldMk cId="3540552890" sldId="322"/>
        </pc:sldMkLst>
      </pc:sldChg>
      <pc:sldChg chg="modSp mod">
        <pc:chgData name="Matthew Gerges" userId="e2be48d3-5e8e-45fd-a90a-d7ef081397bd" providerId="ADAL" clId="{DFEF1948-0AE6-4D33-A4FF-CB768633EF2A}" dt="2021-09-10T03:35:28.794" v="1429" actId="6549"/>
        <pc:sldMkLst>
          <pc:docMk/>
          <pc:sldMk cId="3507090668" sldId="324"/>
        </pc:sldMkLst>
        <pc:spChg chg="mod">
          <ac:chgData name="Matthew Gerges" userId="e2be48d3-5e8e-45fd-a90a-d7ef081397bd" providerId="ADAL" clId="{DFEF1948-0AE6-4D33-A4FF-CB768633EF2A}" dt="2021-09-10T03:35:28.794" v="1429" actId="6549"/>
          <ac:spMkLst>
            <pc:docMk/>
            <pc:sldMk cId="3507090668" sldId="324"/>
            <ac:spMk id="4" creationId="{FAE60C4B-FF1D-492E-9DA6-1F01B7EDBA3B}"/>
          </ac:spMkLst>
        </pc:spChg>
      </pc:sldChg>
      <pc:sldChg chg="addSp delSp modSp add mod ord modNotesTx">
        <pc:chgData name="Matthew Gerges" userId="e2be48d3-5e8e-45fd-a90a-d7ef081397bd" providerId="ADAL" clId="{DFEF1948-0AE6-4D33-A4FF-CB768633EF2A}" dt="2021-09-09T10:20:19.572" v="321" actId="20577"/>
        <pc:sldMkLst>
          <pc:docMk/>
          <pc:sldMk cId="3662110326" sldId="325"/>
        </pc:sldMkLst>
        <pc:spChg chg="mod">
          <ac:chgData name="Matthew Gerges" userId="e2be48d3-5e8e-45fd-a90a-d7ef081397bd" providerId="ADAL" clId="{DFEF1948-0AE6-4D33-A4FF-CB768633EF2A}" dt="2021-09-09T07:53:47.731" v="239" actId="20577"/>
          <ac:spMkLst>
            <pc:docMk/>
            <pc:sldMk cId="3662110326" sldId="325"/>
            <ac:spMk id="2" creationId="{B71E212F-76C5-410A-AD3C-1A1F7192EAA5}"/>
          </ac:spMkLst>
        </pc:spChg>
        <pc:spChg chg="del">
          <ac:chgData name="Matthew Gerges" userId="e2be48d3-5e8e-45fd-a90a-d7ef081397bd" providerId="ADAL" clId="{DFEF1948-0AE6-4D33-A4FF-CB768633EF2A}" dt="2021-09-09T07:53:16.619" v="142" actId="478"/>
          <ac:spMkLst>
            <pc:docMk/>
            <pc:sldMk cId="3662110326" sldId="325"/>
            <ac:spMk id="3" creationId="{F9F9E4DA-A316-4974-A435-ACE9F2CB7658}"/>
          </ac:spMkLst>
        </pc:spChg>
        <pc:picChg chg="add mod">
          <ac:chgData name="Matthew Gerges" userId="e2be48d3-5e8e-45fd-a90a-d7ef081397bd" providerId="ADAL" clId="{DFEF1948-0AE6-4D33-A4FF-CB768633EF2A}" dt="2021-09-09T07:56:40.890" v="273" actId="1076"/>
          <ac:picMkLst>
            <pc:docMk/>
            <pc:sldMk cId="3662110326" sldId="325"/>
            <ac:picMk id="5" creationId="{86FDFB08-5730-4BD6-B956-59DA5117615E}"/>
          </ac:picMkLst>
        </pc:picChg>
        <pc:picChg chg="add mod">
          <ac:chgData name="Matthew Gerges" userId="e2be48d3-5e8e-45fd-a90a-d7ef081397bd" providerId="ADAL" clId="{DFEF1948-0AE6-4D33-A4FF-CB768633EF2A}" dt="2021-09-09T07:56:35.578" v="272" actId="1037"/>
          <ac:picMkLst>
            <pc:docMk/>
            <pc:sldMk cId="3662110326" sldId="325"/>
            <ac:picMk id="6" creationId="{AFF0137B-4D00-42A6-9605-4D238577BD3B}"/>
          </ac:picMkLst>
        </pc:picChg>
        <pc:picChg chg="add mod modCrop">
          <ac:chgData name="Matthew Gerges" userId="e2be48d3-5e8e-45fd-a90a-d7ef081397bd" providerId="ADAL" clId="{DFEF1948-0AE6-4D33-A4FF-CB768633EF2A}" dt="2021-09-09T10:13:34.851" v="309" actId="1076"/>
          <ac:picMkLst>
            <pc:docMk/>
            <pc:sldMk cId="3662110326" sldId="325"/>
            <ac:picMk id="8" creationId="{7FFC9E0D-BCC2-4B75-A3A5-2FF7ECEC685D}"/>
          </ac:picMkLst>
        </pc:picChg>
        <pc:picChg chg="add mod ord">
          <ac:chgData name="Matthew Gerges" userId="e2be48d3-5e8e-45fd-a90a-d7ef081397bd" providerId="ADAL" clId="{DFEF1948-0AE6-4D33-A4FF-CB768633EF2A}" dt="2021-09-09T10:13:42.122" v="311" actId="14100"/>
          <ac:picMkLst>
            <pc:docMk/>
            <pc:sldMk cId="3662110326" sldId="325"/>
            <ac:picMk id="10" creationId="{A8EFB1AB-C937-4073-BA44-A795E272DB01}"/>
          </ac:picMkLst>
        </pc:picChg>
        <pc:picChg chg="add mod">
          <ac:chgData name="Matthew Gerges" userId="e2be48d3-5e8e-45fd-a90a-d7ef081397bd" providerId="ADAL" clId="{DFEF1948-0AE6-4D33-A4FF-CB768633EF2A}" dt="2021-09-09T07:58:08.289" v="285" actId="1076"/>
          <ac:picMkLst>
            <pc:docMk/>
            <pc:sldMk cId="3662110326" sldId="325"/>
            <ac:picMk id="1026" creationId="{C24EAA08-F665-4E46-A746-54946350E70C}"/>
          </ac:picMkLst>
        </pc:picChg>
        <pc:picChg chg="add mod">
          <ac:chgData name="Matthew Gerges" userId="e2be48d3-5e8e-45fd-a90a-d7ef081397bd" providerId="ADAL" clId="{DFEF1948-0AE6-4D33-A4FF-CB768633EF2A}" dt="2021-09-09T07:58:09.691" v="286" actId="1076"/>
          <ac:picMkLst>
            <pc:docMk/>
            <pc:sldMk cId="3662110326" sldId="325"/>
            <ac:picMk id="1028" creationId="{CAF01C35-EE15-417E-BFF7-6AB1986C03C4}"/>
          </ac:picMkLst>
        </pc:picChg>
        <pc:picChg chg="del">
          <ac:chgData name="Matthew Gerges" userId="e2be48d3-5e8e-45fd-a90a-d7ef081397bd" providerId="ADAL" clId="{DFEF1948-0AE6-4D33-A4FF-CB768633EF2A}" dt="2021-09-09T07:53:17.235" v="143" actId="478"/>
          <ac:picMkLst>
            <pc:docMk/>
            <pc:sldMk cId="3662110326" sldId="325"/>
            <ac:picMk id="5124" creationId="{E70B5459-31F9-48AD-8CF4-A5E14AFB91B4}"/>
          </ac:picMkLst>
        </pc:picChg>
      </pc:sldChg>
      <pc:sldChg chg="modSp new del mod">
        <pc:chgData name="Matthew Gerges" userId="e2be48d3-5e8e-45fd-a90a-d7ef081397bd" providerId="ADAL" clId="{DFEF1948-0AE6-4D33-A4FF-CB768633EF2A}" dt="2021-09-10T03:00:07.999" v="610" actId="47"/>
        <pc:sldMkLst>
          <pc:docMk/>
          <pc:sldMk cId="1349579241" sldId="326"/>
        </pc:sldMkLst>
        <pc:spChg chg="mod">
          <ac:chgData name="Matthew Gerges" userId="e2be48d3-5e8e-45fd-a90a-d7ef081397bd" providerId="ADAL" clId="{DFEF1948-0AE6-4D33-A4FF-CB768633EF2A}" dt="2021-09-10T02:59:58.979" v="606" actId="20577"/>
          <ac:spMkLst>
            <pc:docMk/>
            <pc:sldMk cId="1349579241" sldId="326"/>
            <ac:spMk id="2" creationId="{AE9BD617-D1B7-46D0-AAC8-BAA2A1D34827}"/>
          </ac:spMkLst>
        </pc:spChg>
      </pc:sldChg>
      <pc:sldChg chg="addSp delSp modSp add del mod ord">
        <pc:chgData name="Matthew Gerges" userId="e2be48d3-5e8e-45fd-a90a-d7ef081397bd" providerId="ADAL" clId="{DFEF1948-0AE6-4D33-A4FF-CB768633EF2A}" dt="2021-09-10T03:51:35.176" v="1773" actId="2696"/>
        <pc:sldMkLst>
          <pc:docMk/>
          <pc:sldMk cId="4211034257" sldId="327"/>
        </pc:sldMkLst>
        <pc:spChg chg="mod">
          <ac:chgData name="Matthew Gerges" userId="e2be48d3-5e8e-45fd-a90a-d7ef081397bd" providerId="ADAL" clId="{DFEF1948-0AE6-4D33-A4FF-CB768633EF2A}" dt="2021-09-10T03:48:43.330" v="1655" actId="1076"/>
          <ac:spMkLst>
            <pc:docMk/>
            <pc:sldMk cId="4211034257" sldId="327"/>
            <ac:spMk id="6" creationId="{98BB0EDC-F7B4-45AF-BB40-43A90FC87F6B}"/>
          </ac:spMkLst>
        </pc:spChg>
        <pc:spChg chg="add del mod">
          <ac:chgData name="Matthew Gerges" userId="e2be48d3-5e8e-45fd-a90a-d7ef081397bd" providerId="ADAL" clId="{DFEF1948-0AE6-4D33-A4FF-CB768633EF2A}" dt="2021-09-10T03:44:46.501" v="1627" actId="478"/>
          <ac:spMkLst>
            <pc:docMk/>
            <pc:sldMk cId="4211034257" sldId="327"/>
            <ac:spMk id="11" creationId="{2DC510BA-00DB-48BD-939D-6F3C68A0EA77}"/>
          </ac:spMkLst>
        </pc:spChg>
        <pc:spChg chg="del">
          <ac:chgData name="Matthew Gerges" userId="e2be48d3-5e8e-45fd-a90a-d7ef081397bd" providerId="ADAL" clId="{DFEF1948-0AE6-4D33-A4FF-CB768633EF2A}" dt="2021-09-10T03:00:12.955" v="614" actId="478"/>
          <ac:spMkLst>
            <pc:docMk/>
            <pc:sldMk cId="4211034257" sldId="327"/>
            <ac:spMk id="14" creationId="{1454B931-1CD0-4A6F-AD89-D6449F564A71}"/>
          </ac:spMkLst>
        </pc:spChg>
        <pc:spChg chg="add mod">
          <ac:chgData name="Matthew Gerges" userId="e2be48d3-5e8e-45fd-a90a-d7ef081397bd" providerId="ADAL" clId="{DFEF1948-0AE6-4D33-A4FF-CB768633EF2A}" dt="2021-09-10T03:45:22.477" v="1650" actId="1076"/>
          <ac:spMkLst>
            <pc:docMk/>
            <pc:sldMk cId="4211034257" sldId="327"/>
            <ac:spMk id="15" creationId="{8526BCCC-34C9-435C-AC20-72C7159B9B92}"/>
          </ac:spMkLst>
        </pc:spChg>
        <pc:grpChg chg="del">
          <ac:chgData name="Matthew Gerges" userId="e2be48d3-5e8e-45fd-a90a-d7ef081397bd" providerId="ADAL" clId="{DFEF1948-0AE6-4D33-A4FF-CB768633EF2A}" dt="2021-09-10T03:00:11.281" v="612" actId="478"/>
          <ac:grpSpMkLst>
            <pc:docMk/>
            <pc:sldMk cId="4211034257" sldId="327"/>
            <ac:grpSpMk id="2" creationId="{F98A08F1-BCCD-4200-A246-9675B57DBFF6}"/>
          </ac:grpSpMkLst>
        </pc:grpChg>
        <pc:grpChg chg="del">
          <ac:chgData name="Matthew Gerges" userId="e2be48d3-5e8e-45fd-a90a-d7ef081397bd" providerId="ADAL" clId="{DFEF1948-0AE6-4D33-A4FF-CB768633EF2A}" dt="2021-09-10T03:00:10.656" v="611" actId="478"/>
          <ac:grpSpMkLst>
            <pc:docMk/>
            <pc:sldMk cId="4211034257" sldId="327"/>
            <ac:grpSpMk id="3" creationId="{42B392E8-E6F2-454F-832E-08F355D62535}"/>
          </ac:grpSpMkLst>
        </pc:grpChg>
        <pc:picChg chg="add del mod">
          <ac:chgData name="Matthew Gerges" userId="e2be48d3-5e8e-45fd-a90a-d7ef081397bd" providerId="ADAL" clId="{DFEF1948-0AE6-4D33-A4FF-CB768633EF2A}" dt="2021-09-10T03:42:39.071" v="1576" actId="478"/>
          <ac:picMkLst>
            <pc:docMk/>
            <pc:sldMk cId="4211034257" sldId="327"/>
            <ac:picMk id="4" creationId="{1939245B-8529-4E0B-A291-C801F5C5DF30}"/>
          </ac:picMkLst>
        </pc:picChg>
        <pc:picChg chg="add mod">
          <ac:chgData name="Matthew Gerges" userId="e2be48d3-5e8e-45fd-a90a-d7ef081397bd" providerId="ADAL" clId="{DFEF1948-0AE6-4D33-A4FF-CB768633EF2A}" dt="2021-09-10T03:45:27.658" v="1653" actId="1076"/>
          <ac:picMkLst>
            <pc:docMk/>
            <pc:sldMk cId="4211034257" sldId="327"/>
            <ac:picMk id="8" creationId="{31235288-413F-4BA9-BDF2-BD9059CDEA39}"/>
          </ac:picMkLst>
        </pc:picChg>
        <pc:picChg chg="del">
          <ac:chgData name="Matthew Gerges" userId="e2be48d3-5e8e-45fd-a90a-d7ef081397bd" providerId="ADAL" clId="{DFEF1948-0AE6-4D33-A4FF-CB768633EF2A}" dt="2021-09-10T03:00:11.852" v="613" actId="478"/>
          <ac:picMkLst>
            <pc:docMk/>
            <pc:sldMk cId="4211034257" sldId="327"/>
            <ac:picMk id="2054" creationId="{8B2A9897-24FE-473E-8DBD-F282B10BBD8C}"/>
          </ac:picMkLst>
        </pc:picChg>
      </pc:sldChg>
      <pc:sldChg chg="modSp add mod">
        <pc:chgData name="Matthew Gerges" userId="e2be48d3-5e8e-45fd-a90a-d7ef081397bd" providerId="ADAL" clId="{DFEF1948-0AE6-4D33-A4FF-CB768633EF2A}" dt="2021-09-10T04:03:41.986" v="1792" actId="20577"/>
        <pc:sldMkLst>
          <pc:docMk/>
          <pc:sldMk cId="58425348" sldId="328"/>
        </pc:sldMkLst>
        <pc:spChg chg="mod">
          <ac:chgData name="Matthew Gerges" userId="e2be48d3-5e8e-45fd-a90a-d7ef081397bd" providerId="ADAL" clId="{DFEF1948-0AE6-4D33-A4FF-CB768633EF2A}" dt="2021-09-10T04:03:41.986" v="1792" actId="20577"/>
          <ac:spMkLst>
            <pc:docMk/>
            <pc:sldMk cId="58425348" sldId="328"/>
            <ac:spMk id="13" creationId="{20CA0878-57E0-4FF0-9CE1-A0DAA2D9C8AF}"/>
          </ac:spMkLst>
        </pc:spChg>
      </pc:sldChg>
    </pc:docChg>
  </pc:docChgLst>
  <pc:docChgLst>
    <pc:chgData name="Matthew Gerges" userId="e2be48d3-5e8e-45fd-a90a-d7ef081397bd" providerId="ADAL" clId="{2C11060A-A13A-4CF4-A39E-5182F0F10135}"/>
    <pc:docChg chg="undo custSel addSld delSld modSld sldOrd">
      <pc:chgData name="Matthew Gerges" userId="e2be48d3-5e8e-45fd-a90a-d7ef081397bd" providerId="ADAL" clId="{2C11060A-A13A-4CF4-A39E-5182F0F10135}" dt="2021-02-26T03:48:17.998" v="19799"/>
      <pc:docMkLst>
        <pc:docMk/>
      </pc:docMkLst>
      <pc:sldChg chg="addSp delSp modSp mod">
        <pc:chgData name="Matthew Gerges" userId="e2be48d3-5e8e-45fd-a90a-d7ef081397bd" providerId="ADAL" clId="{2C11060A-A13A-4CF4-A39E-5182F0F10135}" dt="2021-02-25T01:03:54.113" v="2101" actId="1076"/>
        <pc:sldMkLst>
          <pc:docMk/>
          <pc:sldMk cId="4007684770" sldId="276"/>
        </pc:sldMkLst>
        <pc:spChg chg="add del mod">
          <ac:chgData name="Matthew Gerges" userId="e2be48d3-5e8e-45fd-a90a-d7ef081397bd" providerId="ADAL" clId="{2C11060A-A13A-4CF4-A39E-5182F0F10135}" dt="2021-02-25T01:03:36.966" v="2085" actId="14100"/>
          <ac:spMkLst>
            <pc:docMk/>
            <pc:sldMk cId="4007684770" sldId="276"/>
            <ac:spMk id="2" creationId="{AD40276A-6DC7-40B9-8F7F-62999F603762}"/>
          </ac:spMkLst>
        </pc:spChg>
        <pc:spChg chg="mod">
          <ac:chgData name="Matthew Gerges" userId="e2be48d3-5e8e-45fd-a90a-d7ef081397bd" providerId="ADAL" clId="{2C11060A-A13A-4CF4-A39E-5182F0F10135}" dt="2021-02-25T01:03:54.113" v="2101" actId="1076"/>
          <ac:spMkLst>
            <pc:docMk/>
            <pc:sldMk cId="4007684770" sldId="276"/>
            <ac:spMk id="3" creationId="{4D3CC486-88BA-4B4D-8399-EEF2C83D3805}"/>
          </ac:spMkLst>
        </pc:spChg>
        <pc:spChg chg="add del mod">
          <ac:chgData name="Matthew Gerges" userId="e2be48d3-5e8e-45fd-a90a-d7ef081397bd" providerId="ADAL" clId="{2C11060A-A13A-4CF4-A39E-5182F0F10135}" dt="2021-02-25T01:02:07.331" v="2076" actId="478"/>
          <ac:spMkLst>
            <pc:docMk/>
            <pc:sldMk cId="4007684770" sldId="276"/>
            <ac:spMk id="5" creationId="{0BC49D56-26B1-463C-BCE6-6719115FB5F4}"/>
          </ac:spMkLst>
        </pc:spChg>
        <pc:spChg chg="add del mod">
          <ac:chgData name="Matthew Gerges" userId="e2be48d3-5e8e-45fd-a90a-d7ef081397bd" providerId="ADAL" clId="{2C11060A-A13A-4CF4-A39E-5182F0F10135}" dt="2021-02-25T01:02:06.185" v="2072" actId="478"/>
          <ac:spMkLst>
            <pc:docMk/>
            <pc:sldMk cId="4007684770" sldId="276"/>
            <ac:spMk id="8" creationId="{D84E48A7-6347-4156-A14E-39618962F917}"/>
          </ac:spMkLst>
        </pc:spChg>
        <pc:picChg chg="add del mod modCrop">
          <ac:chgData name="Matthew Gerges" userId="e2be48d3-5e8e-45fd-a90a-d7ef081397bd" providerId="ADAL" clId="{2C11060A-A13A-4CF4-A39E-5182F0F10135}" dt="2021-02-25T01:03:27.315" v="2083" actId="732"/>
          <ac:picMkLst>
            <pc:docMk/>
            <pc:sldMk cId="4007684770" sldId="276"/>
            <ac:picMk id="6" creationId="{DA430FCC-A9D3-4D78-8F9C-279FDF1B3EEB}"/>
          </ac:picMkLst>
        </pc:picChg>
        <pc:picChg chg="add del mod">
          <ac:chgData name="Matthew Gerges" userId="e2be48d3-5e8e-45fd-a90a-d7ef081397bd" providerId="ADAL" clId="{2C11060A-A13A-4CF4-A39E-5182F0F10135}" dt="2021-02-25T01:02:05.846" v="2070"/>
          <ac:picMkLst>
            <pc:docMk/>
            <pc:sldMk cId="4007684770" sldId="276"/>
            <ac:picMk id="10" creationId="{B82B38A2-5222-459E-8914-3250235E3867}"/>
          </ac:picMkLst>
        </pc:picChg>
      </pc:sldChg>
      <pc:sldChg chg="addSp delSp modSp mod modNotesTx">
        <pc:chgData name="Matthew Gerges" userId="e2be48d3-5e8e-45fd-a90a-d7ef081397bd" providerId="ADAL" clId="{2C11060A-A13A-4CF4-A39E-5182F0F10135}" dt="2021-02-25T23:17:08.158" v="5815" actId="20577"/>
        <pc:sldMkLst>
          <pc:docMk/>
          <pc:sldMk cId="290046881" sldId="279"/>
        </pc:sldMkLst>
        <pc:spChg chg="mod">
          <ac:chgData name="Matthew Gerges" userId="e2be48d3-5e8e-45fd-a90a-d7ef081397bd" providerId="ADAL" clId="{2C11060A-A13A-4CF4-A39E-5182F0F10135}" dt="2021-02-21T23:42:02.684" v="77" actId="1035"/>
          <ac:spMkLst>
            <pc:docMk/>
            <pc:sldMk cId="290046881" sldId="279"/>
            <ac:spMk id="2" creationId="{A1787EF5-9C52-4A23-8370-17340CB0A99C}"/>
          </ac:spMkLst>
        </pc:spChg>
        <pc:spChg chg="del">
          <ac:chgData name="Matthew Gerges" userId="e2be48d3-5e8e-45fd-a90a-d7ef081397bd" providerId="ADAL" clId="{2C11060A-A13A-4CF4-A39E-5182F0F10135}" dt="2021-02-21T23:37:24.912" v="7" actId="478"/>
          <ac:spMkLst>
            <pc:docMk/>
            <pc:sldMk cId="290046881" sldId="279"/>
            <ac:spMk id="3" creationId="{37F7CC7E-72F7-4C4E-A10E-A0B0B0533863}"/>
          </ac:spMkLst>
        </pc:spChg>
        <pc:spChg chg="add mod">
          <ac:chgData name="Matthew Gerges" userId="e2be48d3-5e8e-45fd-a90a-d7ef081397bd" providerId="ADAL" clId="{2C11060A-A13A-4CF4-A39E-5182F0F10135}" dt="2021-02-21T23:49:19.673" v="513" actId="6549"/>
          <ac:spMkLst>
            <pc:docMk/>
            <pc:sldMk cId="290046881" sldId="279"/>
            <ac:spMk id="6" creationId="{D36F80FF-9117-4096-AE2E-3681C8E90875}"/>
          </ac:spMkLst>
        </pc:spChg>
        <pc:spChg chg="add mod">
          <ac:chgData name="Matthew Gerges" userId="e2be48d3-5e8e-45fd-a90a-d7ef081397bd" providerId="ADAL" clId="{2C11060A-A13A-4CF4-A39E-5182F0F10135}" dt="2021-02-21T23:53:03.284" v="631" actId="207"/>
          <ac:spMkLst>
            <pc:docMk/>
            <pc:sldMk cId="290046881" sldId="279"/>
            <ac:spMk id="7" creationId="{D1E9484A-31C2-49FA-89C1-31215F976302}"/>
          </ac:spMkLst>
        </pc:spChg>
        <pc:spChg chg="add mod">
          <ac:chgData name="Matthew Gerges" userId="e2be48d3-5e8e-45fd-a90a-d7ef081397bd" providerId="ADAL" clId="{2C11060A-A13A-4CF4-A39E-5182F0F10135}" dt="2021-02-21T23:53:05.421" v="632" actId="207"/>
          <ac:spMkLst>
            <pc:docMk/>
            <pc:sldMk cId="290046881" sldId="279"/>
            <ac:spMk id="8" creationId="{1AA42B9B-4A08-4B5B-9693-FA48133E7633}"/>
          </ac:spMkLst>
        </pc:spChg>
        <pc:spChg chg="add mod">
          <ac:chgData name="Matthew Gerges" userId="e2be48d3-5e8e-45fd-a90a-d7ef081397bd" providerId="ADAL" clId="{2C11060A-A13A-4CF4-A39E-5182F0F10135}" dt="2021-02-21T23:53:07.240" v="633" actId="207"/>
          <ac:spMkLst>
            <pc:docMk/>
            <pc:sldMk cId="290046881" sldId="279"/>
            <ac:spMk id="9" creationId="{C26949C1-0E00-4F76-9864-4676718A74DA}"/>
          </ac:spMkLst>
        </pc:spChg>
        <pc:spChg chg="add mod">
          <ac:chgData name="Matthew Gerges" userId="e2be48d3-5e8e-45fd-a90a-d7ef081397bd" providerId="ADAL" clId="{2C11060A-A13A-4CF4-A39E-5182F0F10135}" dt="2021-02-21T23:53:22.277" v="637" actId="1076"/>
          <ac:spMkLst>
            <pc:docMk/>
            <pc:sldMk cId="290046881" sldId="279"/>
            <ac:spMk id="10" creationId="{C8149CED-0ACE-4147-A1CB-5690A55FAE6D}"/>
          </ac:spMkLst>
        </pc:spChg>
        <pc:spChg chg="add mod">
          <ac:chgData name="Matthew Gerges" userId="e2be48d3-5e8e-45fd-a90a-d7ef081397bd" providerId="ADAL" clId="{2C11060A-A13A-4CF4-A39E-5182F0F10135}" dt="2021-02-21T23:53:13.791" v="636" actId="207"/>
          <ac:spMkLst>
            <pc:docMk/>
            <pc:sldMk cId="290046881" sldId="279"/>
            <ac:spMk id="11" creationId="{435F0D4E-AD76-4C32-8702-21CF3BCD5F3D}"/>
          </ac:spMkLst>
        </pc:spChg>
        <pc:picChg chg="add mod">
          <ac:chgData name="Matthew Gerges" userId="e2be48d3-5e8e-45fd-a90a-d7ef081397bd" providerId="ADAL" clId="{2C11060A-A13A-4CF4-A39E-5182F0F10135}" dt="2021-02-21T23:50:27.434" v="534" actId="1076"/>
          <ac:picMkLst>
            <pc:docMk/>
            <pc:sldMk cId="290046881" sldId="279"/>
            <ac:picMk id="5" creationId="{E6A346C1-B76B-4271-AACA-5365A8364A83}"/>
          </ac:picMkLst>
        </pc:picChg>
        <pc:picChg chg="add del mod">
          <ac:chgData name="Matthew Gerges" userId="e2be48d3-5e8e-45fd-a90a-d7ef081397bd" providerId="ADAL" clId="{2C11060A-A13A-4CF4-A39E-5182F0F10135}" dt="2021-02-21T23:57:03.846" v="669" actId="478"/>
          <ac:picMkLst>
            <pc:docMk/>
            <pc:sldMk cId="290046881" sldId="279"/>
            <ac:picMk id="23" creationId="{610F8EBA-8627-4EAA-B10E-0AAB0D17537B}"/>
          </ac:picMkLst>
        </pc:picChg>
        <pc:cxnChg chg="add mod">
          <ac:chgData name="Matthew Gerges" userId="e2be48d3-5e8e-45fd-a90a-d7ef081397bd" providerId="ADAL" clId="{2C11060A-A13A-4CF4-A39E-5182F0F10135}" dt="2021-02-21T23:52:51.488" v="630" actId="1076"/>
          <ac:cxnSpMkLst>
            <pc:docMk/>
            <pc:sldMk cId="290046881" sldId="279"/>
            <ac:cxnSpMk id="13" creationId="{408919C0-4F6C-4046-8CC8-9DB6ABC2BBC8}"/>
          </ac:cxnSpMkLst>
        </pc:cxnChg>
        <pc:cxnChg chg="add mod">
          <ac:chgData name="Matthew Gerges" userId="e2be48d3-5e8e-45fd-a90a-d7ef081397bd" providerId="ADAL" clId="{2C11060A-A13A-4CF4-A39E-5182F0F10135}" dt="2021-02-21T23:52:07.465" v="620" actId="1076"/>
          <ac:cxnSpMkLst>
            <pc:docMk/>
            <pc:sldMk cId="290046881" sldId="279"/>
            <ac:cxnSpMk id="14" creationId="{264DFF80-48A7-4A17-8383-5234BC92C3DB}"/>
          </ac:cxnSpMkLst>
        </pc:cxnChg>
        <pc:cxnChg chg="add mod">
          <ac:chgData name="Matthew Gerges" userId="e2be48d3-5e8e-45fd-a90a-d7ef081397bd" providerId="ADAL" clId="{2C11060A-A13A-4CF4-A39E-5182F0F10135}" dt="2021-02-21T23:51:57.985" v="619" actId="14100"/>
          <ac:cxnSpMkLst>
            <pc:docMk/>
            <pc:sldMk cId="290046881" sldId="279"/>
            <ac:cxnSpMk id="15" creationId="{EF155A13-62B6-41AF-9A35-B2CA2B9A4DDE}"/>
          </ac:cxnSpMkLst>
        </pc:cxnChg>
        <pc:cxnChg chg="add mod">
          <ac:chgData name="Matthew Gerges" userId="e2be48d3-5e8e-45fd-a90a-d7ef081397bd" providerId="ADAL" clId="{2C11060A-A13A-4CF4-A39E-5182F0F10135}" dt="2021-02-21T23:53:33.017" v="639" actId="1076"/>
          <ac:cxnSpMkLst>
            <pc:docMk/>
            <pc:sldMk cId="290046881" sldId="279"/>
            <ac:cxnSpMk id="17" creationId="{F143ACCD-ADB1-43C9-8513-1501BEAD2032}"/>
          </ac:cxnSpMkLst>
        </pc:cxnChg>
        <pc:cxnChg chg="add mod">
          <ac:chgData name="Matthew Gerges" userId="e2be48d3-5e8e-45fd-a90a-d7ef081397bd" providerId="ADAL" clId="{2C11060A-A13A-4CF4-A39E-5182F0F10135}" dt="2021-02-21T23:52:36.768" v="628" actId="14100"/>
          <ac:cxnSpMkLst>
            <pc:docMk/>
            <pc:sldMk cId="290046881" sldId="279"/>
            <ac:cxnSpMk id="19" creationId="{79B345FE-F2F3-46A6-8EC0-C034E6290B5C}"/>
          </ac:cxnSpMkLst>
        </pc:cxnChg>
      </pc:sldChg>
      <pc:sldChg chg="addSp delSp modSp mod addCm delCm modNotesTx">
        <pc:chgData name="Matthew Gerges" userId="e2be48d3-5e8e-45fd-a90a-d7ef081397bd" providerId="ADAL" clId="{2C11060A-A13A-4CF4-A39E-5182F0F10135}" dt="2021-02-25T23:30:38.201" v="6930" actId="20577"/>
        <pc:sldMkLst>
          <pc:docMk/>
          <pc:sldMk cId="1785352547" sldId="280"/>
        </pc:sldMkLst>
        <pc:spChg chg="del">
          <ac:chgData name="Matthew Gerges" userId="e2be48d3-5e8e-45fd-a90a-d7ef081397bd" providerId="ADAL" clId="{2C11060A-A13A-4CF4-A39E-5182F0F10135}" dt="2021-02-21T23:38:26.998" v="20" actId="478"/>
          <ac:spMkLst>
            <pc:docMk/>
            <pc:sldMk cId="1785352547" sldId="280"/>
            <ac:spMk id="2" creationId="{A1787EF5-9C52-4A23-8370-17340CB0A99C}"/>
          </ac:spMkLst>
        </pc:spChg>
        <pc:spChg chg="del">
          <ac:chgData name="Matthew Gerges" userId="e2be48d3-5e8e-45fd-a90a-d7ef081397bd" providerId="ADAL" clId="{2C11060A-A13A-4CF4-A39E-5182F0F10135}" dt="2021-02-21T23:38:25.167" v="19" actId="478"/>
          <ac:spMkLst>
            <pc:docMk/>
            <pc:sldMk cId="1785352547" sldId="280"/>
            <ac:spMk id="3" creationId="{37F7CC7E-72F7-4C4E-A10E-A0B0B0533863}"/>
          </ac:spMkLst>
        </pc:spChg>
        <pc:spChg chg="add mod">
          <ac:chgData name="Matthew Gerges" userId="e2be48d3-5e8e-45fd-a90a-d7ef081397bd" providerId="ADAL" clId="{2C11060A-A13A-4CF4-A39E-5182F0F10135}" dt="2021-02-22T01:27:17.091" v="1272" actId="20577"/>
          <ac:spMkLst>
            <pc:docMk/>
            <pc:sldMk cId="1785352547" sldId="280"/>
            <ac:spMk id="4" creationId="{9214750D-726F-4E1E-A4C6-696FBF7C188E}"/>
          </ac:spMkLst>
        </pc:spChg>
        <pc:spChg chg="add mod">
          <ac:chgData name="Matthew Gerges" userId="e2be48d3-5e8e-45fd-a90a-d7ef081397bd" providerId="ADAL" clId="{2C11060A-A13A-4CF4-A39E-5182F0F10135}" dt="2021-02-21T23:42:08.795" v="94" actId="1035"/>
          <ac:spMkLst>
            <pc:docMk/>
            <pc:sldMk cId="1785352547" sldId="280"/>
            <ac:spMk id="6" creationId="{98BB0EDC-F7B4-45AF-BB40-43A90FC87F6B}"/>
          </ac:spMkLst>
        </pc:spChg>
        <pc:spChg chg="add mod">
          <ac:chgData name="Matthew Gerges" userId="e2be48d3-5e8e-45fd-a90a-d7ef081397bd" providerId="ADAL" clId="{2C11060A-A13A-4CF4-A39E-5182F0F10135}" dt="2021-02-22T01:27:13.951" v="1271" actId="20577"/>
          <ac:spMkLst>
            <pc:docMk/>
            <pc:sldMk cId="1785352547" sldId="280"/>
            <ac:spMk id="8" creationId="{F4779366-9AD7-4C31-9268-E1E7055BF994}"/>
          </ac:spMkLst>
        </pc:spChg>
        <pc:picChg chg="add mod">
          <ac:chgData name="Matthew Gerges" userId="e2be48d3-5e8e-45fd-a90a-d7ef081397bd" providerId="ADAL" clId="{2C11060A-A13A-4CF4-A39E-5182F0F10135}" dt="2021-02-21T23:40:36.084" v="31" actId="1076"/>
          <ac:picMkLst>
            <pc:docMk/>
            <pc:sldMk cId="1785352547" sldId="280"/>
            <ac:picMk id="1026" creationId="{A7F18DA0-B1D8-4D34-9B00-6C789C68818C}"/>
          </ac:picMkLst>
        </pc:picChg>
        <pc:picChg chg="add mod">
          <ac:chgData name="Matthew Gerges" userId="e2be48d3-5e8e-45fd-a90a-d7ef081397bd" providerId="ADAL" clId="{2C11060A-A13A-4CF4-A39E-5182F0F10135}" dt="2021-02-21T23:40:47.968" v="33" actId="732"/>
          <ac:picMkLst>
            <pc:docMk/>
            <pc:sldMk cId="1785352547" sldId="280"/>
            <ac:picMk id="1028" creationId="{2FA4BC5B-6C83-4A79-98D0-3213BB6670E8}"/>
          </ac:picMkLst>
        </pc:picChg>
      </pc:sldChg>
      <pc:sldChg chg="addSp delSp modSp add mod modNotesTx">
        <pc:chgData name="Matthew Gerges" userId="e2be48d3-5e8e-45fd-a90a-d7ef081397bd" providerId="ADAL" clId="{2C11060A-A13A-4CF4-A39E-5182F0F10135}" dt="2021-02-25T23:31:41.962" v="6934" actId="20577"/>
        <pc:sldMkLst>
          <pc:docMk/>
          <pc:sldMk cId="4019018327" sldId="281"/>
        </pc:sldMkLst>
        <pc:spChg chg="del">
          <ac:chgData name="Matthew Gerges" userId="e2be48d3-5e8e-45fd-a90a-d7ef081397bd" providerId="ADAL" clId="{2C11060A-A13A-4CF4-A39E-5182F0F10135}" dt="2021-02-21T23:54:03.193" v="644" actId="478"/>
          <ac:spMkLst>
            <pc:docMk/>
            <pc:sldMk cId="4019018327" sldId="281"/>
            <ac:spMk id="4" creationId="{9214750D-726F-4E1E-A4C6-696FBF7C188E}"/>
          </ac:spMkLst>
        </pc:spChg>
        <pc:spChg chg="del">
          <ac:chgData name="Matthew Gerges" userId="e2be48d3-5e8e-45fd-a90a-d7ef081397bd" providerId="ADAL" clId="{2C11060A-A13A-4CF4-A39E-5182F0F10135}" dt="2021-02-21T23:55:14.357" v="650" actId="478"/>
          <ac:spMkLst>
            <pc:docMk/>
            <pc:sldMk cId="4019018327" sldId="281"/>
            <ac:spMk id="6" creationId="{98BB0EDC-F7B4-45AF-BB40-43A90FC87F6B}"/>
          </ac:spMkLst>
        </pc:spChg>
        <pc:spChg chg="add del mod">
          <ac:chgData name="Matthew Gerges" userId="e2be48d3-5e8e-45fd-a90a-d7ef081397bd" providerId="ADAL" clId="{2C11060A-A13A-4CF4-A39E-5182F0F10135}" dt="2021-02-21T23:55:15.831" v="651" actId="478"/>
          <ac:spMkLst>
            <pc:docMk/>
            <pc:sldMk cId="4019018327" sldId="281"/>
            <ac:spMk id="7" creationId="{FE7C4CB3-BB7A-4C5D-8685-C670972C9354}"/>
          </ac:spMkLst>
        </pc:spChg>
        <pc:spChg chg="del mod">
          <ac:chgData name="Matthew Gerges" userId="e2be48d3-5e8e-45fd-a90a-d7ef081397bd" providerId="ADAL" clId="{2C11060A-A13A-4CF4-A39E-5182F0F10135}" dt="2021-02-21T23:54:02.387" v="643" actId="478"/>
          <ac:spMkLst>
            <pc:docMk/>
            <pc:sldMk cId="4019018327" sldId="281"/>
            <ac:spMk id="8" creationId="{F4779366-9AD7-4C31-9268-E1E7055BF994}"/>
          </ac:spMkLst>
        </pc:spChg>
        <pc:picChg chg="add mod">
          <ac:chgData name="Matthew Gerges" userId="e2be48d3-5e8e-45fd-a90a-d7ef081397bd" providerId="ADAL" clId="{2C11060A-A13A-4CF4-A39E-5182F0F10135}" dt="2021-02-21T23:55:23.802" v="654" actId="1076"/>
          <ac:picMkLst>
            <pc:docMk/>
            <pc:sldMk cId="4019018327" sldId="281"/>
            <ac:picMk id="3" creationId="{63B5FA32-A16E-47F0-B521-F8968DF61A5A}"/>
          </ac:picMkLst>
        </pc:picChg>
        <pc:picChg chg="del">
          <ac:chgData name="Matthew Gerges" userId="e2be48d3-5e8e-45fd-a90a-d7ef081397bd" providerId="ADAL" clId="{2C11060A-A13A-4CF4-A39E-5182F0F10135}" dt="2021-02-21T23:53:59.779" v="641" actId="478"/>
          <ac:picMkLst>
            <pc:docMk/>
            <pc:sldMk cId="4019018327" sldId="281"/>
            <ac:picMk id="1026" creationId="{A7F18DA0-B1D8-4D34-9B00-6C789C68818C}"/>
          </ac:picMkLst>
        </pc:picChg>
        <pc:picChg chg="del">
          <ac:chgData name="Matthew Gerges" userId="e2be48d3-5e8e-45fd-a90a-d7ef081397bd" providerId="ADAL" clId="{2C11060A-A13A-4CF4-A39E-5182F0F10135}" dt="2021-02-21T23:54:03.761" v="645" actId="478"/>
          <ac:picMkLst>
            <pc:docMk/>
            <pc:sldMk cId="4019018327" sldId="281"/>
            <ac:picMk id="1028" creationId="{2FA4BC5B-6C83-4A79-98D0-3213BB6670E8}"/>
          </ac:picMkLst>
        </pc:picChg>
      </pc:sldChg>
      <pc:sldChg chg="addSp delSp modSp add mod ord modNotesTx">
        <pc:chgData name="Matthew Gerges" userId="e2be48d3-5e8e-45fd-a90a-d7ef081397bd" providerId="ADAL" clId="{2C11060A-A13A-4CF4-A39E-5182F0F10135}" dt="2021-02-25T23:22:25.981" v="6301" actId="313"/>
        <pc:sldMkLst>
          <pc:docMk/>
          <pc:sldMk cId="1778280615" sldId="282"/>
        </pc:sldMkLst>
        <pc:spChg chg="del">
          <ac:chgData name="Matthew Gerges" userId="e2be48d3-5e8e-45fd-a90a-d7ef081397bd" providerId="ADAL" clId="{2C11060A-A13A-4CF4-A39E-5182F0F10135}" dt="2021-02-21T23:56:03.070" v="661" actId="478"/>
          <ac:spMkLst>
            <pc:docMk/>
            <pc:sldMk cId="1778280615" sldId="282"/>
            <ac:spMk id="4" creationId="{9214750D-726F-4E1E-A4C6-696FBF7C188E}"/>
          </ac:spMkLst>
        </pc:spChg>
        <pc:spChg chg="add mod">
          <ac:chgData name="Matthew Gerges" userId="e2be48d3-5e8e-45fd-a90a-d7ef081397bd" providerId="ADAL" clId="{2C11060A-A13A-4CF4-A39E-5182F0F10135}" dt="2021-02-25T23:20:33.645" v="6079" actId="1076"/>
          <ac:spMkLst>
            <pc:docMk/>
            <pc:sldMk cId="1778280615" sldId="282"/>
            <ac:spMk id="5" creationId="{E316AEA1-335E-4DF2-B226-D89F286F6E69}"/>
          </ac:spMkLst>
        </pc:spChg>
        <pc:spChg chg="mod">
          <ac:chgData name="Matthew Gerges" userId="e2be48d3-5e8e-45fd-a90a-d7ef081397bd" providerId="ADAL" clId="{2C11060A-A13A-4CF4-A39E-5182F0F10135}" dt="2021-02-22T01:12:16.018" v="1241" actId="6549"/>
          <ac:spMkLst>
            <pc:docMk/>
            <pc:sldMk cId="1778280615" sldId="282"/>
            <ac:spMk id="6" creationId="{98BB0EDC-F7B4-45AF-BB40-43A90FC87F6B}"/>
          </ac:spMkLst>
        </pc:spChg>
        <pc:spChg chg="del">
          <ac:chgData name="Matthew Gerges" userId="e2be48d3-5e8e-45fd-a90a-d7ef081397bd" providerId="ADAL" clId="{2C11060A-A13A-4CF4-A39E-5182F0F10135}" dt="2021-02-21T23:56:02.077" v="660" actId="478"/>
          <ac:spMkLst>
            <pc:docMk/>
            <pc:sldMk cId="1778280615" sldId="282"/>
            <ac:spMk id="8" creationId="{F4779366-9AD7-4C31-9268-E1E7055BF994}"/>
          </ac:spMkLst>
        </pc:spChg>
        <pc:spChg chg="add mod">
          <ac:chgData name="Matthew Gerges" userId="e2be48d3-5e8e-45fd-a90a-d7ef081397bd" providerId="ADAL" clId="{2C11060A-A13A-4CF4-A39E-5182F0F10135}" dt="2021-02-25T23:20:29.245" v="6078" actId="1076"/>
          <ac:spMkLst>
            <pc:docMk/>
            <pc:sldMk cId="1778280615" sldId="282"/>
            <ac:spMk id="13" creationId="{20CA0878-57E0-4FF0-9CE1-A0DAA2D9C8AF}"/>
          </ac:spMkLst>
        </pc:spChg>
        <pc:spChg chg="add mod">
          <ac:chgData name="Matthew Gerges" userId="e2be48d3-5e8e-45fd-a90a-d7ef081397bd" providerId="ADAL" clId="{2C11060A-A13A-4CF4-A39E-5182F0F10135}" dt="2021-02-22T01:00:25.442" v="1154" actId="1076"/>
          <ac:spMkLst>
            <pc:docMk/>
            <pc:sldMk cId="1778280615" sldId="282"/>
            <ac:spMk id="14" creationId="{1454B931-1CD0-4A6F-AD89-D6449F564A71}"/>
          </ac:spMkLst>
        </pc:spChg>
        <pc:spChg chg="add del mod">
          <ac:chgData name="Matthew Gerges" userId="e2be48d3-5e8e-45fd-a90a-d7ef081397bd" providerId="ADAL" clId="{2C11060A-A13A-4CF4-A39E-5182F0F10135}" dt="2021-02-22T01:00:08.376" v="1150" actId="21"/>
          <ac:spMkLst>
            <pc:docMk/>
            <pc:sldMk cId="1778280615" sldId="282"/>
            <ac:spMk id="15" creationId="{7C95A3C9-E038-4794-BA2C-98E86949B073}"/>
          </ac:spMkLst>
        </pc:spChg>
        <pc:grpChg chg="add mod">
          <ac:chgData name="Matthew Gerges" userId="e2be48d3-5e8e-45fd-a90a-d7ef081397bd" providerId="ADAL" clId="{2C11060A-A13A-4CF4-A39E-5182F0F10135}" dt="2021-02-25T23:20:33.645" v="6079" actId="1076"/>
          <ac:grpSpMkLst>
            <pc:docMk/>
            <pc:sldMk cId="1778280615" sldId="282"/>
            <ac:grpSpMk id="2" creationId="{F98A08F1-BCCD-4200-A246-9675B57DBFF6}"/>
          </ac:grpSpMkLst>
        </pc:grpChg>
        <pc:grpChg chg="add mod">
          <ac:chgData name="Matthew Gerges" userId="e2be48d3-5e8e-45fd-a90a-d7ef081397bd" providerId="ADAL" clId="{2C11060A-A13A-4CF4-A39E-5182F0F10135}" dt="2021-02-25T23:20:29.245" v="6078" actId="1076"/>
          <ac:grpSpMkLst>
            <pc:docMk/>
            <pc:sldMk cId="1778280615" sldId="282"/>
            <ac:grpSpMk id="3" creationId="{42B392E8-E6F2-454F-832E-08F355D62535}"/>
          </ac:grpSpMkLst>
        </pc:grpChg>
        <pc:picChg chg="add del mod">
          <ac:chgData name="Matthew Gerges" userId="e2be48d3-5e8e-45fd-a90a-d7ef081397bd" providerId="ADAL" clId="{2C11060A-A13A-4CF4-A39E-5182F0F10135}" dt="2021-02-22T01:00:03.383" v="1148" actId="21"/>
          <ac:picMkLst>
            <pc:docMk/>
            <pc:sldMk cId="1778280615" sldId="282"/>
            <ac:picMk id="3" creationId="{A8753E04-6188-427C-8201-06DCFD8B2C0B}"/>
          </ac:picMkLst>
        </pc:picChg>
        <pc:picChg chg="del">
          <ac:chgData name="Matthew Gerges" userId="e2be48d3-5e8e-45fd-a90a-d7ef081397bd" providerId="ADAL" clId="{2C11060A-A13A-4CF4-A39E-5182F0F10135}" dt="2021-02-21T23:56:00.780" v="658" actId="478"/>
          <ac:picMkLst>
            <pc:docMk/>
            <pc:sldMk cId="1778280615" sldId="282"/>
            <ac:picMk id="1026" creationId="{A7F18DA0-B1D8-4D34-9B00-6C789C68818C}"/>
          </ac:picMkLst>
        </pc:picChg>
        <pc:picChg chg="del">
          <ac:chgData name="Matthew Gerges" userId="e2be48d3-5e8e-45fd-a90a-d7ef081397bd" providerId="ADAL" clId="{2C11060A-A13A-4CF4-A39E-5182F0F10135}" dt="2021-02-21T23:56:01.424" v="659" actId="478"/>
          <ac:picMkLst>
            <pc:docMk/>
            <pc:sldMk cId="1778280615" sldId="282"/>
            <ac:picMk id="1028" creationId="{2FA4BC5B-6C83-4A79-98D0-3213BB6670E8}"/>
          </ac:picMkLst>
        </pc:picChg>
        <pc:picChg chg="add mod">
          <ac:chgData name="Matthew Gerges" userId="e2be48d3-5e8e-45fd-a90a-d7ef081397bd" providerId="ADAL" clId="{2C11060A-A13A-4CF4-A39E-5182F0F10135}" dt="2021-02-25T23:20:29.245" v="6078" actId="1076"/>
          <ac:picMkLst>
            <pc:docMk/>
            <pc:sldMk cId="1778280615" sldId="282"/>
            <ac:picMk id="2050" creationId="{F9A95CBD-70C9-4D2B-925D-BF48F509B538}"/>
          </ac:picMkLst>
        </pc:picChg>
        <pc:picChg chg="add mod">
          <ac:chgData name="Matthew Gerges" userId="e2be48d3-5e8e-45fd-a90a-d7ef081397bd" providerId="ADAL" clId="{2C11060A-A13A-4CF4-A39E-5182F0F10135}" dt="2021-02-25T23:20:33.645" v="6079" actId="1076"/>
          <ac:picMkLst>
            <pc:docMk/>
            <pc:sldMk cId="1778280615" sldId="282"/>
            <ac:picMk id="2052" creationId="{DAD11496-8224-4254-A897-0C119A8423DD}"/>
          </ac:picMkLst>
        </pc:picChg>
        <pc:picChg chg="add mod">
          <ac:chgData name="Matthew Gerges" userId="e2be48d3-5e8e-45fd-a90a-d7ef081397bd" providerId="ADAL" clId="{2C11060A-A13A-4CF4-A39E-5182F0F10135}" dt="2021-02-22T01:00:25.442" v="1154" actId="1076"/>
          <ac:picMkLst>
            <pc:docMk/>
            <pc:sldMk cId="1778280615" sldId="282"/>
            <ac:picMk id="2054" creationId="{8B2A9897-24FE-473E-8DBD-F282B10BBD8C}"/>
          </ac:picMkLst>
        </pc:picChg>
      </pc:sldChg>
      <pc:sldChg chg="addSp delSp modSp add mod modNotesTx">
        <pc:chgData name="Matthew Gerges" userId="e2be48d3-5e8e-45fd-a90a-d7ef081397bd" providerId="ADAL" clId="{2C11060A-A13A-4CF4-A39E-5182F0F10135}" dt="2021-02-25T23:27:11.949" v="6646" actId="20577"/>
        <pc:sldMkLst>
          <pc:docMk/>
          <pc:sldMk cId="3466677313" sldId="283"/>
        </pc:sldMkLst>
        <pc:spChg chg="add del mod">
          <ac:chgData name="Matthew Gerges" userId="e2be48d3-5e8e-45fd-a90a-d7ef081397bd" providerId="ADAL" clId="{2C11060A-A13A-4CF4-A39E-5182F0F10135}" dt="2021-02-22T01:01:00.002" v="1160"/>
          <ac:spMkLst>
            <pc:docMk/>
            <pc:sldMk cId="3466677313" sldId="283"/>
            <ac:spMk id="2" creationId="{7C2F5C00-BF28-41CE-8F37-38D4589B4582}"/>
          </ac:spMkLst>
        </pc:spChg>
        <pc:spChg chg="del">
          <ac:chgData name="Matthew Gerges" userId="e2be48d3-5e8e-45fd-a90a-d7ef081397bd" providerId="ADAL" clId="{2C11060A-A13A-4CF4-A39E-5182F0F10135}" dt="2021-02-22T00:59:08.101" v="1147" actId="478"/>
          <ac:spMkLst>
            <pc:docMk/>
            <pc:sldMk cId="3466677313" sldId="283"/>
            <ac:spMk id="5" creationId="{E316AEA1-335E-4DF2-B226-D89F286F6E69}"/>
          </ac:spMkLst>
        </pc:spChg>
        <pc:spChg chg="mod">
          <ac:chgData name="Matthew Gerges" userId="e2be48d3-5e8e-45fd-a90a-d7ef081397bd" providerId="ADAL" clId="{2C11060A-A13A-4CF4-A39E-5182F0F10135}" dt="2021-02-22T01:12:02.961" v="1214" actId="20577"/>
          <ac:spMkLst>
            <pc:docMk/>
            <pc:sldMk cId="3466677313" sldId="283"/>
            <ac:spMk id="6" creationId="{98BB0EDC-F7B4-45AF-BB40-43A90FC87F6B}"/>
          </ac:spMkLst>
        </pc:spChg>
        <pc:spChg chg="add mod">
          <ac:chgData name="Matthew Gerges" userId="e2be48d3-5e8e-45fd-a90a-d7ef081397bd" providerId="ADAL" clId="{2C11060A-A13A-4CF4-A39E-5182F0F10135}" dt="2021-02-22T01:26:38.466" v="1265" actId="404"/>
          <ac:spMkLst>
            <pc:docMk/>
            <pc:sldMk cId="3466677313" sldId="283"/>
            <ac:spMk id="12" creationId="{29FECE43-A2D4-4AC6-9C4D-FF19A8D276CA}"/>
          </ac:spMkLst>
        </pc:spChg>
        <pc:spChg chg="del">
          <ac:chgData name="Matthew Gerges" userId="e2be48d3-5e8e-45fd-a90a-d7ef081397bd" providerId="ADAL" clId="{2C11060A-A13A-4CF4-A39E-5182F0F10135}" dt="2021-02-22T00:59:06.587" v="1145" actId="478"/>
          <ac:spMkLst>
            <pc:docMk/>
            <pc:sldMk cId="3466677313" sldId="283"/>
            <ac:spMk id="13" creationId="{20CA0878-57E0-4FF0-9CE1-A0DAA2D9C8AF}"/>
          </ac:spMkLst>
        </pc:spChg>
        <pc:spChg chg="del">
          <ac:chgData name="Matthew Gerges" userId="e2be48d3-5e8e-45fd-a90a-d7ef081397bd" providerId="ADAL" clId="{2C11060A-A13A-4CF4-A39E-5182F0F10135}" dt="2021-02-22T00:59:01.189" v="1143" actId="478"/>
          <ac:spMkLst>
            <pc:docMk/>
            <pc:sldMk cId="3466677313" sldId="283"/>
            <ac:spMk id="14" creationId="{1454B931-1CD0-4A6F-AD89-D6449F564A71}"/>
          </ac:spMkLst>
        </pc:spChg>
        <pc:spChg chg="del">
          <ac:chgData name="Matthew Gerges" userId="e2be48d3-5e8e-45fd-a90a-d7ef081397bd" providerId="ADAL" clId="{2C11060A-A13A-4CF4-A39E-5182F0F10135}" dt="2021-02-22T00:58:57.497" v="1141" actId="478"/>
          <ac:spMkLst>
            <pc:docMk/>
            <pc:sldMk cId="3466677313" sldId="283"/>
            <ac:spMk id="15" creationId="{7C95A3C9-E038-4794-BA2C-98E86949B073}"/>
          </ac:spMkLst>
        </pc:spChg>
        <pc:spChg chg="add del mod">
          <ac:chgData name="Matthew Gerges" userId="e2be48d3-5e8e-45fd-a90a-d7ef081397bd" providerId="ADAL" clId="{2C11060A-A13A-4CF4-A39E-5182F0F10135}" dt="2021-02-22T01:23:25.150" v="1243" actId="478"/>
          <ac:spMkLst>
            <pc:docMk/>
            <pc:sldMk cId="3466677313" sldId="283"/>
            <ac:spMk id="18" creationId="{BAE0CC6C-6FA4-4B81-A020-34946DC708D0}"/>
          </ac:spMkLst>
        </pc:spChg>
        <pc:spChg chg="add mod">
          <ac:chgData name="Matthew Gerges" userId="e2be48d3-5e8e-45fd-a90a-d7ef081397bd" providerId="ADAL" clId="{2C11060A-A13A-4CF4-A39E-5182F0F10135}" dt="2021-02-22T01:27:04.380" v="1270" actId="1076"/>
          <ac:spMkLst>
            <pc:docMk/>
            <pc:sldMk cId="3466677313" sldId="283"/>
            <ac:spMk id="20" creationId="{0A7C0ADE-E9F7-4DA2-8F8E-49209DCB6E58}"/>
          </ac:spMkLst>
        </pc:spChg>
        <pc:spChg chg="add mod">
          <ac:chgData name="Matthew Gerges" userId="e2be48d3-5e8e-45fd-a90a-d7ef081397bd" providerId="ADAL" clId="{2C11060A-A13A-4CF4-A39E-5182F0F10135}" dt="2021-02-22T01:29:36.647" v="1371" actId="1076"/>
          <ac:spMkLst>
            <pc:docMk/>
            <pc:sldMk cId="3466677313" sldId="283"/>
            <ac:spMk id="22" creationId="{48524149-2A41-41E4-8699-45D735929C3D}"/>
          </ac:spMkLst>
        </pc:spChg>
        <pc:spChg chg="add mod">
          <ac:chgData name="Matthew Gerges" userId="e2be48d3-5e8e-45fd-a90a-d7ef081397bd" providerId="ADAL" clId="{2C11060A-A13A-4CF4-A39E-5182F0F10135}" dt="2021-02-22T01:30:14.364" v="1421" actId="1076"/>
          <ac:spMkLst>
            <pc:docMk/>
            <pc:sldMk cId="3466677313" sldId="283"/>
            <ac:spMk id="23" creationId="{F805440E-E5F1-409D-9CE8-B2C8EADD04D6}"/>
          </ac:spMkLst>
        </pc:spChg>
        <pc:grpChg chg="add mod">
          <ac:chgData name="Matthew Gerges" userId="e2be48d3-5e8e-45fd-a90a-d7ef081397bd" providerId="ADAL" clId="{2C11060A-A13A-4CF4-A39E-5182F0F10135}" dt="2021-02-22T01:27:04.380" v="1270" actId="1076"/>
          <ac:grpSpMkLst>
            <pc:docMk/>
            <pc:sldMk cId="3466677313" sldId="283"/>
            <ac:grpSpMk id="8" creationId="{E51C1FD1-7CB6-431F-AC2A-706D1D0D2AD8}"/>
          </ac:grpSpMkLst>
        </pc:grpChg>
        <pc:picChg chg="del">
          <ac:chgData name="Matthew Gerges" userId="e2be48d3-5e8e-45fd-a90a-d7ef081397bd" providerId="ADAL" clId="{2C11060A-A13A-4CF4-A39E-5182F0F10135}" dt="2021-02-22T00:58:55.334" v="1140" actId="478"/>
          <ac:picMkLst>
            <pc:docMk/>
            <pc:sldMk cId="3466677313" sldId="283"/>
            <ac:picMk id="3" creationId="{A8753E04-6188-427C-8201-06DCFD8B2C0B}"/>
          </ac:picMkLst>
        </pc:picChg>
        <pc:picChg chg="add mod">
          <ac:chgData name="Matthew Gerges" userId="e2be48d3-5e8e-45fd-a90a-d7ef081397bd" providerId="ADAL" clId="{2C11060A-A13A-4CF4-A39E-5182F0F10135}" dt="2021-02-22T01:27:04.055" v="1269" actId="1076"/>
          <ac:picMkLst>
            <pc:docMk/>
            <pc:sldMk cId="3466677313" sldId="283"/>
            <ac:picMk id="7" creationId="{A46AB0FA-920C-43D9-9A49-4B73E3458E5F}"/>
          </ac:picMkLst>
        </pc:picChg>
        <pc:picChg chg="add mod">
          <ac:chgData name="Matthew Gerges" userId="e2be48d3-5e8e-45fd-a90a-d7ef081397bd" providerId="ADAL" clId="{2C11060A-A13A-4CF4-A39E-5182F0F10135}" dt="2021-02-22T01:24:06.120" v="1253" actId="1076"/>
          <ac:picMkLst>
            <pc:docMk/>
            <pc:sldMk cId="3466677313" sldId="283"/>
            <ac:picMk id="11" creationId="{79C92498-AE16-43CB-AA1C-284BE3ADCC7C}"/>
          </ac:picMkLst>
        </pc:picChg>
        <pc:picChg chg="add del mod">
          <ac:chgData name="Matthew Gerges" userId="e2be48d3-5e8e-45fd-a90a-d7ef081397bd" providerId="ADAL" clId="{2C11060A-A13A-4CF4-A39E-5182F0F10135}" dt="2021-02-22T01:06:34.692" v="1167" actId="478"/>
          <ac:picMkLst>
            <pc:docMk/>
            <pc:sldMk cId="3466677313" sldId="283"/>
            <ac:picMk id="1028" creationId="{18D72658-A3D7-4DD7-87B5-26F800D970BA}"/>
          </ac:picMkLst>
        </pc:picChg>
        <pc:picChg chg="add del mod">
          <ac:chgData name="Matthew Gerges" userId="e2be48d3-5e8e-45fd-a90a-d7ef081397bd" providerId="ADAL" clId="{2C11060A-A13A-4CF4-A39E-5182F0F10135}" dt="2021-02-22T01:23:23.537" v="1242" actId="478"/>
          <ac:picMkLst>
            <pc:docMk/>
            <pc:sldMk cId="3466677313" sldId="283"/>
            <ac:picMk id="1030" creationId="{B8697AAE-3F01-4DD8-949E-7751D7954E71}"/>
          </ac:picMkLst>
        </pc:picChg>
        <pc:picChg chg="add mod">
          <ac:chgData name="Matthew Gerges" userId="e2be48d3-5e8e-45fd-a90a-d7ef081397bd" providerId="ADAL" clId="{2C11060A-A13A-4CF4-A39E-5182F0F10135}" dt="2021-02-22T01:27:04.380" v="1270" actId="1076"/>
          <ac:picMkLst>
            <pc:docMk/>
            <pc:sldMk cId="3466677313" sldId="283"/>
            <ac:picMk id="1032" creationId="{DA8A7C8A-77DA-45D7-A636-5387148EC083}"/>
          </ac:picMkLst>
        </pc:picChg>
        <pc:picChg chg="del">
          <ac:chgData name="Matthew Gerges" userId="e2be48d3-5e8e-45fd-a90a-d7ef081397bd" providerId="ADAL" clId="{2C11060A-A13A-4CF4-A39E-5182F0F10135}" dt="2021-02-22T00:59:04.733" v="1144" actId="478"/>
          <ac:picMkLst>
            <pc:docMk/>
            <pc:sldMk cId="3466677313" sldId="283"/>
            <ac:picMk id="2050" creationId="{F9A95CBD-70C9-4D2B-925D-BF48F509B538}"/>
          </ac:picMkLst>
        </pc:picChg>
        <pc:picChg chg="del">
          <ac:chgData name="Matthew Gerges" userId="e2be48d3-5e8e-45fd-a90a-d7ef081397bd" providerId="ADAL" clId="{2C11060A-A13A-4CF4-A39E-5182F0F10135}" dt="2021-02-22T00:59:07.243" v="1146" actId="478"/>
          <ac:picMkLst>
            <pc:docMk/>
            <pc:sldMk cId="3466677313" sldId="283"/>
            <ac:picMk id="2052" creationId="{DAD11496-8224-4254-A897-0C119A8423DD}"/>
          </ac:picMkLst>
        </pc:picChg>
        <pc:picChg chg="del">
          <ac:chgData name="Matthew Gerges" userId="e2be48d3-5e8e-45fd-a90a-d7ef081397bd" providerId="ADAL" clId="{2C11060A-A13A-4CF4-A39E-5182F0F10135}" dt="2021-02-22T00:58:59.362" v="1142" actId="478"/>
          <ac:picMkLst>
            <pc:docMk/>
            <pc:sldMk cId="3466677313" sldId="283"/>
            <ac:picMk id="2054" creationId="{8B2A9897-24FE-473E-8DBD-F282B10BBD8C}"/>
          </ac:picMkLst>
        </pc:picChg>
      </pc:sldChg>
      <pc:sldChg chg="new del">
        <pc:chgData name="Matthew Gerges" userId="e2be48d3-5e8e-45fd-a90a-d7ef081397bd" providerId="ADAL" clId="{2C11060A-A13A-4CF4-A39E-5182F0F10135}" dt="2021-02-22T01:40:23.197" v="1424" actId="2696"/>
        <pc:sldMkLst>
          <pc:docMk/>
          <pc:sldMk cId="237436763" sldId="284"/>
        </pc:sldMkLst>
      </pc:sldChg>
      <pc:sldChg chg="addSp delSp modSp add mod modClrScheme chgLayout modNotesTx">
        <pc:chgData name="Matthew Gerges" userId="e2be48d3-5e8e-45fd-a90a-d7ef081397bd" providerId="ADAL" clId="{2C11060A-A13A-4CF4-A39E-5182F0F10135}" dt="2021-02-25T23:39:03.510" v="6962" actId="20577"/>
        <pc:sldMkLst>
          <pc:docMk/>
          <pc:sldMk cId="267931693" sldId="285"/>
        </pc:sldMkLst>
        <pc:spChg chg="add del mod">
          <ac:chgData name="Matthew Gerges" userId="e2be48d3-5e8e-45fd-a90a-d7ef081397bd" providerId="ADAL" clId="{2C11060A-A13A-4CF4-A39E-5182F0F10135}" dt="2021-02-22T01:51:10.882" v="1466" actId="767"/>
          <ac:spMkLst>
            <pc:docMk/>
            <pc:sldMk cId="267931693" sldId="285"/>
            <ac:spMk id="4" creationId="{0CFA4B24-C30F-432A-A336-FE0A7DE90810}"/>
          </ac:spMkLst>
        </pc:spChg>
        <pc:spChg chg="mod">
          <ac:chgData name="Matthew Gerges" userId="e2be48d3-5e8e-45fd-a90a-d7ef081397bd" providerId="ADAL" clId="{2C11060A-A13A-4CF4-A39E-5182F0F10135}" dt="2021-02-22T01:51:08.596" v="1464" actId="26606"/>
          <ac:spMkLst>
            <pc:docMk/>
            <pc:sldMk cId="267931693" sldId="285"/>
            <ac:spMk id="6" creationId="{98BB0EDC-F7B4-45AF-BB40-43A90FC87F6B}"/>
          </ac:spMkLst>
        </pc:spChg>
        <pc:spChg chg="add mod">
          <ac:chgData name="Matthew Gerges" userId="e2be48d3-5e8e-45fd-a90a-d7ef081397bd" providerId="ADAL" clId="{2C11060A-A13A-4CF4-A39E-5182F0F10135}" dt="2021-02-25T23:39:03.510" v="6962" actId="20577"/>
          <ac:spMkLst>
            <pc:docMk/>
            <pc:sldMk cId="267931693" sldId="285"/>
            <ac:spMk id="9" creationId="{C7105478-431F-49EC-873A-ED1A6A47581A}"/>
          </ac:spMkLst>
        </pc:spChg>
        <pc:spChg chg="del mod">
          <ac:chgData name="Matthew Gerges" userId="e2be48d3-5e8e-45fd-a90a-d7ef081397bd" providerId="ADAL" clId="{2C11060A-A13A-4CF4-A39E-5182F0F10135}" dt="2021-02-22T01:40:27.373" v="1427" actId="478"/>
          <ac:spMkLst>
            <pc:docMk/>
            <pc:sldMk cId="267931693" sldId="285"/>
            <ac:spMk id="12" creationId="{29FECE43-A2D4-4AC6-9C4D-FF19A8D276CA}"/>
          </ac:spMkLst>
        </pc:spChg>
        <pc:spChg chg="add mod">
          <ac:chgData name="Matthew Gerges" userId="e2be48d3-5e8e-45fd-a90a-d7ef081397bd" providerId="ADAL" clId="{2C11060A-A13A-4CF4-A39E-5182F0F10135}" dt="2021-02-25T23:27:45.039" v="6658"/>
          <ac:spMkLst>
            <pc:docMk/>
            <pc:sldMk cId="267931693" sldId="285"/>
            <ac:spMk id="13" creationId="{47E300B1-60F1-49B5-98CA-FB8B827F356F}"/>
          </ac:spMkLst>
        </pc:spChg>
        <pc:spChg chg="del">
          <ac:chgData name="Matthew Gerges" userId="e2be48d3-5e8e-45fd-a90a-d7ef081397bd" providerId="ADAL" clId="{2C11060A-A13A-4CF4-A39E-5182F0F10135}" dt="2021-02-22T01:40:28.717" v="1428" actId="478"/>
          <ac:spMkLst>
            <pc:docMk/>
            <pc:sldMk cId="267931693" sldId="285"/>
            <ac:spMk id="22" creationId="{48524149-2A41-41E4-8699-45D735929C3D}"/>
          </ac:spMkLst>
        </pc:spChg>
        <pc:spChg chg="del">
          <ac:chgData name="Matthew Gerges" userId="e2be48d3-5e8e-45fd-a90a-d7ef081397bd" providerId="ADAL" clId="{2C11060A-A13A-4CF4-A39E-5182F0F10135}" dt="2021-02-22T01:40:31.342" v="1431" actId="478"/>
          <ac:spMkLst>
            <pc:docMk/>
            <pc:sldMk cId="267931693" sldId="285"/>
            <ac:spMk id="23" creationId="{F805440E-E5F1-409D-9CE8-B2C8EADD04D6}"/>
          </ac:spMkLst>
        </pc:spChg>
        <pc:grpChg chg="del">
          <ac:chgData name="Matthew Gerges" userId="e2be48d3-5e8e-45fd-a90a-d7ef081397bd" providerId="ADAL" clId="{2C11060A-A13A-4CF4-A39E-5182F0F10135}" dt="2021-02-22T01:40:29.912" v="1430" actId="478"/>
          <ac:grpSpMkLst>
            <pc:docMk/>
            <pc:sldMk cId="267931693" sldId="285"/>
            <ac:grpSpMk id="8" creationId="{E51C1FD1-7CB6-431F-AC2A-706D1D0D2AD8}"/>
          </ac:grpSpMkLst>
        </pc:grpChg>
        <pc:picChg chg="add del mod">
          <ac:chgData name="Matthew Gerges" userId="e2be48d3-5e8e-45fd-a90a-d7ef081397bd" providerId="ADAL" clId="{2C11060A-A13A-4CF4-A39E-5182F0F10135}" dt="2021-02-22T01:50:44.404" v="1452" actId="478"/>
          <ac:picMkLst>
            <pc:docMk/>
            <pc:sldMk cId="267931693" sldId="285"/>
            <ac:picMk id="3" creationId="{A5F48CBA-A0DD-4668-8584-D9380B82CF1F}"/>
          </ac:picMkLst>
        </pc:picChg>
        <pc:picChg chg="del">
          <ac:chgData name="Matthew Gerges" userId="e2be48d3-5e8e-45fd-a90a-d7ef081397bd" providerId="ADAL" clId="{2C11060A-A13A-4CF4-A39E-5182F0F10135}" dt="2021-02-22T01:40:29.321" v="1429" actId="478"/>
          <ac:picMkLst>
            <pc:docMk/>
            <pc:sldMk cId="267931693" sldId="285"/>
            <ac:picMk id="7" creationId="{A46AB0FA-920C-43D9-9A49-4B73E3458E5F}"/>
          </ac:picMkLst>
        </pc:picChg>
        <pc:picChg chg="del">
          <ac:chgData name="Matthew Gerges" userId="e2be48d3-5e8e-45fd-a90a-d7ef081397bd" providerId="ADAL" clId="{2C11060A-A13A-4CF4-A39E-5182F0F10135}" dt="2021-02-22T01:40:24.908" v="1425" actId="478"/>
          <ac:picMkLst>
            <pc:docMk/>
            <pc:sldMk cId="267931693" sldId="285"/>
            <ac:picMk id="11" creationId="{79C92498-AE16-43CB-AA1C-284BE3ADCC7C}"/>
          </ac:picMkLst>
        </pc:picChg>
      </pc:sldChg>
      <pc:sldChg chg="addSp delSp modSp add mod modNotesTx">
        <pc:chgData name="Matthew Gerges" userId="e2be48d3-5e8e-45fd-a90a-d7ef081397bd" providerId="ADAL" clId="{2C11060A-A13A-4CF4-A39E-5182F0F10135}" dt="2021-02-26T00:38:13.348" v="7797" actId="20577"/>
        <pc:sldMkLst>
          <pc:docMk/>
          <pc:sldMk cId="2007034284" sldId="286"/>
        </pc:sldMkLst>
        <pc:spChg chg="del mod">
          <ac:chgData name="Matthew Gerges" userId="e2be48d3-5e8e-45fd-a90a-d7ef081397bd" providerId="ADAL" clId="{2C11060A-A13A-4CF4-A39E-5182F0F10135}" dt="2021-02-25T10:58:54.440" v="5344" actId="478"/>
          <ac:spMkLst>
            <pc:docMk/>
            <pc:sldMk cId="2007034284" sldId="286"/>
            <ac:spMk id="6" creationId="{98BB0EDC-F7B4-45AF-BB40-43A90FC87F6B}"/>
          </ac:spMkLst>
        </pc:spChg>
        <pc:spChg chg="add del mod">
          <ac:chgData name="Matthew Gerges" userId="e2be48d3-5e8e-45fd-a90a-d7ef081397bd" providerId="ADAL" clId="{2C11060A-A13A-4CF4-A39E-5182F0F10135}" dt="2021-02-25T23:38:30.576" v="6953" actId="478"/>
          <ac:spMkLst>
            <pc:docMk/>
            <pc:sldMk cId="2007034284" sldId="286"/>
            <ac:spMk id="13" creationId="{3D5AD4AA-D8BF-49BA-B9B0-0DD607A54C8E}"/>
          </ac:spMkLst>
        </pc:spChg>
        <pc:spChg chg="add del mod">
          <ac:chgData name="Matthew Gerges" userId="e2be48d3-5e8e-45fd-a90a-d7ef081397bd" providerId="ADAL" clId="{2C11060A-A13A-4CF4-A39E-5182F0F10135}" dt="2021-02-25T10:58:56.451" v="5345" actId="478"/>
          <ac:spMkLst>
            <pc:docMk/>
            <pc:sldMk cId="2007034284" sldId="286"/>
            <ac:spMk id="14" creationId="{5DA4E977-C25A-4008-9188-66DB355D4AF4}"/>
          </ac:spMkLst>
        </pc:spChg>
        <pc:spChg chg="add del mod">
          <ac:chgData name="Matthew Gerges" userId="e2be48d3-5e8e-45fd-a90a-d7ef081397bd" providerId="ADAL" clId="{2C11060A-A13A-4CF4-A39E-5182F0F10135}" dt="2021-02-25T23:38:31.407" v="6954"/>
          <ac:spMkLst>
            <pc:docMk/>
            <pc:sldMk cId="2007034284" sldId="286"/>
            <ac:spMk id="16" creationId="{5A5CD9CF-B8C0-4236-ADE0-BBAF351F3054}"/>
          </ac:spMkLst>
        </pc:spChg>
        <pc:picChg chg="del">
          <ac:chgData name="Matthew Gerges" userId="e2be48d3-5e8e-45fd-a90a-d7ef081397bd" providerId="ADAL" clId="{2C11060A-A13A-4CF4-A39E-5182F0F10135}" dt="2021-02-25T00:45:07.230" v="2044" actId="478"/>
          <ac:picMkLst>
            <pc:docMk/>
            <pc:sldMk cId="2007034284" sldId="286"/>
            <ac:picMk id="3" creationId="{A5F48CBA-A0DD-4668-8584-D9380B82CF1F}"/>
          </ac:picMkLst>
        </pc:picChg>
        <pc:picChg chg="add del mod">
          <ac:chgData name="Matthew Gerges" userId="e2be48d3-5e8e-45fd-a90a-d7ef081397bd" providerId="ADAL" clId="{2C11060A-A13A-4CF4-A39E-5182F0F10135}" dt="2021-02-25T00:54:35.830" v="2046" actId="478"/>
          <ac:picMkLst>
            <pc:docMk/>
            <pc:sldMk cId="2007034284" sldId="286"/>
            <ac:picMk id="4" creationId="{86186C0A-E241-43EE-89C2-9A789AFC97EA}"/>
          </ac:picMkLst>
        </pc:picChg>
        <pc:picChg chg="add del mod">
          <ac:chgData name="Matthew Gerges" userId="e2be48d3-5e8e-45fd-a90a-d7ef081397bd" providerId="ADAL" clId="{2C11060A-A13A-4CF4-A39E-5182F0F10135}" dt="2021-02-25T00:56:58.537" v="2051" actId="478"/>
          <ac:picMkLst>
            <pc:docMk/>
            <pc:sldMk cId="2007034284" sldId="286"/>
            <ac:picMk id="7" creationId="{7F83D5E1-EEB1-463D-AD2D-A3EAD146D3E7}"/>
          </ac:picMkLst>
        </pc:picChg>
        <pc:picChg chg="add del mod">
          <ac:chgData name="Matthew Gerges" userId="e2be48d3-5e8e-45fd-a90a-d7ef081397bd" providerId="ADAL" clId="{2C11060A-A13A-4CF4-A39E-5182F0F10135}" dt="2021-02-25T10:57:48.371" v="5334" actId="478"/>
          <ac:picMkLst>
            <pc:docMk/>
            <pc:sldMk cId="2007034284" sldId="286"/>
            <ac:picMk id="9" creationId="{A58E42EA-EC1D-4ED8-875B-A12978D0DAA5}"/>
          </ac:picMkLst>
        </pc:picChg>
        <pc:picChg chg="add mod">
          <ac:chgData name="Matthew Gerges" userId="e2be48d3-5e8e-45fd-a90a-d7ef081397bd" providerId="ADAL" clId="{2C11060A-A13A-4CF4-A39E-5182F0F10135}" dt="2021-02-25T10:59:15.100" v="5346" actId="14100"/>
          <ac:picMkLst>
            <pc:docMk/>
            <pc:sldMk cId="2007034284" sldId="286"/>
            <ac:picMk id="11" creationId="{1E479AC0-8E7E-4CFF-9F41-1CB0061A015B}"/>
          </ac:picMkLst>
        </pc:picChg>
        <pc:picChg chg="add mod">
          <ac:chgData name="Matthew Gerges" userId="e2be48d3-5e8e-45fd-a90a-d7ef081397bd" providerId="ADAL" clId="{2C11060A-A13A-4CF4-A39E-5182F0F10135}" dt="2021-02-25T10:59:28.630" v="5349" actId="1076"/>
          <ac:picMkLst>
            <pc:docMk/>
            <pc:sldMk cId="2007034284" sldId="286"/>
            <ac:picMk id="7170" creationId="{EE6BE23D-AA9C-48E8-9A55-4CBF1225843C}"/>
          </ac:picMkLst>
        </pc:picChg>
      </pc:sldChg>
      <pc:sldChg chg="addSp delSp modSp new mod ord modNotesTx">
        <pc:chgData name="Matthew Gerges" userId="e2be48d3-5e8e-45fd-a90a-d7ef081397bd" providerId="ADAL" clId="{2C11060A-A13A-4CF4-A39E-5182F0F10135}" dt="2021-02-26T02:24:19.062" v="15501" actId="20577"/>
        <pc:sldMkLst>
          <pc:docMk/>
          <pc:sldMk cId="1743661296" sldId="287"/>
        </pc:sldMkLst>
        <pc:spChg chg="mod">
          <ac:chgData name="Matthew Gerges" userId="e2be48d3-5e8e-45fd-a90a-d7ef081397bd" providerId="ADAL" clId="{2C11060A-A13A-4CF4-A39E-5182F0F10135}" dt="2021-02-22T23:40:17.724" v="1719" actId="1076"/>
          <ac:spMkLst>
            <pc:docMk/>
            <pc:sldMk cId="1743661296" sldId="287"/>
            <ac:spMk id="2" creationId="{B71E212F-76C5-410A-AD3C-1A1F7192EAA5}"/>
          </ac:spMkLst>
        </pc:spChg>
        <pc:spChg chg="del">
          <ac:chgData name="Matthew Gerges" userId="e2be48d3-5e8e-45fd-a90a-d7ef081397bd" providerId="ADAL" clId="{2C11060A-A13A-4CF4-A39E-5182F0F10135}" dt="2021-02-22T23:27:29.519" v="1645" actId="478"/>
          <ac:spMkLst>
            <pc:docMk/>
            <pc:sldMk cId="1743661296" sldId="287"/>
            <ac:spMk id="3" creationId="{6FCDC025-5B79-49D5-8898-88AB8A6A9E44}"/>
          </ac:spMkLst>
        </pc:spChg>
        <pc:spChg chg="add del mod">
          <ac:chgData name="Matthew Gerges" userId="e2be48d3-5e8e-45fd-a90a-d7ef081397bd" providerId="ADAL" clId="{2C11060A-A13A-4CF4-A39E-5182F0F10135}" dt="2021-02-22T23:39:10.379" v="1669"/>
          <ac:spMkLst>
            <pc:docMk/>
            <pc:sldMk cId="1743661296" sldId="287"/>
            <ac:spMk id="4" creationId="{506AC1EC-1BEB-4865-B470-EC6483E8EF08}"/>
          </ac:spMkLst>
        </pc:spChg>
        <pc:spChg chg="add mod">
          <ac:chgData name="Matthew Gerges" userId="e2be48d3-5e8e-45fd-a90a-d7ef081397bd" providerId="ADAL" clId="{2C11060A-A13A-4CF4-A39E-5182F0F10135}" dt="2021-02-25T08:51:53.610" v="4618" actId="1076"/>
          <ac:spMkLst>
            <pc:docMk/>
            <pc:sldMk cId="1743661296" sldId="287"/>
            <ac:spMk id="5" creationId="{2019D7A6-7AD3-4D31-B431-EE2AA90284A1}"/>
          </ac:spMkLst>
        </pc:spChg>
        <pc:spChg chg="add mod">
          <ac:chgData name="Matthew Gerges" userId="e2be48d3-5e8e-45fd-a90a-d7ef081397bd" providerId="ADAL" clId="{2C11060A-A13A-4CF4-A39E-5182F0F10135}" dt="2021-02-22T23:43:15.831" v="1835" actId="164"/>
          <ac:spMkLst>
            <pc:docMk/>
            <pc:sldMk cId="1743661296" sldId="287"/>
            <ac:spMk id="8" creationId="{CF536C81-1B35-4188-A9AD-B0AA32B473B0}"/>
          </ac:spMkLst>
        </pc:spChg>
        <pc:grpChg chg="add mod">
          <ac:chgData name="Matthew Gerges" userId="e2be48d3-5e8e-45fd-a90a-d7ef081397bd" providerId="ADAL" clId="{2C11060A-A13A-4CF4-A39E-5182F0F10135}" dt="2021-02-22T23:43:15.831" v="1835" actId="164"/>
          <ac:grpSpMkLst>
            <pc:docMk/>
            <pc:sldMk cId="1743661296" sldId="287"/>
            <ac:grpSpMk id="9" creationId="{4C9EAC45-CE32-490F-8082-297FC93BBE6B}"/>
          </ac:grpSpMkLst>
        </pc:grpChg>
        <pc:picChg chg="add mod modCrop">
          <ac:chgData name="Matthew Gerges" userId="e2be48d3-5e8e-45fd-a90a-d7ef081397bd" providerId="ADAL" clId="{2C11060A-A13A-4CF4-A39E-5182F0F10135}" dt="2021-02-22T23:43:15.831" v="1835" actId="164"/>
          <ac:picMkLst>
            <pc:docMk/>
            <pc:sldMk cId="1743661296" sldId="287"/>
            <ac:picMk id="7" creationId="{B3EA4CEF-1C4A-455A-BACD-7EDEE48821C3}"/>
          </ac:picMkLst>
        </pc:picChg>
      </pc:sldChg>
      <pc:sldChg chg="addSp delSp modSp add mod ord modNotesTx">
        <pc:chgData name="Matthew Gerges" userId="e2be48d3-5e8e-45fd-a90a-d7ef081397bd" providerId="ADAL" clId="{2C11060A-A13A-4CF4-A39E-5182F0F10135}" dt="2021-02-26T02:31:49.841" v="15755" actId="20577"/>
        <pc:sldMkLst>
          <pc:docMk/>
          <pc:sldMk cId="1448611526" sldId="288"/>
        </pc:sldMkLst>
        <pc:spChg chg="mod">
          <ac:chgData name="Matthew Gerges" userId="e2be48d3-5e8e-45fd-a90a-d7ef081397bd" providerId="ADAL" clId="{2C11060A-A13A-4CF4-A39E-5182F0F10135}" dt="2021-02-25T05:56:32.269" v="3176" actId="20577"/>
          <ac:spMkLst>
            <pc:docMk/>
            <pc:sldMk cId="1448611526" sldId="288"/>
            <ac:spMk id="2" creationId="{B71E212F-76C5-410A-AD3C-1A1F7192EAA5}"/>
          </ac:spMkLst>
        </pc:spChg>
        <pc:spChg chg="add del mod">
          <ac:chgData name="Matthew Gerges" userId="e2be48d3-5e8e-45fd-a90a-d7ef081397bd" providerId="ADAL" clId="{2C11060A-A13A-4CF4-A39E-5182F0F10135}" dt="2021-02-22T23:45:03.028" v="1893" actId="478"/>
          <ac:spMkLst>
            <pc:docMk/>
            <pc:sldMk cId="1448611526" sldId="288"/>
            <ac:spMk id="4" creationId="{8A23727A-ED4C-4A5C-82B4-6AD78A7CF7BE}"/>
          </ac:spMkLst>
        </pc:spChg>
        <pc:spChg chg="del">
          <ac:chgData name="Matthew Gerges" userId="e2be48d3-5e8e-45fd-a90a-d7ef081397bd" providerId="ADAL" clId="{2C11060A-A13A-4CF4-A39E-5182F0F10135}" dt="2021-02-22T23:45:00.658" v="1892" actId="478"/>
          <ac:spMkLst>
            <pc:docMk/>
            <pc:sldMk cId="1448611526" sldId="288"/>
            <ac:spMk id="5" creationId="{2019D7A6-7AD3-4D31-B431-EE2AA90284A1}"/>
          </ac:spMkLst>
        </pc:spChg>
        <pc:grpChg chg="del">
          <ac:chgData name="Matthew Gerges" userId="e2be48d3-5e8e-45fd-a90a-d7ef081397bd" providerId="ADAL" clId="{2C11060A-A13A-4CF4-A39E-5182F0F10135}" dt="2021-02-22T23:44:57.444" v="1891" actId="478"/>
          <ac:grpSpMkLst>
            <pc:docMk/>
            <pc:sldMk cId="1448611526" sldId="288"/>
            <ac:grpSpMk id="9" creationId="{4C9EAC45-CE32-490F-8082-297FC93BBE6B}"/>
          </ac:grpSpMkLst>
        </pc:grpChg>
        <pc:picChg chg="add mod">
          <ac:chgData name="Matthew Gerges" userId="e2be48d3-5e8e-45fd-a90a-d7ef081397bd" providerId="ADAL" clId="{2C11060A-A13A-4CF4-A39E-5182F0F10135}" dt="2021-02-26T02:29:23.871" v="15541" actId="1076"/>
          <ac:picMkLst>
            <pc:docMk/>
            <pc:sldMk cId="1448611526" sldId="288"/>
            <ac:picMk id="10" creationId="{E645F4B3-D9F1-4935-BC92-B626F25CAF29}"/>
          </ac:picMkLst>
        </pc:picChg>
        <pc:picChg chg="add del mod">
          <ac:chgData name="Matthew Gerges" userId="e2be48d3-5e8e-45fd-a90a-d7ef081397bd" providerId="ADAL" clId="{2C11060A-A13A-4CF4-A39E-5182F0F10135}" dt="2021-02-25T05:57:33.491" v="3240" actId="478"/>
          <ac:picMkLst>
            <pc:docMk/>
            <pc:sldMk cId="1448611526" sldId="288"/>
            <ac:picMk id="13" creationId="{CB416E9D-EBFB-4CD2-9791-61D76965F8C2}"/>
          </ac:picMkLst>
        </pc:picChg>
        <pc:picChg chg="add del mod">
          <ac:chgData name="Matthew Gerges" userId="e2be48d3-5e8e-45fd-a90a-d7ef081397bd" providerId="ADAL" clId="{2C11060A-A13A-4CF4-A39E-5182F0F10135}" dt="2021-02-25T05:57:33.491" v="3240" actId="478"/>
          <ac:picMkLst>
            <pc:docMk/>
            <pc:sldMk cId="1448611526" sldId="288"/>
            <ac:picMk id="14" creationId="{258E2827-7A51-436D-A975-5472CE299E4D}"/>
          </ac:picMkLst>
        </pc:picChg>
        <pc:picChg chg="add del mod">
          <ac:chgData name="Matthew Gerges" userId="e2be48d3-5e8e-45fd-a90a-d7ef081397bd" providerId="ADAL" clId="{2C11060A-A13A-4CF4-A39E-5182F0F10135}" dt="2021-02-25T05:57:23.947" v="3233" actId="478"/>
          <ac:picMkLst>
            <pc:docMk/>
            <pc:sldMk cId="1448611526" sldId="288"/>
            <ac:picMk id="3074" creationId="{38E1E42C-7B3D-4554-9984-287283A79960}"/>
          </ac:picMkLst>
        </pc:picChg>
        <pc:picChg chg="add mod">
          <ac:chgData name="Matthew Gerges" userId="e2be48d3-5e8e-45fd-a90a-d7ef081397bd" providerId="ADAL" clId="{2C11060A-A13A-4CF4-A39E-5182F0F10135}" dt="2021-02-26T02:29:20.577" v="15539" actId="1076"/>
          <ac:picMkLst>
            <pc:docMk/>
            <pc:sldMk cId="1448611526" sldId="288"/>
            <ac:picMk id="3076" creationId="{7679E0E9-D7CA-4633-9CA6-27ED6B2641FF}"/>
          </ac:picMkLst>
        </pc:picChg>
        <pc:picChg chg="add del mod">
          <ac:chgData name="Matthew Gerges" userId="e2be48d3-5e8e-45fd-a90a-d7ef081397bd" providerId="ADAL" clId="{2C11060A-A13A-4CF4-A39E-5182F0F10135}" dt="2021-02-25T05:57:25.529" v="3234" actId="478"/>
          <ac:picMkLst>
            <pc:docMk/>
            <pc:sldMk cId="1448611526" sldId="288"/>
            <ac:picMk id="3078" creationId="{E89C3A77-568F-4766-BE6E-EBE57B5A41F1}"/>
          </ac:picMkLst>
        </pc:picChg>
      </pc:sldChg>
      <pc:sldChg chg="addSp delSp modSp add mod ord modNotesTx">
        <pc:chgData name="Matthew Gerges" userId="e2be48d3-5e8e-45fd-a90a-d7ef081397bd" providerId="ADAL" clId="{2C11060A-A13A-4CF4-A39E-5182F0F10135}" dt="2021-02-26T03:38:23.210" v="19773" actId="20577"/>
        <pc:sldMkLst>
          <pc:docMk/>
          <pc:sldMk cId="2527550198" sldId="289"/>
        </pc:sldMkLst>
        <pc:spChg chg="mod">
          <ac:chgData name="Matthew Gerges" userId="e2be48d3-5e8e-45fd-a90a-d7ef081397bd" providerId="ADAL" clId="{2C11060A-A13A-4CF4-A39E-5182F0F10135}" dt="2021-02-24T23:03:43.060" v="2041" actId="6549"/>
          <ac:spMkLst>
            <pc:docMk/>
            <pc:sldMk cId="2527550198" sldId="289"/>
            <ac:spMk id="6" creationId="{98BB0EDC-F7B4-45AF-BB40-43A90FC87F6B}"/>
          </ac:spMkLst>
        </pc:spChg>
        <pc:picChg chg="del">
          <ac:chgData name="Matthew Gerges" userId="e2be48d3-5e8e-45fd-a90a-d7ef081397bd" providerId="ADAL" clId="{2C11060A-A13A-4CF4-A39E-5182F0F10135}" dt="2021-02-23T00:04:52.796" v="1901" actId="478"/>
          <ac:picMkLst>
            <pc:docMk/>
            <pc:sldMk cId="2527550198" sldId="289"/>
            <ac:picMk id="3" creationId="{A5F48CBA-A0DD-4668-8584-D9380B82CF1F}"/>
          </ac:picMkLst>
        </pc:picChg>
        <pc:picChg chg="add mod">
          <ac:chgData name="Matthew Gerges" userId="e2be48d3-5e8e-45fd-a90a-d7ef081397bd" providerId="ADAL" clId="{2C11060A-A13A-4CF4-A39E-5182F0F10135}" dt="2021-02-26T00:45:54.046" v="8548" actId="1076"/>
          <ac:picMkLst>
            <pc:docMk/>
            <pc:sldMk cId="2527550198" sldId="289"/>
            <ac:picMk id="4" creationId="{366FC36E-CB31-443E-9E3C-7CE2123F48F1}"/>
          </ac:picMkLst>
        </pc:picChg>
      </pc:sldChg>
      <pc:sldChg chg="addSp delSp modSp add mod ord modNotesTx">
        <pc:chgData name="Matthew Gerges" userId="e2be48d3-5e8e-45fd-a90a-d7ef081397bd" providerId="ADAL" clId="{2C11060A-A13A-4CF4-A39E-5182F0F10135}" dt="2021-02-26T00:58:44.434" v="10527" actId="313"/>
        <pc:sldMkLst>
          <pc:docMk/>
          <pc:sldMk cId="380487941" sldId="290"/>
        </pc:sldMkLst>
        <pc:spChg chg="mod">
          <ac:chgData name="Matthew Gerges" userId="e2be48d3-5e8e-45fd-a90a-d7ef081397bd" providerId="ADAL" clId="{2C11060A-A13A-4CF4-A39E-5182F0F10135}" dt="2021-02-24T23:03:47.470" v="2042" actId="6549"/>
          <ac:spMkLst>
            <pc:docMk/>
            <pc:sldMk cId="380487941" sldId="290"/>
            <ac:spMk id="6" creationId="{98BB0EDC-F7B4-45AF-BB40-43A90FC87F6B}"/>
          </ac:spMkLst>
        </pc:spChg>
        <pc:spChg chg="add mod">
          <ac:chgData name="Matthew Gerges" userId="e2be48d3-5e8e-45fd-a90a-d7ef081397bd" providerId="ADAL" clId="{2C11060A-A13A-4CF4-A39E-5182F0F10135}" dt="2021-02-25T11:06:48.624" v="5429" actId="14100"/>
          <ac:spMkLst>
            <pc:docMk/>
            <pc:sldMk cId="380487941" sldId="290"/>
            <ac:spMk id="7" creationId="{7CC88A71-07AF-4545-8061-3214F1C0F3E6}"/>
          </ac:spMkLst>
        </pc:spChg>
        <pc:spChg chg="add mod">
          <ac:chgData name="Matthew Gerges" userId="e2be48d3-5e8e-45fd-a90a-d7ef081397bd" providerId="ADAL" clId="{2C11060A-A13A-4CF4-A39E-5182F0F10135}" dt="2021-02-25T11:09:50.580" v="5595" actId="1035"/>
          <ac:spMkLst>
            <pc:docMk/>
            <pc:sldMk cId="380487941" sldId="290"/>
            <ac:spMk id="8" creationId="{2C1D565B-8CAC-4216-B0C5-2464BBF6771A}"/>
          </ac:spMkLst>
        </pc:spChg>
        <pc:spChg chg="add mod ord">
          <ac:chgData name="Matthew Gerges" userId="e2be48d3-5e8e-45fd-a90a-d7ef081397bd" providerId="ADAL" clId="{2C11060A-A13A-4CF4-A39E-5182F0F10135}" dt="2021-02-25T11:09:52.863" v="5596" actId="1035"/>
          <ac:spMkLst>
            <pc:docMk/>
            <pc:sldMk cId="380487941" sldId="290"/>
            <ac:spMk id="10" creationId="{DAD2A16B-68FB-4CA6-8C96-EB50DCB2A8A1}"/>
          </ac:spMkLst>
        </pc:spChg>
        <pc:picChg chg="add del mod">
          <ac:chgData name="Matthew Gerges" userId="e2be48d3-5e8e-45fd-a90a-d7ef081397bd" providerId="ADAL" clId="{2C11060A-A13A-4CF4-A39E-5182F0F10135}" dt="2021-02-25T11:07:41.067" v="5537" actId="478"/>
          <ac:picMkLst>
            <pc:docMk/>
            <pc:sldMk cId="380487941" sldId="290"/>
            <ac:picMk id="3" creationId="{11082F3D-2B34-421E-B59B-A441BB58017A}"/>
          </ac:picMkLst>
        </pc:picChg>
        <pc:picChg chg="del">
          <ac:chgData name="Matthew Gerges" userId="e2be48d3-5e8e-45fd-a90a-d7ef081397bd" providerId="ADAL" clId="{2C11060A-A13A-4CF4-A39E-5182F0F10135}" dt="2021-02-23T00:32:41.207" v="2036" actId="478"/>
          <ac:picMkLst>
            <pc:docMk/>
            <pc:sldMk cId="380487941" sldId="290"/>
            <ac:picMk id="4" creationId="{366FC36E-CB31-443E-9E3C-7CE2123F48F1}"/>
          </ac:picMkLst>
        </pc:picChg>
        <pc:picChg chg="add mod modCrop">
          <ac:chgData name="Matthew Gerges" userId="e2be48d3-5e8e-45fd-a90a-d7ef081397bd" providerId="ADAL" clId="{2C11060A-A13A-4CF4-A39E-5182F0F10135}" dt="2021-02-25T11:09:28.782" v="5588" actId="1076"/>
          <ac:picMkLst>
            <pc:docMk/>
            <pc:sldMk cId="380487941" sldId="290"/>
            <ac:picMk id="9" creationId="{3D93EB84-B146-4017-A19D-67547BA5E8D0}"/>
          </ac:picMkLst>
        </pc:picChg>
        <pc:picChg chg="add mod modCrop">
          <ac:chgData name="Matthew Gerges" userId="e2be48d3-5e8e-45fd-a90a-d7ef081397bd" providerId="ADAL" clId="{2C11060A-A13A-4CF4-A39E-5182F0F10135}" dt="2021-02-25T11:09:34.712" v="5589" actId="1076"/>
          <ac:picMkLst>
            <pc:docMk/>
            <pc:sldMk cId="380487941" sldId="290"/>
            <ac:picMk id="11" creationId="{199D0F7E-4368-49A3-A0BF-EFBDC7B86AEC}"/>
          </ac:picMkLst>
        </pc:picChg>
        <pc:picChg chg="add mod">
          <ac:chgData name="Matthew Gerges" userId="e2be48d3-5e8e-45fd-a90a-d7ef081397bd" providerId="ADAL" clId="{2C11060A-A13A-4CF4-A39E-5182F0F10135}" dt="2021-02-25T11:09:16.433" v="5584" actId="1076"/>
          <ac:picMkLst>
            <pc:docMk/>
            <pc:sldMk cId="380487941" sldId="290"/>
            <ac:picMk id="10242" creationId="{3D0005B8-754F-4896-A7FE-7310A74E8F9D}"/>
          </ac:picMkLst>
        </pc:picChg>
      </pc:sldChg>
      <pc:sldChg chg="add del">
        <pc:chgData name="Matthew Gerges" userId="e2be48d3-5e8e-45fd-a90a-d7ef081397bd" providerId="ADAL" clId="{2C11060A-A13A-4CF4-A39E-5182F0F10135}" dt="2021-02-23T00:05:22.422" v="1949" actId="47"/>
        <pc:sldMkLst>
          <pc:docMk/>
          <pc:sldMk cId="2085702638" sldId="290"/>
        </pc:sldMkLst>
      </pc:sldChg>
      <pc:sldChg chg="addSp delSp modSp add mod ord modNotesTx">
        <pc:chgData name="Matthew Gerges" userId="e2be48d3-5e8e-45fd-a90a-d7ef081397bd" providerId="ADAL" clId="{2C11060A-A13A-4CF4-A39E-5182F0F10135}" dt="2021-02-25T23:47:32.712" v="7307" actId="14100"/>
        <pc:sldMkLst>
          <pc:docMk/>
          <pc:sldMk cId="3846260916" sldId="291"/>
        </pc:sldMkLst>
        <pc:spChg chg="mod">
          <ac:chgData name="Matthew Gerges" userId="e2be48d3-5e8e-45fd-a90a-d7ef081397bd" providerId="ADAL" clId="{2C11060A-A13A-4CF4-A39E-5182F0F10135}" dt="2021-02-25T23:38:14.551" v="6949" actId="1076"/>
          <ac:spMkLst>
            <pc:docMk/>
            <pc:sldMk cId="3846260916" sldId="291"/>
            <ac:spMk id="6" creationId="{98BB0EDC-F7B4-45AF-BB40-43A90FC87F6B}"/>
          </ac:spMkLst>
        </pc:spChg>
        <pc:picChg chg="del mod">
          <ac:chgData name="Matthew Gerges" userId="e2be48d3-5e8e-45fd-a90a-d7ef081397bd" providerId="ADAL" clId="{2C11060A-A13A-4CF4-A39E-5182F0F10135}" dt="2021-02-25T23:32:58.773" v="6938" actId="478"/>
          <ac:picMkLst>
            <pc:docMk/>
            <pc:sldMk cId="3846260916" sldId="291"/>
            <ac:picMk id="3" creationId="{A5F48CBA-A0DD-4668-8584-D9380B82CF1F}"/>
          </ac:picMkLst>
        </pc:picChg>
        <pc:picChg chg="add del mod">
          <ac:chgData name="Matthew Gerges" userId="e2be48d3-5e8e-45fd-a90a-d7ef081397bd" providerId="ADAL" clId="{2C11060A-A13A-4CF4-A39E-5182F0F10135}" dt="2021-02-25T23:37:51.089" v="6942" actId="478"/>
          <ac:picMkLst>
            <pc:docMk/>
            <pc:sldMk cId="3846260916" sldId="291"/>
            <ac:picMk id="4" creationId="{33EC5FE9-A505-40BB-BD1D-768F4AAD7640}"/>
          </ac:picMkLst>
        </pc:picChg>
        <pc:picChg chg="add del mod">
          <ac:chgData name="Matthew Gerges" userId="e2be48d3-5e8e-45fd-a90a-d7ef081397bd" providerId="ADAL" clId="{2C11060A-A13A-4CF4-A39E-5182F0F10135}" dt="2021-02-25T23:43:21.358" v="6964" actId="478"/>
          <ac:picMkLst>
            <pc:docMk/>
            <pc:sldMk cId="3846260916" sldId="291"/>
            <ac:picMk id="7" creationId="{CED1D0F2-199A-41BE-B8A5-BCB3FEC38230}"/>
          </ac:picMkLst>
        </pc:picChg>
        <pc:picChg chg="add del mod">
          <ac:chgData name="Matthew Gerges" userId="e2be48d3-5e8e-45fd-a90a-d7ef081397bd" providerId="ADAL" clId="{2C11060A-A13A-4CF4-A39E-5182F0F10135}" dt="2021-02-25T23:47:17.180" v="7299" actId="478"/>
          <ac:picMkLst>
            <pc:docMk/>
            <pc:sldMk cId="3846260916" sldId="291"/>
            <ac:picMk id="9" creationId="{92B8830D-3DBE-4456-A701-B9B2F3A9250F}"/>
          </ac:picMkLst>
        </pc:picChg>
        <pc:picChg chg="add mod">
          <ac:chgData name="Matthew Gerges" userId="e2be48d3-5e8e-45fd-a90a-d7ef081397bd" providerId="ADAL" clId="{2C11060A-A13A-4CF4-A39E-5182F0F10135}" dt="2021-02-25T23:47:32.712" v="7307" actId="14100"/>
          <ac:picMkLst>
            <pc:docMk/>
            <pc:sldMk cId="3846260916" sldId="291"/>
            <ac:picMk id="11" creationId="{F6041A62-0FEF-412B-923A-E1A2AC609EBA}"/>
          </ac:picMkLst>
        </pc:picChg>
      </pc:sldChg>
      <pc:sldChg chg="addSp delSp modSp add mod ord modNotesTx">
        <pc:chgData name="Matthew Gerges" userId="e2be48d3-5e8e-45fd-a90a-d7ef081397bd" providerId="ADAL" clId="{2C11060A-A13A-4CF4-A39E-5182F0F10135}" dt="2021-02-26T03:26:47.683" v="19537" actId="20577"/>
        <pc:sldMkLst>
          <pc:docMk/>
          <pc:sldMk cId="788692761" sldId="292"/>
        </pc:sldMkLst>
        <pc:spChg chg="mod">
          <ac:chgData name="Matthew Gerges" userId="e2be48d3-5e8e-45fd-a90a-d7ef081397bd" providerId="ADAL" clId="{2C11060A-A13A-4CF4-A39E-5182F0F10135}" dt="2021-02-25T03:27:22.534" v="2136" actId="14100"/>
          <ac:spMkLst>
            <pc:docMk/>
            <pc:sldMk cId="788692761" sldId="292"/>
            <ac:spMk id="2" creationId="{B71E212F-76C5-410A-AD3C-1A1F7192EAA5}"/>
          </ac:spMkLst>
        </pc:spChg>
        <pc:spChg chg="add mod topLvl">
          <ac:chgData name="Matthew Gerges" userId="e2be48d3-5e8e-45fd-a90a-d7ef081397bd" providerId="ADAL" clId="{2C11060A-A13A-4CF4-A39E-5182F0F10135}" dt="2021-02-25T05:44:09.572" v="2896" actId="165"/>
          <ac:spMkLst>
            <pc:docMk/>
            <pc:sldMk cId="788692761" sldId="292"/>
            <ac:spMk id="3" creationId="{A84F14CB-3351-4836-8917-39E69BA8FD52}"/>
          </ac:spMkLst>
        </pc:spChg>
        <pc:spChg chg="add del mod topLvl">
          <ac:chgData name="Matthew Gerges" userId="e2be48d3-5e8e-45fd-a90a-d7ef081397bd" providerId="ADAL" clId="{2C11060A-A13A-4CF4-A39E-5182F0F10135}" dt="2021-02-25T05:45:37.759" v="2940" actId="478"/>
          <ac:spMkLst>
            <pc:docMk/>
            <pc:sldMk cId="788692761" sldId="292"/>
            <ac:spMk id="5" creationId="{0AC2A86F-DB3A-46F5-9791-EC87D651A97F}"/>
          </ac:spMkLst>
        </pc:spChg>
        <pc:spChg chg="add del mod topLvl">
          <ac:chgData name="Matthew Gerges" userId="e2be48d3-5e8e-45fd-a90a-d7ef081397bd" providerId="ADAL" clId="{2C11060A-A13A-4CF4-A39E-5182F0F10135}" dt="2021-02-25T05:45:36.111" v="2939" actId="478"/>
          <ac:spMkLst>
            <pc:docMk/>
            <pc:sldMk cId="788692761" sldId="292"/>
            <ac:spMk id="7" creationId="{F3073F02-6732-4B38-887C-F036B4926DB0}"/>
          </ac:spMkLst>
        </pc:spChg>
        <pc:spChg chg="add mod">
          <ac:chgData name="Matthew Gerges" userId="e2be48d3-5e8e-45fd-a90a-d7ef081397bd" providerId="ADAL" clId="{2C11060A-A13A-4CF4-A39E-5182F0F10135}" dt="2021-02-25T10:26:05.437" v="4689" actId="20577"/>
          <ac:spMkLst>
            <pc:docMk/>
            <pc:sldMk cId="788692761" sldId="292"/>
            <ac:spMk id="9" creationId="{E62581E2-E7EB-44B6-8A65-17A1DCF88D4F}"/>
          </ac:spMkLst>
        </pc:spChg>
        <pc:grpChg chg="add del mod">
          <ac:chgData name="Matthew Gerges" userId="e2be48d3-5e8e-45fd-a90a-d7ef081397bd" providerId="ADAL" clId="{2C11060A-A13A-4CF4-A39E-5182F0F10135}" dt="2021-02-25T05:44:09.572" v="2896" actId="165"/>
          <ac:grpSpMkLst>
            <pc:docMk/>
            <pc:sldMk cId="788692761" sldId="292"/>
            <ac:grpSpMk id="8" creationId="{71B80F22-2289-4F65-8DEE-7E397C16D16D}"/>
          </ac:grpSpMkLst>
        </pc:grpChg>
      </pc:sldChg>
      <pc:sldChg chg="addSp delSp modSp add mod ord modNotesTx">
        <pc:chgData name="Matthew Gerges" userId="e2be48d3-5e8e-45fd-a90a-d7ef081397bd" providerId="ADAL" clId="{2C11060A-A13A-4CF4-A39E-5182F0F10135}" dt="2021-02-26T02:42:44.114" v="17099" actId="20577"/>
        <pc:sldMkLst>
          <pc:docMk/>
          <pc:sldMk cId="2827418289" sldId="293"/>
        </pc:sldMkLst>
        <pc:spChg chg="add del">
          <ac:chgData name="Matthew Gerges" userId="e2be48d3-5e8e-45fd-a90a-d7ef081397bd" providerId="ADAL" clId="{2C11060A-A13A-4CF4-A39E-5182F0F10135}" dt="2021-02-25T05:41:57.848" v="2863" actId="11529"/>
          <ac:spMkLst>
            <pc:docMk/>
            <pc:sldMk cId="2827418289" sldId="293"/>
            <ac:spMk id="9" creationId="{77B668B7-697F-4F37-8A9A-C8D86A14AD22}"/>
          </ac:spMkLst>
        </pc:spChg>
        <pc:grpChg chg="del">
          <ac:chgData name="Matthew Gerges" userId="e2be48d3-5e8e-45fd-a90a-d7ef081397bd" providerId="ADAL" clId="{2C11060A-A13A-4CF4-A39E-5182F0F10135}" dt="2021-02-25T03:35:10.043" v="2369" actId="478"/>
          <ac:grpSpMkLst>
            <pc:docMk/>
            <pc:sldMk cId="2827418289" sldId="293"/>
            <ac:grpSpMk id="8" creationId="{71B80F22-2289-4F65-8DEE-7E397C16D16D}"/>
          </ac:grpSpMkLst>
        </pc:grpChg>
        <pc:picChg chg="add mod">
          <ac:chgData name="Matthew Gerges" userId="e2be48d3-5e8e-45fd-a90a-d7ef081397bd" providerId="ADAL" clId="{2C11060A-A13A-4CF4-A39E-5182F0F10135}" dt="2021-02-25T05:39:21.427" v="2856" actId="1076"/>
          <ac:picMkLst>
            <pc:docMk/>
            <pc:sldMk cId="2827418289" sldId="293"/>
            <ac:picMk id="2050" creationId="{1DAE3477-0A0C-4779-B704-9B6411265B69}"/>
          </ac:picMkLst>
        </pc:picChg>
        <pc:picChg chg="add del mod">
          <ac:chgData name="Matthew Gerges" userId="e2be48d3-5e8e-45fd-a90a-d7ef081397bd" providerId="ADAL" clId="{2C11060A-A13A-4CF4-A39E-5182F0F10135}" dt="2021-02-25T05:42:59.983" v="2873" actId="478"/>
          <ac:picMkLst>
            <pc:docMk/>
            <pc:sldMk cId="2827418289" sldId="293"/>
            <ac:picMk id="2052" creationId="{039302E5-7678-4BC8-8A0F-706A26D598AB}"/>
          </ac:picMkLst>
        </pc:picChg>
        <pc:picChg chg="add mod">
          <ac:chgData name="Matthew Gerges" userId="e2be48d3-5e8e-45fd-a90a-d7ef081397bd" providerId="ADAL" clId="{2C11060A-A13A-4CF4-A39E-5182F0F10135}" dt="2021-02-25T05:43:03.539" v="2875" actId="1076"/>
          <ac:picMkLst>
            <pc:docMk/>
            <pc:sldMk cId="2827418289" sldId="293"/>
            <ac:picMk id="2054" creationId="{8E0F60BB-7E13-4133-A471-CE5B076AFD91}"/>
          </ac:picMkLst>
        </pc:picChg>
        <pc:cxnChg chg="add del mod">
          <ac:chgData name="Matthew Gerges" userId="e2be48d3-5e8e-45fd-a90a-d7ef081397bd" providerId="ADAL" clId="{2C11060A-A13A-4CF4-A39E-5182F0F10135}" dt="2021-02-25T05:41:50.692" v="2861" actId="478"/>
          <ac:cxnSpMkLst>
            <pc:docMk/>
            <pc:sldMk cId="2827418289" sldId="293"/>
            <ac:cxnSpMk id="6" creationId="{AE9ECB9D-D607-4FE1-9996-298C5B1907CB}"/>
          </ac:cxnSpMkLst>
        </pc:cxnChg>
        <pc:cxnChg chg="add mod">
          <ac:chgData name="Matthew Gerges" userId="e2be48d3-5e8e-45fd-a90a-d7ef081397bd" providerId="ADAL" clId="{2C11060A-A13A-4CF4-A39E-5182F0F10135}" dt="2021-02-25T05:42:29.142" v="2872" actId="1036"/>
          <ac:cxnSpMkLst>
            <pc:docMk/>
            <pc:sldMk cId="2827418289" sldId="293"/>
            <ac:cxnSpMk id="11" creationId="{C3ACCAB4-FCB1-4531-8A06-25423D2E9966}"/>
          </ac:cxnSpMkLst>
        </pc:cxnChg>
      </pc:sldChg>
      <pc:sldChg chg="modSp add del mod ord">
        <pc:chgData name="Matthew Gerges" userId="e2be48d3-5e8e-45fd-a90a-d7ef081397bd" providerId="ADAL" clId="{2C11060A-A13A-4CF4-A39E-5182F0F10135}" dt="2021-02-25T07:02:10.873" v="3840" actId="47"/>
        <pc:sldMkLst>
          <pc:docMk/>
          <pc:sldMk cId="3269213809" sldId="294"/>
        </pc:sldMkLst>
        <pc:spChg chg="mod">
          <ac:chgData name="Matthew Gerges" userId="e2be48d3-5e8e-45fd-a90a-d7ef081397bd" providerId="ADAL" clId="{2C11060A-A13A-4CF4-A39E-5182F0F10135}" dt="2021-02-25T03:48:20.476" v="2525" actId="20577"/>
          <ac:spMkLst>
            <pc:docMk/>
            <pc:sldMk cId="3269213809" sldId="294"/>
            <ac:spMk id="2" creationId="{B71E212F-76C5-410A-AD3C-1A1F7192EAA5}"/>
          </ac:spMkLst>
        </pc:spChg>
      </pc:sldChg>
      <pc:sldChg chg="addSp delSp modSp add mod ord modNotesTx">
        <pc:chgData name="Matthew Gerges" userId="e2be48d3-5e8e-45fd-a90a-d7ef081397bd" providerId="ADAL" clId="{2C11060A-A13A-4CF4-A39E-5182F0F10135}" dt="2021-02-26T02:19:20.238" v="14836" actId="20577"/>
        <pc:sldMkLst>
          <pc:docMk/>
          <pc:sldMk cId="3856096697" sldId="295"/>
        </pc:sldMkLst>
        <pc:spChg chg="mod">
          <ac:chgData name="Matthew Gerges" userId="e2be48d3-5e8e-45fd-a90a-d7ef081397bd" providerId="ADAL" clId="{2C11060A-A13A-4CF4-A39E-5182F0F10135}" dt="2021-02-25T07:02:06.074" v="3839" actId="20577"/>
          <ac:spMkLst>
            <pc:docMk/>
            <pc:sldMk cId="3856096697" sldId="295"/>
            <ac:spMk id="2" creationId="{B71E212F-76C5-410A-AD3C-1A1F7192EAA5}"/>
          </ac:spMkLst>
        </pc:spChg>
        <pc:spChg chg="add mod">
          <ac:chgData name="Matthew Gerges" userId="e2be48d3-5e8e-45fd-a90a-d7ef081397bd" providerId="ADAL" clId="{2C11060A-A13A-4CF4-A39E-5182F0F10135}" dt="2021-02-25T08:53:18.953" v="4636" actId="1076"/>
          <ac:spMkLst>
            <pc:docMk/>
            <pc:sldMk cId="3856096697" sldId="295"/>
            <ac:spMk id="9" creationId="{15B6B1FF-3B65-4F7C-89F9-E57CD06714DA}"/>
          </ac:spMkLst>
        </pc:spChg>
        <pc:spChg chg="add del mod">
          <ac:chgData name="Matthew Gerges" userId="e2be48d3-5e8e-45fd-a90a-d7ef081397bd" providerId="ADAL" clId="{2C11060A-A13A-4CF4-A39E-5182F0F10135}" dt="2021-02-25T08:35:58.896" v="3976" actId="478"/>
          <ac:spMkLst>
            <pc:docMk/>
            <pc:sldMk cId="3856096697" sldId="295"/>
            <ac:spMk id="10" creationId="{F4E574C8-BE67-4C4F-9182-B311A7A5C820}"/>
          </ac:spMkLst>
        </pc:spChg>
        <pc:spChg chg="add mod">
          <ac:chgData name="Matthew Gerges" userId="e2be48d3-5e8e-45fd-a90a-d7ef081397bd" providerId="ADAL" clId="{2C11060A-A13A-4CF4-A39E-5182F0F10135}" dt="2021-02-25T08:53:26.607" v="4640" actId="1076"/>
          <ac:spMkLst>
            <pc:docMk/>
            <pc:sldMk cId="3856096697" sldId="295"/>
            <ac:spMk id="13" creationId="{7A5A11BC-BDD1-4C77-A454-CE1BB0E27170}"/>
          </ac:spMkLst>
        </pc:spChg>
        <pc:picChg chg="add del mod">
          <ac:chgData name="Matthew Gerges" userId="e2be48d3-5e8e-45fd-a90a-d7ef081397bd" providerId="ADAL" clId="{2C11060A-A13A-4CF4-A39E-5182F0F10135}" dt="2021-02-25T08:35:57.106" v="3975" actId="478"/>
          <ac:picMkLst>
            <pc:docMk/>
            <pc:sldMk cId="3856096697" sldId="295"/>
            <ac:picMk id="4" creationId="{EC3F85EC-8CF1-4EC7-A151-4287844AFBAD}"/>
          </ac:picMkLst>
        </pc:picChg>
        <pc:picChg chg="add del mod">
          <ac:chgData name="Matthew Gerges" userId="e2be48d3-5e8e-45fd-a90a-d7ef081397bd" providerId="ADAL" clId="{2C11060A-A13A-4CF4-A39E-5182F0F10135}" dt="2021-02-25T07:03:18.047" v="3863" actId="478"/>
          <ac:picMkLst>
            <pc:docMk/>
            <pc:sldMk cId="3856096697" sldId="295"/>
            <ac:picMk id="6" creationId="{4E10377D-0BF4-43C9-B89C-605EA9689063}"/>
          </ac:picMkLst>
        </pc:picChg>
        <pc:picChg chg="add mod">
          <ac:chgData name="Matthew Gerges" userId="e2be48d3-5e8e-45fd-a90a-d7ef081397bd" providerId="ADAL" clId="{2C11060A-A13A-4CF4-A39E-5182F0F10135}" dt="2021-02-25T08:34:14.805" v="3900" actId="14100"/>
          <ac:picMkLst>
            <pc:docMk/>
            <pc:sldMk cId="3856096697" sldId="295"/>
            <ac:picMk id="8" creationId="{FA7A6568-B16D-4480-ADF4-9FB5C8D45994}"/>
          </ac:picMkLst>
        </pc:picChg>
        <pc:picChg chg="add mod">
          <ac:chgData name="Matthew Gerges" userId="e2be48d3-5e8e-45fd-a90a-d7ef081397bd" providerId="ADAL" clId="{2C11060A-A13A-4CF4-A39E-5182F0F10135}" dt="2021-02-25T08:36:06.665" v="3981" actId="14100"/>
          <ac:picMkLst>
            <pc:docMk/>
            <pc:sldMk cId="3856096697" sldId="295"/>
            <ac:picMk id="12" creationId="{9EAE0200-0EF6-40B6-ACC4-CE662A14E2AF}"/>
          </ac:picMkLst>
        </pc:picChg>
      </pc:sldChg>
      <pc:sldChg chg="addSp delSp modSp add mod modNotesTx">
        <pc:chgData name="Matthew Gerges" userId="e2be48d3-5e8e-45fd-a90a-d7ef081397bd" providerId="ADAL" clId="{2C11060A-A13A-4CF4-A39E-5182F0F10135}" dt="2021-02-26T03:37:20.740" v="19772" actId="20577"/>
        <pc:sldMkLst>
          <pc:docMk/>
          <pc:sldMk cId="175619518" sldId="296"/>
        </pc:sldMkLst>
        <pc:spChg chg="mod">
          <ac:chgData name="Matthew Gerges" userId="e2be48d3-5e8e-45fd-a90a-d7ef081397bd" providerId="ADAL" clId="{2C11060A-A13A-4CF4-A39E-5182F0F10135}" dt="2021-02-25T03:48:53.079" v="2602" actId="20577"/>
          <ac:spMkLst>
            <pc:docMk/>
            <pc:sldMk cId="175619518" sldId="296"/>
            <ac:spMk id="2" creationId="{B71E212F-76C5-410A-AD3C-1A1F7192EAA5}"/>
          </ac:spMkLst>
        </pc:spChg>
        <pc:spChg chg="add mod">
          <ac:chgData name="Matthew Gerges" userId="e2be48d3-5e8e-45fd-a90a-d7ef081397bd" providerId="ADAL" clId="{2C11060A-A13A-4CF4-A39E-5182F0F10135}" dt="2021-02-25T06:46:33.570" v="3461" actId="20577"/>
          <ac:spMkLst>
            <pc:docMk/>
            <pc:sldMk cId="175619518" sldId="296"/>
            <ac:spMk id="3" creationId="{F9F9E4DA-A316-4974-A435-ACE9F2CB7658}"/>
          </ac:spMkLst>
        </pc:spChg>
        <pc:picChg chg="add del mod">
          <ac:chgData name="Matthew Gerges" userId="e2be48d3-5e8e-45fd-a90a-d7ef081397bd" providerId="ADAL" clId="{2C11060A-A13A-4CF4-A39E-5182F0F10135}" dt="2021-02-25T06:43:26.804" v="3305" actId="478"/>
          <ac:picMkLst>
            <pc:docMk/>
            <pc:sldMk cId="175619518" sldId="296"/>
            <ac:picMk id="5122" creationId="{60D6AF63-F233-481D-A1A7-85B9DEA81C58}"/>
          </ac:picMkLst>
        </pc:picChg>
        <pc:picChg chg="add mod">
          <ac:chgData name="Matthew Gerges" userId="e2be48d3-5e8e-45fd-a90a-d7ef081397bd" providerId="ADAL" clId="{2C11060A-A13A-4CF4-A39E-5182F0F10135}" dt="2021-02-25T06:44:51.010" v="3309" actId="1076"/>
          <ac:picMkLst>
            <pc:docMk/>
            <pc:sldMk cId="175619518" sldId="296"/>
            <ac:picMk id="5124" creationId="{E70B5459-31F9-48AD-8CF4-A5E14AFB91B4}"/>
          </ac:picMkLst>
        </pc:picChg>
      </pc:sldChg>
      <pc:sldChg chg="addSp modSp add mod ord modNotesTx">
        <pc:chgData name="Matthew Gerges" userId="e2be48d3-5e8e-45fd-a90a-d7ef081397bd" providerId="ADAL" clId="{2C11060A-A13A-4CF4-A39E-5182F0F10135}" dt="2021-02-26T03:31:29.320" v="19768" actId="20577"/>
        <pc:sldMkLst>
          <pc:docMk/>
          <pc:sldMk cId="2213434350" sldId="297"/>
        </pc:sldMkLst>
        <pc:spChg chg="mod">
          <ac:chgData name="Matthew Gerges" userId="e2be48d3-5e8e-45fd-a90a-d7ef081397bd" providerId="ADAL" clId="{2C11060A-A13A-4CF4-A39E-5182F0F10135}" dt="2021-02-25T03:49:16.594" v="2638" actId="20577"/>
          <ac:spMkLst>
            <pc:docMk/>
            <pc:sldMk cId="2213434350" sldId="297"/>
            <ac:spMk id="2" creationId="{B71E212F-76C5-410A-AD3C-1A1F7192EAA5}"/>
          </ac:spMkLst>
        </pc:spChg>
        <pc:spChg chg="add mod">
          <ac:chgData name="Matthew Gerges" userId="e2be48d3-5e8e-45fd-a90a-d7ef081397bd" providerId="ADAL" clId="{2C11060A-A13A-4CF4-A39E-5182F0F10135}" dt="2021-02-25T08:52:06.303" v="4621" actId="1076"/>
          <ac:spMkLst>
            <pc:docMk/>
            <pc:sldMk cId="2213434350" sldId="297"/>
            <ac:spMk id="7" creationId="{D7194962-38AF-4A52-A7DE-6090CE3D6BD0}"/>
          </ac:spMkLst>
        </pc:spChg>
        <pc:spChg chg="add mod">
          <ac:chgData name="Matthew Gerges" userId="e2be48d3-5e8e-45fd-a90a-d7ef081397bd" providerId="ADAL" clId="{2C11060A-A13A-4CF4-A39E-5182F0F10135}" dt="2021-02-25T08:52:38.635" v="4628" actId="1076"/>
          <ac:spMkLst>
            <pc:docMk/>
            <pc:sldMk cId="2213434350" sldId="297"/>
            <ac:spMk id="8" creationId="{8C74AEC6-9617-4665-9B09-297FD2E34FC6}"/>
          </ac:spMkLst>
        </pc:spChg>
        <pc:picChg chg="add mod">
          <ac:chgData name="Matthew Gerges" userId="e2be48d3-5e8e-45fd-a90a-d7ef081397bd" providerId="ADAL" clId="{2C11060A-A13A-4CF4-A39E-5182F0F10135}" dt="2021-02-25T08:37:57.482" v="4028" actId="14100"/>
          <ac:picMkLst>
            <pc:docMk/>
            <pc:sldMk cId="2213434350" sldId="297"/>
            <ac:picMk id="4" creationId="{E0782FF7-8B51-45A5-9654-F12651EEE905}"/>
          </ac:picMkLst>
        </pc:picChg>
        <pc:picChg chg="add mod modCrop">
          <ac:chgData name="Matthew Gerges" userId="e2be48d3-5e8e-45fd-a90a-d7ef081397bd" providerId="ADAL" clId="{2C11060A-A13A-4CF4-A39E-5182F0F10135}" dt="2021-02-25T08:53:07.424" v="4633" actId="732"/>
          <ac:picMkLst>
            <pc:docMk/>
            <pc:sldMk cId="2213434350" sldId="297"/>
            <ac:picMk id="6" creationId="{32A7D878-47D1-40B1-B6F5-168270F09785}"/>
          </ac:picMkLst>
        </pc:picChg>
      </pc:sldChg>
      <pc:sldChg chg="addSp modSp add mod modNotesTx">
        <pc:chgData name="Matthew Gerges" userId="e2be48d3-5e8e-45fd-a90a-d7ef081397bd" providerId="ADAL" clId="{2C11060A-A13A-4CF4-A39E-5182F0F10135}" dt="2021-02-26T03:41:39.727" v="19775" actId="20577"/>
        <pc:sldMkLst>
          <pc:docMk/>
          <pc:sldMk cId="3163050976" sldId="298"/>
        </pc:sldMkLst>
        <pc:spChg chg="mod">
          <ac:chgData name="Matthew Gerges" userId="e2be48d3-5e8e-45fd-a90a-d7ef081397bd" providerId="ADAL" clId="{2C11060A-A13A-4CF4-A39E-5182F0F10135}" dt="2021-02-25T03:49:35.378" v="2648" actId="20577"/>
          <ac:spMkLst>
            <pc:docMk/>
            <pc:sldMk cId="3163050976" sldId="298"/>
            <ac:spMk id="2" creationId="{B71E212F-76C5-410A-AD3C-1A1F7192EAA5}"/>
          </ac:spMkLst>
        </pc:spChg>
        <pc:picChg chg="add mod">
          <ac:chgData name="Matthew Gerges" userId="e2be48d3-5e8e-45fd-a90a-d7ef081397bd" providerId="ADAL" clId="{2C11060A-A13A-4CF4-A39E-5182F0F10135}" dt="2021-02-25T04:08:58.650" v="2805" actId="1076"/>
          <ac:picMkLst>
            <pc:docMk/>
            <pc:sldMk cId="3163050976" sldId="298"/>
            <ac:picMk id="4" creationId="{3FF4B527-09AE-4E05-B67E-8408369864A0}"/>
          </ac:picMkLst>
        </pc:picChg>
        <pc:picChg chg="add mod">
          <ac:chgData name="Matthew Gerges" userId="e2be48d3-5e8e-45fd-a90a-d7ef081397bd" providerId="ADAL" clId="{2C11060A-A13A-4CF4-A39E-5182F0F10135}" dt="2021-02-25T04:08:49.860" v="2804" actId="14100"/>
          <ac:picMkLst>
            <pc:docMk/>
            <pc:sldMk cId="3163050976" sldId="298"/>
            <ac:picMk id="6" creationId="{CF0A8D64-810F-42F1-BED2-9285441299E2}"/>
          </ac:picMkLst>
        </pc:picChg>
        <pc:picChg chg="add mod">
          <ac:chgData name="Matthew Gerges" userId="e2be48d3-5e8e-45fd-a90a-d7ef081397bd" providerId="ADAL" clId="{2C11060A-A13A-4CF4-A39E-5182F0F10135}" dt="2021-02-25T04:08:47.381" v="2803" actId="14100"/>
          <ac:picMkLst>
            <pc:docMk/>
            <pc:sldMk cId="3163050976" sldId="298"/>
            <ac:picMk id="8" creationId="{5C764506-41ED-4AAE-85E8-317E7417C55D}"/>
          </ac:picMkLst>
        </pc:picChg>
      </pc:sldChg>
      <pc:sldChg chg="addSp modSp add del mod">
        <pc:chgData name="Matthew Gerges" userId="e2be48d3-5e8e-45fd-a90a-d7ef081397bd" providerId="ADAL" clId="{2C11060A-A13A-4CF4-A39E-5182F0F10135}" dt="2021-02-25T04:04:37.580" v="2750" actId="2696"/>
        <pc:sldMkLst>
          <pc:docMk/>
          <pc:sldMk cId="4139383" sldId="299"/>
        </pc:sldMkLst>
        <pc:spChg chg="mod">
          <ac:chgData name="Matthew Gerges" userId="e2be48d3-5e8e-45fd-a90a-d7ef081397bd" providerId="ADAL" clId="{2C11060A-A13A-4CF4-A39E-5182F0F10135}" dt="2021-02-25T03:49:45.538" v="2660" actId="20577"/>
          <ac:spMkLst>
            <pc:docMk/>
            <pc:sldMk cId="4139383" sldId="299"/>
            <ac:spMk id="2" creationId="{B71E212F-76C5-410A-AD3C-1A1F7192EAA5}"/>
          </ac:spMkLst>
        </pc:spChg>
        <pc:picChg chg="add mod">
          <ac:chgData name="Matthew Gerges" userId="e2be48d3-5e8e-45fd-a90a-d7ef081397bd" providerId="ADAL" clId="{2C11060A-A13A-4CF4-A39E-5182F0F10135}" dt="2021-02-25T04:04:18.815" v="2743" actId="1076"/>
          <ac:picMkLst>
            <pc:docMk/>
            <pc:sldMk cId="4139383" sldId="299"/>
            <ac:picMk id="4" creationId="{F03B4D2E-1A33-425A-A35A-641A67BDE2A2}"/>
          </ac:picMkLst>
        </pc:picChg>
      </pc:sldChg>
      <pc:sldChg chg="delSp modSp new del mod">
        <pc:chgData name="Matthew Gerges" userId="e2be48d3-5e8e-45fd-a90a-d7ef081397bd" providerId="ADAL" clId="{2C11060A-A13A-4CF4-A39E-5182F0F10135}" dt="2021-02-25T03:52:50.541" v="2687" actId="47"/>
        <pc:sldMkLst>
          <pc:docMk/>
          <pc:sldMk cId="780751313" sldId="300"/>
        </pc:sldMkLst>
        <pc:spChg chg="mod">
          <ac:chgData name="Matthew Gerges" userId="e2be48d3-5e8e-45fd-a90a-d7ef081397bd" providerId="ADAL" clId="{2C11060A-A13A-4CF4-A39E-5182F0F10135}" dt="2021-02-25T03:50:04.071" v="2676" actId="20577"/>
          <ac:spMkLst>
            <pc:docMk/>
            <pc:sldMk cId="780751313" sldId="300"/>
            <ac:spMk id="2" creationId="{1A390071-7763-40E4-9B89-56B3AB6AF48B}"/>
          </ac:spMkLst>
        </pc:spChg>
        <pc:spChg chg="del">
          <ac:chgData name="Matthew Gerges" userId="e2be48d3-5e8e-45fd-a90a-d7ef081397bd" providerId="ADAL" clId="{2C11060A-A13A-4CF4-A39E-5182F0F10135}" dt="2021-02-25T03:49:57.047" v="2662" actId="478"/>
          <ac:spMkLst>
            <pc:docMk/>
            <pc:sldMk cId="780751313" sldId="300"/>
            <ac:spMk id="3" creationId="{50FD8848-65D8-4E88-BCE5-AF8D32BF5228}"/>
          </ac:spMkLst>
        </pc:spChg>
        <pc:spChg chg="del">
          <ac:chgData name="Matthew Gerges" userId="e2be48d3-5e8e-45fd-a90a-d7ef081397bd" providerId="ADAL" clId="{2C11060A-A13A-4CF4-A39E-5182F0F10135}" dt="2021-02-25T03:49:58.597" v="2663" actId="478"/>
          <ac:spMkLst>
            <pc:docMk/>
            <pc:sldMk cId="780751313" sldId="300"/>
            <ac:spMk id="4" creationId="{93F68D10-599C-41A6-B8CD-1D928F239AA4}"/>
          </ac:spMkLst>
        </pc:spChg>
      </pc:sldChg>
      <pc:sldChg chg="addSp delSp modSp new mod setBg modNotesTx">
        <pc:chgData name="Matthew Gerges" userId="e2be48d3-5e8e-45fd-a90a-d7ef081397bd" providerId="ADAL" clId="{2C11060A-A13A-4CF4-A39E-5182F0F10135}" dt="2021-02-26T01:57:45.461" v="12858" actId="313"/>
        <pc:sldMkLst>
          <pc:docMk/>
          <pc:sldMk cId="2873502240" sldId="301"/>
        </pc:sldMkLst>
        <pc:spChg chg="del">
          <ac:chgData name="Matthew Gerges" userId="e2be48d3-5e8e-45fd-a90a-d7ef081397bd" providerId="ADAL" clId="{2C11060A-A13A-4CF4-A39E-5182F0F10135}" dt="2021-02-25T03:50:19.194" v="2680" actId="478"/>
          <ac:spMkLst>
            <pc:docMk/>
            <pc:sldMk cId="2873502240" sldId="301"/>
            <ac:spMk id="2" creationId="{9AAFF2A6-750C-4E96-B93F-54AEC57BBB34}"/>
          </ac:spMkLst>
        </pc:spChg>
        <pc:spChg chg="del">
          <ac:chgData name="Matthew Gerges" userId="e2be48d3-5e8e-45fd-a90a-d7ef081397bd" providerId="ADAL" clId="{2C11060A-A13A-4CF4-A39E-5182F0F10135}" dt="2021-02-25T03:50:17.221" v="2678" actId="478"/>
          <ac:spMkLst>
            <pc:docMk/>
            <pc:sldMk cId="2873502240" sldId="301"/>
            <ac:spMk id="3" creationId="{1C39BEC9-A0A6-498F-8589-BB9F07FB4674}"/>
          </ac:spMkLst>
        </pc:spChg>
        <pc:spChg chg="del">
          <ac:chgData name="Matthew Gerges" userId="e2be48d3-5e8e-45fd-a90a-d7ef081397bd" providerId="ADAL" clId="{2C11060A-A13A-4CF4-A39E-5182F0F10135}" dt="2021-02-25T03:50:18.542" v="2679" actId="478"/>
          <ac:spMkLst>
            <pc:docMk/>
            <pc:sldMk cId="2873502240" sldId="301"/>
            <ac:spMk id="4" creationId="{1E919786-FFB6-471C-9080-FE9DE9DE5AF5}"/>
          </ac:spMkLst>
        </pc:spChg>
        <pc:picChg chg="add mod">
          <ac:chgData name="Matthew Gerges" userId="e2be48d3-5e8e-45fd-a90a-d7ef081397bd" providerId="ADAL" clId="{2C11060A-A13A-4CF4-A39E-5182F0F10135}" dt="2021-02-25T03:52:16.168" v="2686" actId="1076"/>
          <ac:picMkLst>
            <pc:docMk/>
            <pc:sldMk cId="2873502240" sldId="301"/>
            <ac:picMk id="6" creationId="{0C9B6FAF-4DA2-4B15-8CF2-152D92100311}"/>
          </ac:picMkLst>
        </pc:picChg>
      </pc:sldChg>
      <pc:sldChg chg="new del">
        <pc:chgData name="Matthew Gerges" userId="e2be48d3-5e8e-45fd-a90a-d7ef081397bd" providerId="ADAL" clId="{2C11060A-A13A-4CF4-A39E-5182F0F10135}" dt="2021-02-25T03:53:38.700" v="2690" actId="2696"/>
        <pc:sldMkLst>
          <pc:docMk/>
          <pc:sldMk cId="1310828286" sldId="302"/>
        </pc:sldMkLst>
      </pc:sldChg>
      <pc:sldChg chg="addSp modSp add del mod">
        <pc:chgData name="Matthew Gerges" userId="e2be48d3-5e8e-45fd-a90a-d7ef081397bd" providerId="ADAL" clId="{2C11060A-A13A-4CF4-A39E-5182F0F10135}" dt="2021-02-25T04:06:01.390" v="2779" actId="47"/>
        <pc:sldMkLst>
          <pc:docMk/>
          <pc:sldMk cId="2396731529" sldId="303"/>
        </pc:sldMkLst>
        <pc:spChg chg="mod">
          <ac:chgData name="Matthew Gerges" userId="e2be48d3-5e8e-45fd-a90a-d7ef081397bd" providerId="ADAL" clId="{2C11060A-A13A-4CF4-A39E-5182F0F10135}" dt="2021-02-25T03:54:41.706" v="2714" actId="1076"/>
          <ac:spMkLst>
            <pc:docMk/>
            <pc:sldMk cId="2396731529" sldId="303"/>
            <ac:spMk id="2" creationId="{B71E212F-76C5-410A-AD3C-1A1F7192EAA5}"/>
          </ac:spMkLst>
        </pc:spChg>
        <pc:picChg chg="add mod modCrop">
          <ac:chgData name="Matthew Gerges" userId="e2be48d3-5e8e-45fd-a90a-d7ef081397bd" providerId="ADAL" clId="{2C11060A-A13A-4CF4-A39E-5182F0F10135}" dt="2021-02-25T03:55:41.336" v="2734" actId="1036"/>
          <ac:picMkLst>
            <pc:docMk/>
            <pc:sldMk cId="2396731529" sldId="303"/>
            <ac:picMk id="4" creationId="{171DD0EB-CC20-4BD2-A701-6E8B03A8CCB2}"/>
          </ac:picMkLst>
        </pc:picChg>
        <pc:picChg chg="add mod">
          <ac:chgData name="Matthew Gerges" userId="e2be48d3-5e8e-45fd-a90a-d7ef081397bd" providerId="ADAL" clId="{2C11060A-A13A-4CF4-A39E-5182F0F10135}" dt="2021-02-25T03:55:47.545" v="2735" actId="14100"/>
          <ac:picMkLst>
            <pc:docMk/>
            <pc:sldMk cId="2396731529" sldId="303"/>
            <ac:picMk id="6" creationId="{D40F17C9-1E57-4E28-8886-5B6830CB9A49}"/>
          </ac:picMkLst>
        </pc:picChg>
        <pc:picChg chg="add mod">
          <ac:chgData name="Matthew Gerges" userId="e2be48d3-5e8e-45fd-a90a-d7ef081397bd" providerId="ADAL" clId="{2C11060A-A13A-4CF4-A39E-5182F0F10135}" dt="2021-02-25T03:55:33.365" v="2731" actId="14100"/>
          <ac:picMkLst>
            <pc:docMk/>
            <pc:sldMk cId="2396731529" sldId="303"/>
            <ac:picMk id="8" creationId="{5914F240-3C9B-4A2F-88CC-F13F64630842}"/>
          </ac:picMkLst>
        </pc:picChg>
        <pc:picChg chg="add mod">
          <ac:chgData name="Matthew Gerges" userId="e2be48d3-5e8e-45fd-a90a-d7ef081397bd" providerId="ADAL" clId="{2C11060A-A13A-4CF4-A39E-5182F0F10135}" dt="2021-02-25T04:04:55.034" v="2755" actId="571"/>
          <ac:picMkLst>
            <pc:docMk/>
            <pc:sldMk cId="2396731529" sldId="303"/>
            <ac:picMk id="9" creationId="{06221CCF-1E70-4363-A72A-60F60EDCABBE}"/>
          </ac:picMkLst>
        </pc:picChg>
        <pc:picChg chg="add mod">
          <ac:chgData name="Matthew Gerges" userId="e2be48d3-5e8e-45fd-a90a-d7ef081397bd" providerId="ADAL" clId="{2C11060A-A13A-4CF4-A39E-5182F0F10135}" dt="2021-02-25T04:04:55.034" v="2755" actId="571"/>
          <ac:picMkLst>
            <pc:docMk/>
            <pc:sldMk cId="2396731529" sldId="303"/>
            <ac:picMk id="10" creationId="{53F95F4D-4413-44FD-8BAA-F53E4C081AD7}"/>
          </ac:picMkLst>
        </pc:picChg>
      </pc:sldChg>
      <pc:sldChg chg="addSp delSp modSp add del mod ord">
        <pc:chgData name="Matthew Gerges" userId="e2be48d3-5e8e-45fd-a90a-d7ef081397bd" providerId="ADAL" clId="{2C11060A-A13A-4CF4-A39E-5182F0F10135}" dt="2021-02-25T04:06:02.278" v="2780" actId="47"/>
        <pc:sldMkLst>
          <pc:docMk/>
          <pc:sldMk cId="2953950411" sldId="304"/>
        </pc:sldMkLst>
        <pc:picChg chg="del">
          <ac:chgData name="Matthew Gerges" userId="e2be48d3-5e8e-45fd-a90a-d7ef081397bd" providerId="ADAL" clId="{2C11060A-A13A-4CF4-A39E-5182F0F10135}" dt="2021-02-25T04:04:26.591" v="2746" actId="478"/>
          <ac:picMkLst>
            <pc:docMk/>
            <pc:sldMk cId="2953950411" sldId="304"/>
            <ac:picMk id="4" creationId="{171DD0EB-CC20-4BD2-A701-6E8B03A8CCB2}"/>
          </ac:picMkLst>
        </pc:picChg>
        <pc:picChg chg="del">
          <ac:chgData name="Matthew Gerges" userId="e2be48d3-5e8e-45fd-a90a-d7ef081397bd" providerId="ADAL" clId="{2C11060A-A13A-4CF4-A39E-5182F0F10135}" dt="2021-02-25T04:04:30.136" v="2748" actId="478"/>
          <ac:picMkLst>
            <pc:docMk/>
            <pc:sldMk cId="2953950411" sldId="304"/>
            <ac:picMk id="6" creationId="{D40F17C9-1E57-4E28-8886-5B6830CB9A49}"/>
          </ac:picMkLst>
        </pc:picChg>
        <pc:picChg chg="add del mod">
          <ac:chgData name="Matthew Gerges" userId="e2be48d3-5e8e-45fd-a90a-d7ef081397bd" providerId="ADAL" clId="{2C11060A-A13A-4CF4-A39E-5182F0F10135}" dt="2021-02-25T04:04:26.591" v="2746" actId="478"/>
          <ac:picMkLst>
            <pc:docMk/>
            <pc:sldMk cId="2953950411" sldId="304"/>
            <ac:picMk id="7" creationId="{E18D8630-2831-4E66-BBED-BBD5489BF334}"/>
          </ac:picMkLst>
        </pc:picChg>
        <pc:picChg chg="del">
          <ac:chgData name="Matthew Gerges" userId="e2be48d3-5e8e-45fd-a90a-d7ef081397bd" providerId="ADAL" clId="{2C11060A-A13A-4CF4-A39E-5182F0F10135}" dt="2021-02-25T04:04:28.527" v="2747" actId="478"/>
          <ac:picMkLst>
            <pc:docMk/>
            <pc:sldMk cId="2953950411" sldId="304"/>
            <ac:picMk id="8" creationId="{5914F240-3C9B-4A2F-88CC-F13F64630842}"/>
          </ac:picMkLst>
        </pc:picChg>
        <pc:picChg chg="add del mod">
          <ac:chgData name="Matthew Gerges" userId="e2be48d3-5e8e-45fd-a90a-d7ef081397bd" providerId="ADAL" clId="{2C11060A-A13A-4CF4-A39E-5182F0F10135}" dt="2021-02-25T04:04:26.591" v="2746" actId="478"/>
          <ac:picMkLst>
            <pc:docMk/>
            <pc:sldMk cId="2953950411" sldId="304"/>
            <ac:picMk id="9" creationId="{47D2D9AF-0CBD-439C-9E0F-9817BAD6D47B}"/>
          </ac:picMkLst>
        </pc:picChg>
        <pc:picChg chg="add mod">
          <ac:chgData name="Matthew Gerges" userId="e2be48d3-5e8e-45fd-a90a-d7ef081397bd" providerId="ADAL" clId="{2C11060A-A13A-4CF4-A39E-5182F0F10135}" dt="2021-02-25T04:04:48.568" v="2753" actId="1076"/>
          <ac:picMkLst>
            <pc:docMk/>
            <pc:sldMk cId="2953950411" sldId="304"/>
            <ac:picMk id="10" creationId="{5D758D91-B050-475C-8DC8-69DDBBD28A5D}"/>
          </ac:picMkLst>
        </pc:picChg>
      </pc:sldChg>
      <pc:sldChg chg="addSp delSp modSp add mod modNotesTx">
        <pc:chgData name="Matthew Gerges" userId="e2be48d3-5e8e-45fd-a90a-d7ef081397bd" providerId="ADAL" clId="{2C11060A-A13A-4CF4-A39E-5182F0F10135}" dt="2021-02-26T03:42:01.018" v="19778" actId="20577"/>
        <pc:sldMkLst>
          <pc:docMk/>
          <pc:sldMk cId="429685595" sldId="305"/>
        </pc:sldMkLst>
        <pc:picChg chg="add del mod">
          <ac:chgData name="Matthew Gerges" userId="e2be48d3-5e8e-45fd-a90a-d7ef081397bd" providerId="ADAL" clId="{2C11060A-A13A-4CF4-A39E-5182F0F10135}" dt="2021-02-25T04:06:05.321" v="2784" actId="478"/>
          <ac:picMkLst>
            <pc:docMk/>
            <pc:sldMk cId="429685595" sldId="305"/>
            <ac:picMk id="4" creationId="{7405314F-D75B-4F5C-9DBA-DDF5AF5EC9F2}"/>
          </ac:picMkLst>
        </pc:picChg>
        <pc:picChg chg="add del mod">
          <ac:chgData name="Matthew Gerges" userId="e2be48d3-5e8e-45fd-a90a-d7ef081397bd" providerId="ADAL" clId="{2C11060A-A13A-4CF4-A39E-5182F0F10135}" dt="2021-02-25T04:06:04.340" v="2781" actId="478"/>
          <ac:picMkLst>
            <pc:docMk/>
            <pc:sldMk cId="429685595" sldId="305"/>
            <ac:picMk id="5" creationId="{725A04F5-366A-4F31-B2AE-7BEB524AD847}"/>
          </ac:picMkLst>
        </pc:picChg>
        <pc:picChg chg="add del mod">
          <ac:chgData name="Matthew Gerges" userId="e2be48d3-5e8e-45fd-a90a-d7ef081397bd" providerId="ADAL" clId="{2C11060A-A13A-4CF4-A39E-5182F0F10135}" dt="2021-02-25T04:06:04.835" v="2783" actId="478"/>
          <ac:picMkLst>
            <pc:docMk/>
            <pc:sldMk cId="429685595" sldId="305"/>
            <ac:picMk id="6" creationId="{E04F333A-525B-460D-9D28-C05024A381F0}"/>
          </ac:picMkLst>
        </pc:picChg>
        <pc:picChg chg="add mod">
          <ac:chgData name="Matthew Gerges" userId="e2be48d3-5e8e-45fd-a90a-d7ef081397bd" providerId="ADAL" clId="{2C11060A-A13A-4CF4-A39E-5182F0F10135}" dt="2021-02-25T04:12:10.859" v="2814" actId="1076"/>
          <ac:picMkLst>
            <pc:docMk/>
            <pc:sldMk cId="429685595" sldId="305"/>
            <ac:picMk id="7" creationId="{E68EA735-1428-4BC3-81E7-140885A311DE}"/>
          </ac:picMkLst>
        </pc:picChg>
        <pc:picChg chg="mod">
          <ac:chgData name="Matthew Gerges" userId="e2be48d3-5e8e-45fd-a90a-d7ef081397bd" providerId="ADAL" clId="{2C11060A-A13A-4CF4-A39E-5182F0F10135}" dt="2021-02-25T04:05:38.566" v="2771" actId="14100"/>
          <ac:picMkLst>
            <pc:docMk/>
            <pc:sldMk cId="429685595" sldId="305"/>
            <ac:picMk id="10" creationId="{5D758D91-B050-475C-8DC8-69DDBBD28A5D}"/>
          </ac:picMkLst>
        </pc:picChg>
      </pc:sldChg>
      <pc:sldChg chg="add modNotesTx">
        <pc:chgData name="Matthew Gerges" userId="e2be48d3-5e8e-45fd-a90a-d7ef081397bd" providerId="ADAL" clId="{2C11060A-A13A-4CF4-A39E-5182F0F10135}" dt="2021-02-26T01:55:40.226" v="12567" actId="33524"/>
        <pc:sldMkLst>
          <pc:docMk/>
          <pc:sldMk cId="3428481962" sldId="306"/>
        </pc:sldMkLst>
      </pc:sldChg>
      <pc:sldChg chg="new del">
        <pc:chgData name="Matthew Gerges" userId="e2be48d3-5e8e-45fd-a90a-d7ef081397bd" providerId="ADAL" clId="{2C11060A-A13A-4CF4-A39E-5182F0F10135}" dt="2021-02-25T04:12:27.216" v="2817" actId="2696"/>
        <pc:sldMkLst>
          <pc:docMk/>
          <pc:sldMk cId="1197042418" sldId="307"/>
        </pc:sldMkLst>
      </pc:sldChg>
      <pc:sldChg chg="addSp delSp modSp new mod ord modNotesTx">
        <pc:chgData name="Matthew Gerges" userId="e2be48d3-5e8e-45fd-a90a-d7ef081397bd" providerId="ADAL" clId="{2C11060A-A13A-4CF4-A39E-5182F0F10135}" dt="2021-02-26T03:39:10.015" v="19774" actId="20577"/>
        <pc:sldMkLst>
          <pc:docMk/>
          <pc:sldMk cId="2106428369" sldId="307"/>
        </pc:sldMkLst>
        <pc:spChg chg="mod">
          <ac:chgData name="Matthew Gerges" userId="e2be48d3-5e8e-45fd-a90a-d7ef081397bd" providerId="ADAL" clId="{2C11060A-A13A-4CF4-A39E-5182F0F10135}" dt="2021-02-25T04:13:05.421" v="2835" actId="14100"/>
          <ac:spMkLst>
            <pc:docMk/>
            <pc:sldMk cId="2106428369" sldId="307"/>
            <ac:spMk id="2" creationId="{977DE54E-BF3E-43CD-B6A7-B738D25821FC}"/>
          </ac:spMkLst>
        </pc:spChg>
        <pc:spChg chg="del">
          <ac:chgData name="Matthew Gerges" userId="e2be48d3-5e8e-45fd-a90a-d7ef081397bd" providerId="ADAL" clId="{2C11060A-A13A-4CF4-A39E-5182F0F10135}" dt="2021-02-25T04:12:54.917" v="2821" actId="478"/>
          <ac:spMkLst>
            <pc:docMk/>
            <pc:sldMk cId="2106428369" sldId="307"/>
            <ac:spMk id="3" creationId="{C1F8C65F-3DD3-4381-8CB9-FFA5479D8FC7}"/>
          </ac:spMkLst>
        </pc:spChg>
        <pc:spChg chg="del">
          <ac:chgData name="Matthew Gerges" userId="e2be48d3-5e8e-45fd-a90a-d7ef081397bd" providerId="ADAL" clId="{2C11060A-A13A-4CF4-A39E-5182F0F10135}" dt="2021-02-25T04:12:56.552" v="2822" actId="478"/>
          <ac:spMkLst>
            <pc:docMk/>
            <pc:sldMk cId="2106428369" sldId="307"/>
            <ac:spMk id="4" creationId="{A99AC11C-ABD6-49A3-8E0A-D28AD5046519}"/>
          </ac:spMkLst>
        </pc:spChg>
        <pc:picChg chg="add mod">
          <ac:chgData name="Matthew Gerges" userId="e2be48d3-5e8e-45fd-a90a-d7ef081397bd" providerId="ADAL" clId="{2C11060A-A13A-4CF4-A39E-5182F0F10135}" dt="2021-02-25T23:09:27.565" v="5640" actId="1076"/>
          <ac:picMkLst>
            <pc:docMk/>
            <pc:sldMk cId="2106428369" sldId="307"/>
            <ac:picMk id="1026" creationId="{C1CA6E84-7339-4DE0-99D3-C8DB5C52BC24}"/>
          </ac:picMkLst>
        </pc:picChg>
        <pc:picChg chg="add mod">
          <ac:chgData name="Matthew Gerges" userId="e2be48d3-5e8e-45fd-a90a-d7ef081397bd" providerId="ADAL" clId="{2C11060A-A13A-4CF4-A39E-5182F0F10135}" dt="2021-02-25T23:09:24.943" v="5639" actId="1076"/>
          <ac:picMkLst>
            <pc:docMk/>
            <pc:sldMk cId="2106428369" sldId="307"/>
            <ac:picMk id="1028" creationId="{263EE976-F643-45F3-A3DB-874526B12F70}"/>
          </ac:picMkLst>
        </pc:picChg>
        <pc:picChg chg="add mod">
          <ac:chgData name="Matthew Gerges" userId="e2be48d3-5e8e-45fd-a90a-d7ef081397bd" providerId="ADAL" clId="{2C11060A-A13A-4CF4-A39E-5182F0F10135}" dt="2021-02-25T23:09:32.318" v="5641" actId="1076"/>
          <ac:picMkLst>
            <pc:docMk/>
            <pc:sldMk cId="2106428369" sldId="307"/>
            <ac:picMk id="1030" creationId="{BDE1D5D6-7E8C-4042-9602-95C561AA6BBA}"/>
          </ac:picMkLst>
        </pc:picChg>
        <pc:picChg chg="add del mod">
          <ac:chgData name="Matthew Gerges" userId="e2be48d3-5e8e-45fd-a90a-d7ef081397bd" providerId="ADAL" clId="{2C11060A-A13A-4CF4-A39E-5182F0F10135}" dt="2021-02-25T08:29:03.732" v="3876" actId="478"/>
          <ac:picMkLst>
            <pc:docMk/>
            <pc:sldMk cId="2106428369" sldId="307"/>
            <ac:picMk id="1032" creationId="{46B30FF2-7B22-4365-988B-C3BEEF4DF518}"/>
          </ac:picMkLst>
        </pc:picChg>
        <pc:picChg chg="add mod">
          <ac:chgData name="Matthew Gerges" userId="e2be48d3-5e8e-45fd-a90a-d7ef081397bd" providerId="ADAL" clId="{2C11060A-A13A-4CF4-A39E-5182F0F10135}" dt="2021-02-25T23:10:46.596" v="5658" actId="1076"/>
          <ac:picMkLst>
            <pc:docMk/>
            <pc:sldMk cId="2106428369" sldId="307"/>
            <ac:picMk id="1034" creationId="{B57095F5-BA64-4572-9B4D-0A190C5634A3}"/>
          </ac:picMkLst>
        </pc:picChg>
        <pc:picChg chg="add mod">
          <ac:chgData name="Matthew Gerges" userId="e2be48d3-5e8e-45fd-a90a-d7ef081397bd" providerId="ADAL" clId="{2C11060A-A13A-4CF4-A39E-5182F0F10135}" dt="2021-02-25T23:11:02.974" v="5660" actId="1076"/>
          <ac:picMkLst>
            <pc:docMk/>
            <pc:sldMk cId="2106428369" sldId="307"/>
            <ac:picMk id="1036" creationId="{7BF21D4C-53B6-45E8-903F-890832EA017F}"/>
          </ac:picMkLst>
        </pc:picChg>
        <pc:cxnChg chg="add mod">
          <ac:chgData name="Matthew Gerges" userId="e2be48d3-5e8e-45fd-a90a-d7ef081397bd" providerId="ADAL" clId="{2C11060A-A13A-4CF4-A39E-5182F0F10135}" dt="2021-02-25T23:10:40.889" v="5655" actId="1076"/>
          <ac:cxnSpMkLst>
            <pc:docMk/>
            <pc:sldMk cId="2106428369" sldId="307"/>
            <ac:cxnSpMk id="6" creationId="{3C2CDE68-792E-43DC-A732-38FD5FADE1C6}"/>
          </ac:cxnSpMkLst>
        </pc:cxnChg>
        <pc:cxnChg chg="add mod">
          <ac:chgData name="Matthew Gerges" userId="e2be48d3-5e8e-45fd-a90a-d7ef081397bd" providerId="ADAL" clId="{2C11060A-A13A-4CF4-A39E-5182F0F10135}" dt="2021-02-25T23:10:45.104" v="5657" actId="1076"/>
          <ac:cxnSpMkLst>
            <pc:docMk/>
            <pc:sldMk cId="2106428369" sldId="307"/>
            <ac:cxnSpMk id="13" creationId="{5F0A9A47-7275-4711-BC02-745E138047EA}"/>
          </ac:cxnSpMkLst>
        </pc:cxnChg>
      </pc:sldChg>
      <pc:sldChg chg="addSp delSp modSp add mod ord modNotesTx">
        <pc:chgData name="Matthew Gerges" userId="e2be48d3-5e8e-45fd-a90a-d7ef081397bd" providerId="ADAL" clId="{2C11060A-A13A-4CF4-A39E-5182F0F10135}" dt="2021-02-26T03:25:11.101" v="19477" actId="20577"/>
        <pc:sldMkLst>
          <pc:docMk/>
          <pc:sldMk cId="729506108" sldId="308"/>
        </pc:sldMkLst>
        <pc:spChg chg="mod">
          <ac:chgData name="Matthew Gerges" userId="e2be48d3-5e8e-45fd-a90a-d7ef081397bd" providerId="ADAL" clId="{2C11060A-A13A-4CF4-A39E-5182F0F10135}" dt="2021-02-25T05:56:58.717" v="3223" actId="20577"/>
          <ac:spMkLst>
            <pc:docMk/>
            <pc:sldMk cId="729506108" sldId="308"/>
            <ac:spMk id="2" creationId="{B71E212F-76C5-410A-AD3C-1A1F7192EAA5}"/>
          </ac:spMkLst>
        </pc:spChg>
        <pc:picChg chg="del">
          <ac:chgData name="Matthew Gerges" userId="e2be48d3-5e8e-45fd-a90a-d7ef081397bd" providerId="ADAL" clId="{2C11060A-A13A-4CF4-A39E-5182F0F10135}" dt="2021-02-25T05:56:38.317" v="3179" actId="478"/>
          <ac:picMkLst>
            <pc:docMk/>
            <pc:sldMk cId="729506108" sldId="308"/>
            <ac:picMk id="10" creationId="{E645F4B3-D9F1-4935-BC92-B626F25CAF29}"/>
          </ac:picMkLst>
        </pc:picChg>
        <pc:picChg chg="mod">
          <ac:chgData name="Matthew Gerges" userId="e2be48d3-5e8e-45fd-a90a-d7ef081397bd" providerId="ADAL" clId="{2C11060A-A13A-4CF4-A39E-5182F0F10135}" dt="2021-02-26T03:24:36.986" v="19473" actId="1076"/>
          <ac:picMkLst>
            <pc:docMk/>
            <pc:sldMk cId="729506108" sldId="308"/>
            <ac:picMk id="3074" creationId="{38E1E42C-7B3D-4554-9984-287283A79960}"/>
          </ac:picMkLst>
        </pc:picChg>
        <pc:picChg chg="del">
          <ac:chgData name="Matthew Gerges" userId="e2be48d3-5e8e-45fd-a90a-d7ef081397bd" providerId="ADAL" clId="{2C11060A-A13A-4CF4-A39E-5182F0F10135}" dt="2021-02-25T05:56:37.779" v="3178" actId="478"/>
          <ac:picMkLst>
            <pc:docMk/>
            <pc:sldMk cId="729506108" sldId="308"/>
            <ac:picMk id="3076" creationId="{7679E0E9-D7CA-4633-9CA6-27ED6B2641FF}"/>
          </ac:picMkLst>
        </pc:picChg>
        <pc:picChg chg="mod">
          <ac:chgData name="Matthew Gerges" userId="e2be48d3-5e8e-45fd-a90a-d7ef081397bd" providerId="ADAL" clId="{2C11060A-A13A-4CF4-A39E-5182F0F10135}" dt="2021-02-26T03:24:50.496" v="19476" actId="14100"/>
          <ac:picMkLst>
            <pc:docMk/>
            <pc:sldMk cId="729506108" sldId="308"/>
            <ac:picMk id="3078" creationId="{E89C3A77-568F-4766-BE6E-EBE57B5A41F1}"/>
          </ac:picMkLst>
        </pc:picChg>
        <pc:picChg chg="add mod">
          <ac:chgData name="Matthew Gerges" userId="e2be48d3-5e8e-45fd-a90a-d7ef081397bd" providerId="ADAL" clId="{2C11060A-A13A-4CF4-A39E-5182F0F10135}" dt="2021-02-26T03:24:43.956" v="19474" actId="14100"/>
          <ac:picMkLst>
            <pc:docMk/>
            <pc:sldMk cId="729506108" sldId="308"/>
            <ac:picMk id="11266" creationId="{2EDA89DD-1A36-4A3B-81FC-EE84F108D278}"/>
          </ac:picMkLst>
        </pc:picChg>
      </pc:sldChg>
      <pc:sldChg chg="delSp add del mod">
        <pc:chgData name="Matthew Gerges" userId="e2be48d3-5e8e-45fd-a90a-d7ef081397bd" providerId="ADAL" clId="{2C11060A-A13A-4CF4-A39E-5182F0F10135}" dt="2021-02-25T04:12:39.889" v="2819" actId="2696"/>
        <pc:sldMkLst>
          <pc:docMk/>
          <pc:sldMk cId="1399628717" sldId="308"/>
        </pc:sldMkLst>
        <pc:picChg chg="del">
          <ac:chgData name="Matthew Gerges" userId="e2be48d3-5e8e-45fd-a90a-d7ef081397bd" providerId="ADAL" clId="{2C11060A-A13A-4CF4-A39E-5182F0F10135}" dt="2021-02-25T04:12:30.075" v="2818" actId="478"/>
          <ac:picMkLst>
            <pc:docMk/>
            <pc:sldMk cId="1399628717" sldId="308"/>
            <ac:picMk id="7" creationId="{E68EA735-1428-4BC3-81E7-140885A311DE}"/>
          </ac:picMkLst>
        </pc:picChg>
      </pc:sldChg>
      <pc:sldChg chg="addSp modSp add mod modNotesTx">
        <pc:chgData name="Matthew Gerges" userId="e2be48d3-5e8e-45fd-a90a-d7ef081397bd" providerId="ADAL" clId="{2C11060A-A13A-4CF4-A39E-5182F0F10135}" dt="2021-02-26T02:55:09.178" v="18512" actId="5793"/>
        <pc:sldMkLst>
          <pc:docMk/>
          <pc:sldMk cId="2222596475" sldId="309"/>
        </pc:sldMkLst>
        <pc:spChg chg="mod">
          <ac:chgData name="Matthew Gerges" userId="e2be48d3-5e8e-45fd-a90a-d7ef081397bd" providerId="ADAL" clId="{2C11060A-A13A-4CF4-A39E-5182F0F10135}" dt="2021-02-25T06:20:30.920" v="3253" actId="20577"/>
          <ac:spMkLst>
            <pc:docMk/>
            <pc:sldMk cId="2222596475" sldId="309"/>
            <ac:spMk id="2" creationId="{B71E212F-76C5-410A-AD3C-1A1F7192EAA5}"/>
          </ac:spMkLst>
        </pc:spChg>
        <pc:picChg chg="add mod">
          <ac:chgData name="Matthew Gerges" userId="e2be48d3-5e8e-45fd-a90a-d7ef081397bd" providerId="ADAL" clId="{2C11060A-A13A-4CF4-A39E-5182F0F10135}" dt="2021-02-25T06:34:05.760" v="3286" actId="1076"/>
          <ac:picMkLst>
            <pc:docMk/>
            <pc:sldMk cId="2222596475" sldId="309"/>
            <ac:picMk id="4" creationId="{608745B6-4AC2-448B-9D59-8AB07684A8BD}"/>
          </ac:picMkLst>
        </pc:picChg>
        <pc:picChg chg="add mod">
          <ac:chgData name="Matthew Gerges" userId="e2be48d3-5e8e-45fd-a90a-d7ef081397bd" providerId="ADAL" clId="{2C11060A-A13A-4CF4-A39E-5182F0F10135}" dt="2021-02-25T06:25:35.767" v="3258" actId="14100"/>
          <ac:picMkLst>
            <pc:docMk/>
            <pc:sldMk cId="2222596475" sldId="309"/>
            <ac:picMk id="4098" creationId="{CB3A9415-2B1F-4288-BDA8-B6243482450F}"/>
          </ac:picMkLst>
        </pc:picChg>
        <pc:picChg chg="add mod">
          <ac:chgData name="Matthew Gerges" userId="e2be48d3-5e8e-45fd-a90a-d7ef081397bd" providerId="ADAL" clId="{2C11060A-A13A-4CF4-A39E-5182F0F10135}" dt="2021-02-25T06:34:22.655" v="3294" actId="1076"/>
          <ac:picMkLst>
            <pc:docMk/>
            <pc:sldMk cId="2222596475" sldId="309"/>
            <ac:picMk id="4100" creationId="{CA8226FE-3EF2-4B3D-9436-C8E225F939FE}"/>
          </ac:picMkLst>
        </pc:picChg>
        <pc:picChg chg="add mod">
          <ac:chgData name="Matthew Gerges" userId="e2be48d3-5e8e-45fd-a90a-d7ef081397bd" providerId="ADAL" clId="{2C11060A-A13A-4CF4-A39E-5182F0F10135}" dt="2021-02-25T06:34:02.529" v="3285" actId="1076"/>
          <ac:picMkLst>
            <pc:docMk/>
            <pc:sldMk cId="2222596475" sldId="309"/>
            <ac:picMk id="4102" creationId="{FF1BB057-E0C4-48A4-907B-5BA0A5E61869}"/>
          </ac:picMkLst>
        </pc:picChg>
        <pc:picChg chg="add mod">
          <ac:chgData name="Matthew Gerges" userId="e2be48d3-5e8e-45fd-a90a-d7ef081397bd" providerId="ADAL" clId="{2C11060A-A13A-4CF4-A39E-5182F0F10135}" dt="2021-02-25T06:34:35.831" v="3300" actId="1076"/>
          <ac:picMkLst>
            <pc:docMk/>
            <pc:sldMk cId="2222596475" sldId="309"/>
            <ac:picMk id="4104" creationId="{4C20F6DF-D2B7-42A0-8CFC-A9290E5A4749}"/>
          </ac:picMkLst>
        </pc:picChg>
      </pc:sldChg>
      <pc:sldChg chg="addSp delSp modSp add del mod ord">
        <pc:chgData name="Matthew Gerges" userId="e2be48d3-5e8e-45fd-a90a-d7ef081397bd" providerId="ADAL" clId="{2C11060A-A13A-4CF4-A39E-5182F0F10135}" dt="2021-02-25T10:49:56.154" v="4957" actId="47"/>
        <pc:sldMkLst>
          <pc:docMk/>
          <pc:sldMk cId="1698554230" sldId="310"/>
        </pc:sldMkLst>
        <pc:spChg chg="mod">
          <ac:chgData name="Matthew Gerges" userId="e2be48d3-5e8e-45fd-a90a-d7ef081397bd" providerId="ADAL" clId="{2C11060A-A13A-4CF4-A39E-5182F0F10135}" dt="2021-02-25T06:47:21.836" v="3498" actId="33524"/>
          <ac:spMkLst>
            <pc:docMk/>
            <pc:sldMk cId="1698554230" sldId="310"/>
            <ac:spMk id="2" creationId="{B71E212F-76C5-410A-AD3C-1A1F7192EAA5}"/>
          </ac:spMkLst>
        </pc:spChg>
        <pc:spChg chg="add del mod">
          <ac:chgData name="Matthew Gerges" userId="e2be48d3-5e8e-45fd-a90a-d7ef081397bd" providerId="ADAL" clId="{2C11060A-A13A-4CF4-A39E-5182F0F10135}" dt="2021-02-25T06:47:59.940" v="3502"/>
          <ac:spMkLst>
            <pc:docMk/>
            <pc:sldMk cId="1698554230" sldId="310"/>
            <ac:spMk id="3" creationId="{9277F938-89A3-4938-830E-AF5334C76348}"/>
          </ac:spMkLst>
        </pc:spChg>
        <pc:spChg chg="add mod">
          <ac:chgData name="Matthew Gerges" userId="e2be48d3-5e8e-45fd-a90a-d7ef081397bd" providerId="ADAL" clId="{2C11060A-A13A-4CF4-A39E-5182F0F10135}" dt="2021-02-25T10:49:36.571" v="4952" actId="1076"/>
          <ac:spMkLst>
            <pc:docMk/>
            <pc:sldMk cId="1698554230" sldId="310"/>
            <ac:spMk id="4" creationId="{FAE60C4B-FF1D-492E-9DA6-1F01B7EDBA3B}"/>
          </ac:spMkLst>
        </pc:spChg>
      </pc:sldChg>
      <pc:sldChg chg="addSp delSp modSp add mod modNotesTx">
        <pc:chgData name="Matthew Gerges" userId="e2be48d3-5e8e-45fd-a90a-d7ef081397bd" providerId="ADAL" clId="{2C11060A-A13A-4CF4-A39E-5182F0F10135}" dt="2021-02-26T02:07:48.499" v="13725" actId="478"/>
        <pc:sldMkLst>
          <pc:docMk/>
          <pc:sldMk cId="3822615508" sldId="311"/>
        </pc:sldMkLst>
        <pc:spChg chg="del mod">
          <ac:chgData name="Matthew Gerges" userId="e2be48d3-5e8e-45fd-a90a-d7ef081397bd" providerId="ADAL" clId="{2C11060A-A13A-4CF4-A39E-5182F0F10135}" dt="2021-02-25T06:55:05.590" v="3630" actId="478"/>
          <ac:spMkLst>
            <pc:docMk/>
            <pc:sldMk cId="3822615508" sldId="311"/>
            <ac:spMk id="2" creationId="{B71E212F-76C5-410A-AD3C-1A1F7192EAA5}"/>
          </ac:spMkLst>
        </pc:spChg>
        <pc:spChg chg="add mod">
          <ac:chgData name="Matthew Gerges" userId="e2be48d3-5e8e-45fd-a90a-d7ef081397bd" providerId="ADAL" clId="{2C11060A-A13A-4CF4-A39E-5182F0F10135}" dt="2021-02-25T06:55:08.704" v="3631"/>
          <ac:spMkLst>
            <pc:docMk/>
            <pc:sldMk cId="3822615508" sldId="311"/>
            <ac:spMk id="6" creationId="{50FBC5A2-62BE-4FBC-9D66-C4F6C23E7003}"/>
          </ac:spMkLst>
        </pc:spChg>
        <pc:spChg chg="add mod">
          <ac:chgData name="Matthew Gerges" userId="e2be48d3-5e8e-45fd-a90a-d7ef081397bd" providerId="ADAL" clId="{2C11060A-A13A-4CF4-A39E-5182F0F10135}" dt="2021-02-25T08:53:37.918" v="4643" actId="1076"/>
          <ac:spMkLst>
            <pc:docMk/>
            <pc:sldMk cId="3822615508" sldId="311"/>
            <ac:spMk id="7" creationId="{7CED7681-AB18-4D26-9A5B-29C3C2DD78EB}"/>
          </ac:spMkLst>
        </pc:spChg>
        <pc:spChg chg="add mod">
          <ac:chgData name="Matthew Gerges" userId="e2be48d3-5e8e-45fd-a90a-d7ef081397bd" providerId="ADAL" clId="{2C11060A-A13A-4CF4-A39E-5182F0F10135}" dt="2021-02-26T02:03:21.254" v="13445" actId="1076"/>
          <ac:spMkLst>
            <pc:docMk/>
            <pc:sldMk cId="3822615508" sldId="311"/>
            <ac:spMk id="8" creationId="{4464AAFE-60E0-4B50-A3A7-8DA9CBB720B8}"/>
          </ac:spMkLst>
        </pc:spChg>
        <pc:spChg chg="add mod">
          <ac:chgData name="Matthew Gerges" userId="e2be48d3-5e8e-45fd-a90a-d7ef081397bd" providerId="ADAL" clId="{2C11060A-A13A-4CF4-A39E-5182F0F10135}" dt="2021-02-26T02:03:18.258" v="13444" actId="1076"/>
          <ac:spMkLst>
            <pc:docMk/>
            <pc:sldMk cId="3822615508" sldId="311"/>
            <ac:spMk id="9" creationId="{E5CDA9C4-C5B6-4581-A329-4F667D25ED82}"/>
          </ac:spMkLst>
        </pc:spChg>
        <pc:grpChg chg="add mod">
          <ac:chgData name="Matthew Gerges" userId="e2be48d3-5e8e-45fd-a90a-d7ef081397bd" providerId="ADAL" clId="{2C11060A-A13A-4CF4-A39E-5182F0F10135}" dt="2021-02-26T02:03:18.258" v="13444" actId="1076"/>
          <ac:grpSpMkLst>
            <pc:docMk/>
            <pc:sldMk cId="3822615508" sldId="311"/>
            <ac:grpSpMk id="3" creationId="{5B7FBF8D-997F-4157-A690-D84AA5D730D0}"/>
          </ac:grpSpMkLst>
        </pc:grpChg>
        <pc:grpChg chg="add mod">
          <ac:chgData name="Matthew Gerges" userId="e2be48d3-5e8e-45fd-a90a-d7ef081397bd" providerId="ADAL" clId="{2C11060A-A13A-4CF4-A39E-5182F0F10135}" dt="2021-02-26T02:03:21.254" v="13445" actId="1076"/>
          <ac:grpSpMkLst>
            <pc:docMk/>
            <pc:sldMk cId="3822615508" sldId="311"/>
            <ac:grpSpMk id="4" creationId="{73353A60-077A-4FC6-AB72-0231B9661137}"/>
          </ac:grpSpMkLst>
        </pc:grpChg>
        <pc:picChg chg="add del mod">
          <ac:chgData name="Matthew Gerges" userId="e2be48d3-5e8e-45fd-a90a-d7ef081397bd" providerId="ADAL" clId="{2C11060A-A13A-4CF4-A39E-5182F0F10135}" dt="2021-02-26T02:07:48.499" v="13725" actId="478"/>
          <ac:picMkLst>
            <pc:docMk/>
            <pc:sldMk cId="3822615508" sldId="311"/>
            <ac:picMk id="10" creationId="{F77C5775-9615-423C-85E2-55BAEC455BAB}"/>
          </ac:picMkLst>
        </pc:picChg>
        <pc:picChg chg="add mod">
          <ac:chgData name="Matthew Gerges" userId="e2be48d3-5e8e-45fd-a90a-d7ef081397bd" providerId="ADAL" clId="{2C11060A-A13A-4CF4-A39E-5182F0F10135}" dt="2021-02-26T02:03:21.254" v="13445" actId="1076"/>
          <ac:picMkLst>
            <pc:docMk/>
            <pc:sldMk cId="3822615508" sldId="311"/>
            <ac:picMk id="6146" creationId="{9079EDA1-63F3-4B3A-AFEF-12D67801B13C}"/>
          </ac:picMkLst>
        </pc:picChg>
        <pc:picChg chg="add mod">
          <ac:chgData name="Matthew Gerges" userId="e2be48d3-5e8e-45fd-a90a-d7ef081397bd" providerId="ADAL" clId="{2C11060A-A13A-4CF4-A39E-5182F0F10135}" dt="2021-02-26T02:03:18.258" v="13444" actId="1076"/>
          <ac:picMkLst>
            <pc:docMk/>
            <pc:sldMk cId="3822615508" sldId="311"/>
            <ac:picMk id="6148" creationId="{6AE70566-BDC0-4B59-914A-E3773E8E3B21}"/>
          </ac:picMkLst>
        </pc:picChg>
        <pc:picChg chg="add mod">
          <ac:chgData name="Matthew Gerges" userId="e2be48d3-5e8e-45fd-a90a-d7ef081397bd" providerId="ADAL" clId="{2C11060A-A13A-4CF4-A39E-5182F0F10135}" dt="2021-02-25T06:54:10.954" v="3604" actId="1076"/>
          <ac:picMkLst>
            <pc:docMk/>
            <pc:sldMk cId="3822615508" sldId="311"/>
            <ac:picMk id="6150" creationId="{C8660858-3076-418B-BA64-D939A5CFA6A5}"/>
          </ac:picMkLst>
        </pc:picChg>
      </pc:sldChg>
      <pc:sldChg chg="addSp delSp modSp add mod ord modNotesTx">
        <pc:chgData name="Matthew Gerges" userId="e2be48d3-5e8e-45fd-a90a-d7ef081397bd" providerId="ADAL" clId="{2C11060A-A13A-4CF4-A39E-5182F0F10135}" dt="2021-02-26T03:43:01.182" v="19781" actId="20577"/>
        <pc:sldMkLst>
          <pc:docMk/>
          <pc:sldMk cId="182381680" sldId="312"/>
        </pc:sldMkLst>
        <pc:spChg chg="del">
          <ac:chgData name="Matthew Gerges" userId="e2be48d3-5e8e-45fd-a90a-d7ef081397bd" providerId="ADAL" clId="{2C11060A-A13A-4CF4-A39E-5182F0F10135}" dt="2021-02-25T08:30:37.464" v="3887" actId="478"/>
          <ac:spMkLst>
            <pc:docMk/>
            <pc:sldMk cId="182381680" sldId="312"/>
            <ac:spMk id="2" creationId="{977DE54E-BF3E-43CD-B6A7-B738D25821FC}"/>
          </ac:spMkLst>
        </pc:spChg>
        <pc:spChg chg="add del mod">
          <ac:chgData name="Matthew Gerges" userId="e2be48d3-5e8e-45fd-a90a-d7ef081397bd" providerId="ADAL" clId="{2C11060A-A13A-4CF4-A39E-5182F0F10135}" dt="2021-02-25T08:30:39.727" v="3888" actId="478"/>
          <ac:spMkLst>
            <pc:docMk/>
            <pc:sldMk cId="182381680" sldId="312"/>
            <ac:spMk id="4" creationId="{3DE50B36-222E-4E49-AED4-8B087D3B1903}"/>
          </ac:spMkLst>
        </pc:spChg>
        <pc:spChg chg="add mod">
          <ac:chgData name="Matthew Gerges" userId="e2be48d3-5e8e-45fd-a90a-d7ef081397bd" providerId="ADAL" clId="{2C11060A-A13A-4CF4-A39E-5182F0F10135}" dt="2021-02-25T08:30:34.868" v="3886"/>
          <ac:spMkLst>
            <pc:docMk/>
            <pc:sldMk cId="182381680" sldId="312"/>
            <ac:spMk id="8" creationId="{5BE05645-C3B3-4484-A0E4-816F60205B82}"/>
          </ac:spMkLst>
        </pc:spChg>
        <pc:picChg chg="del">
          <ac:chgData name="Matthew Gerges" userId="e2be48d3-5e8e-45fd-a90a-d7ef081397bd" providerId="ADAL" clId="{2C11060A-A13A-4CF4-A39E-5182F0F10135}" dt="2021-02-25T08:28:39.919" v="3868" actId="478"/>
          <ac:picMkLst>
            <pc:docMk/>
            <pc:sldMk cId="182381680" sldId="312"/>
            <ac:picMk id="1026" creationId="{C1CA6E84-7339-4DE0-99D3-C8DB5C52BC24}"/>
          </ac:picMkLst>
        </pc:picChg>
        <pc:picChg chg="del">
          <ac:chgData name="Matthew Gerges" userId="e2be48d3-5e8e-45fd-a90a-d7ef081397bd" providerId="ADAL" clId="{2C11060A-A13A-4CF4-A39E-5182F0F10135}" dt="2021-02-25T08:28:39.263" v="3867" actId="478"/>
          <ac:picMkLst>
            <pc:docMk/>
            <pc:sldMk cId="182381680" sldId="312"/>
            <ac:picMk id="1028" creationId="{263EE976-F643-45F3-A3DB-874526B12F70}"/>
          </ac:picMkLst>
        </pc:picChg>
        <pc:picChg chg="del">
          <ac:chgData name="Matthew Gerges" userId="e2be48d3-5e8e-45fd-a90a-d7ef081397bd" providerId="ADAL" clId="{2C11060A-A13A-4CF4-A39E-5182F0F10135}" dt="2021-02-25T08:28:50.327" v="3871" actId="478"/>
          <ac:picMkLst>
            <pc:docMk/>
            <pc:sldMk cId="182381680" sldId="312"/>
            <ac:picMk id="1030" creationId="{BDE1D5D6-7E8C-4042-9602-95C561AA6BBA}"/>
          </ac:picMkLst>
        </pc:picChg>
        <pc:picChg chg="mod">
          <ac:chgData name="Matthew Gerges" userId="e2be48d3-5e8e-45fd-a90a-d7ef081397bd" providerId="ADAL" clId="{2C11060A-A13A-4CF4-A39E-5182F0F10135}" dt="2021-02-25T08:28:53.775" v="3873" actId="1076"/>
          <ac:picMkLst>
            <pc:docMk/>
            <pc:sldMk cId="182381680" sldId="312"/>
            <ac:picMk id="1032" creationId="{46B30FF2-7B22-4365-988B-C3BEEF4DF518}"/>
          </ac:picMkLst>
        </pc:picChg>
        <pc:picChg chg="mod">
          <ac:chgData name="Matthew Gerges" userId="e2be48d3-5e8e-45fd-a90a-d7ef081397bd" providerId="ADAL" clId="{2C11060A-A13A-4CF4-A39E-5182F0F10135}" dt="2021-02-25T08:28:58.801" v="3875" actId="1076"/>
          <ac:picMkLst>
            <pc:docMk/>
            <pc:sldMk cId="182381680" sldId="312"/>
            <ac:picMk id="1034" creationId="{B57095F5-BA64-4572-9B4D-0A190C5634A3}"/>
          </ac:picMkLst>
        </pc:picChg>
      </pc:sldChg>
      <pc:sldChg chg="modSp add mod modNotesTx">
        <pc:chgData name="Matthew Gerges" userId="e2be48d3-5e8e-45fd-a90a-d7ef081397bd" providerId="ADAL" clId="{2C11060A-A13A-4CF4-A39E-5182F0F10135}" dt="2021-02-26T01:59:15.340" v="13118" actId="20577"/>
        <pc:sldMkLst>
          <pc:docMk/>
          <pc:sldMk cId="503657804" sldId="313"/>
        </pc:sldMkLst>
        <pc:spChg chg="mod">
          <ac:chgData name="Matthew Gerges" userId="e2be48d3-5e8e-45fd-a90a-d7ef081397bd" providerId="ADAL" clId="{2C11060A-A13A-4CF4-A39E-5182F0F10135}" dt="2021-02-25T10:49:44.633" v="4954"/>
          <ac:spMkLst>
            <pc:docMk/>
            <pc:sldMk cId="503657804" sldId="313"/>
            <ac:spMk id="2" creationId="{B71E212F-76C5-410A-AD3C-1A1F7192EAA5}"/>
          </ac:spMkLst>
        </pc:spChg>
        <pc:spChg chg="mod">
          <ac:chgData name="Matthew Gerges" userId="e2be48d3-5e8e-45fd-a90a-d7ef081397bd" providerId="ADAL" clId="{2C11060A-A13A-4CF4-A39E-5182F0F10135}" dt="2021-02-25T10:50:00.410" v="4958" actId="20577"/>
          <ac:spMkLst>
            <pc:docMk/>
            <pc:sldMk cId="503657804" sldId="313"/>
            <ac:spMk id="4" creationId="{FAE60C4B-FF1D-492E-9DA6-1F01B7EDBA3B}"/>
          </ac:spMkLst>
        </pc:spChg>
      </pc:sldChg>
      <pc:sldChg chg="modSp add mod">
        <pc:chgData name="Matthew Gerges" userId="e2be48d3-5e8e-45fd-a90a-d7ef081397bd" providerId="ADAL" clId="{2C11060A-A13A-4CF4-A39E-5182F0F10135}" dt="2021-02-26T03:47:39.878" v="19795" actId="20577"/>
        <pc:sldMkLst>
          <pc:docMk/>
          <pc:sldMk cId="3918862723" sldId="314"/>
        </pc:sldMkLst>
        <pc:spChg chg="mod">
          <ac:chgData name="Matthew Gerges" userId="e2be48d3-5e8e-45fd-a90a-d7ef081397bd" providerId="ADAL" clId="{2C11060A-A13A-4CF4-A39E-5182F0F10135}" dt="2021-02-25T10:47:28.343" v="4796" actId="6549"/>
          <ac:spMkLst>
            <pc:docMk/>
            <pc:sldMk cId="3918862723" sldId="314"/>
            <ac:spMk id="2" creationId="{B71E212F-76C5-410A-AD3C-1A1F7192EAA5}"/>
          </ac:spMkLst>
        </pc:spChg>
        <pc:spChg chg="mod">
          <ac:chgData name="Matthew Gerges" userId="e2be48d3-5e8e-45fd-a90a-d7ef081397bd" providerId="ADAL" clId="{2C11060A-A13A-4CF4-A39E-5182F0F10135}" dt="2021-02-26T03:47:39.878" v="19795" actId="20577"/>
          <ac:spMkLst>
            <pc:docMk/>
            <pc:sldMk cId="3918862723" sldId="314"/>
            <ac:spMk id="4" creationId="{FAE60C4B-FF1D-492E-9DA6-1F01B7EDBA3B}"/>
          </ac:spMkLst>
        </pc:spChg>
      </pc:sldChg>
      <pc:sldChg chg="modSp add mod">
        <pc:chgData name="Matthew Gerges" userId="e2be48d3-5e8e-45fd-a90a-d7ef081397bd" providerId="ADAL" clId="{2C11060A-A13A-4CF4-A39E-5182F0F10135}" dt="2021-02-25T10:51:36.001" v="5039" actId="20577"/>
        <pc:sldMkLst>
          <pc:docMk/>
          <pc:sldMk cId="15247509" sldId="315"/>
        </pc:sldMkLst>
        <pc:spChg chg="mod">
          <ac:chgData name="Matthew Gerges" userId="e2be48d3-5e8e-45fd-a90a-d7ef081397bd" providerId="ADAL" clId="{2C11060A-A13A-4CF4-A39E-5182F0F10135}" dt="2021-02-25T10:51:36.001" v="5039" actId="20577"/>
          <ac:spMkLst>
            <pc:docMk/>
            <pc:sldMk cId="15247509" sldId="315"/>
            <ac:spMk id="4" creationId="{FAE60C4B-FF1D-492E-9DA6-1F01B7EDBA3B}"/>
          </ac:spMkLst>
        </pc:spChg>
      </pc:sldChg>
      <pc:sldChg chg="modSp add mod">
        <pc:chgData name="Matthew Gerges" userId="e2be48d3-5e8e-45fd-a90a-d7ef081397bd" providerId="ADAL" clId="{2C11060A-A13A-4CF4-A39E-5182F0F10135}" dt="2021-02-26T02:12:48.439" v="13997" actId="20577"/>
        <pc:sldMkLst>
          <pc:docMk/>
          <pc:sldMk cId="688041237" sldId="316"/>
        </pc:sldMkLst>
        <pc:spChg chg="mod">
          <ac:chgData name="Matthew Gerges" userId="e2be48d3-5e8e-45fd-a90a-d7ef081397bd" providerId="ADAL" clId="{2C11060A-A13A-4CF4-A39E-5182F0F10135}" dt="2021-02-25T11:59:04.264" v="5607" actId="313"/>
          <ac:spMkLst>
            <pc:docMk/>
            <pc:sldMk cId="688041237" sldId="316"/>
            <ac:spMk id="2" creationId="{B71E212F-76C5-410A-AD3C-1A1F7192EAA5}"/>
          </ac:spMkLst>
        </pc:spChg>
        <pc:spChg chg="mod">
          <ac:chgData name="Matthew Gerges" userId="e2be48d3-5e8e-45fd-a90a-d7ef081397bd" providerId="ADAL" clId="{2C11060A-A13A-4CF4-A39E-5182F0F10135}" dt="2021-02-26T02:12:48.439" v="13997" actId="20577"/>
          <ac:spMkLst>
            <pc:docMk/>
            <pc:sldMk cId="688041237" sldId="316"/>
            <ac:spMk id="4" creationId="{FAE60C4B-FF1D-492E-9DA6-1F01B7EDBA3B}"/>
          </ac:spMkLst>
        </pc:spChg>
      </pc:sldChg>
      <pc:sldChg chg="addSp delSp modSp add mod modNotesTx">
        <pc:chgData name="Matthew Gerges" userId="e2be48d3-5e8e-45fd-a90a-d7ef081397bd" providerId="ADAL" clId="{2C11060A-A13A-4CF4-A39E-5182F0F10135}" dt="2021-02-26T01:03:38.238" v="11123" actId="20577"/>
        <pc:sldMkLst>
          <pc:docMk/>
          <pc:sldMk cId="804791149" sldId="317"/>
        </pc:sldMkLst>
        <pc:picChg chg="add mod">
          <ac:chgData name="Matthew Gerges" userId="e2be48d3-5e8e-45fd-a90a-d7ef081397bd" providerId="ADAL" clId="{2C11060A-A13A-4CF4-A39E-5182F0F10135}" dt="2021-02-26T01:02:03.433" v="10929" actId="14100"/>
          <ac:picMkLst>
            <pc:docMk/>
            <pc:sldMk cId="804791149" sldId="317"/>
            <ac:picMk id="5" creationId="{DA436E6B-569B-4FDE-A925-CDB9F2BDF9FF}"/>
          </ac:picMkLst>
        </pc:picChg>
        <pc:picChg chg="del">
          <ac:chgData name="Matthew Gerges" userId="e2be48d3-5e8e-45fd-a90a-d7ef081397bd" providerId="ADAL" clId="{2C11060A-A13A-4CF4-A39E-5182F0F10135}" dt="2021-02-26T01:01:35.432" v="10923" actId="478"/>
          <ac:picMkLst>
            <pc:docMk/>
            <pc:sldMk cId="804791149" sldId="317"/>
            <ac:picMk id="6" creationId="{CF0A8D64-810F-42F1-BED2-9285441299E2}"/>
          </ac:picMkLst>
        </pc:picChg>
        <pc:picChg chg="del">
          <ac:chgData name="Matthew Gerges" userId="e2be48d3-5e8e-45fd-a90a-d7ef081397bd" providerId="ADAL" clId="{2C11060A-A13A-4CF4-A39E-5182F0F10135}" dt="2021-02-26T01:01:35.963" v="10924" actId="478"/>
          <ac:picMkLst>
            <pc:docMk/>
            <pc:sldMk cId="804791149" sldId="317"/>
            <ac:picMk id="8" creationId="{5C764506-41ED-4AAE-85E8-317E7417C55D}"/>
          </ac:picMkLst>
        </pc:picChg>
        <pc:picChg chg="add mod">
          <ac:chgData name="Matthew Gerges" userId="e2be48d3-5e8e-45fd-a90a-d7ef081397bd" providerId="ADAL" clId="{2C11060A-A13A-4CF4-A39E-5182F0F10135}" dt="2021-02-26T01:02:33.087" v="10938" actId="1076"/>
          <ac:picMkLst>
            <pc:docMk/>
            <pc:sldMk cId="804791149" sldId="317"/>
            <ac:picMk id="9" creationId="{904CEAB9-9D25-417F-8D96-34CCF488A734}"/>
          </ac:picMkLst>
        </pc:picChg>
      </pc:sldChg>
      <pc:sldChg chg="addSp delSp modSp add mod modNotesTx">
        <pc:chgData name="Matthew Gerges" userId="e2be48d3-5e8e-45fd-a90a-d7ef081397bd" providerId="ADAL" clId="{2C11060A-A13A-4CF4-A39E-5182F0F10135}" dt="2021-02-26T02:14:30.478" v="14061" actId="20577"/>
        <pc:sldMkLst>
          <pc:docMk/>
          <pc:sldMk cId="2775326877" sldId="318"/>
        </pc:sldMkLst>
        <pc:spChg chg="del">
          <ac:chgData name="Matthew Gerges" userId="e2be48d3-5e8e-45fd-a90a-d7ef081397bd" providerId="ADAL" clId="{2C11060A-A13A-4CF4-A39E-5182F0F10135}" dt="2021-02-26T02:08:02.905" v="13730" actId="478"/>
          <ac:spMkLst>
            <pc:docMk/>
            <pc:sldMk cId="2775326877" sldId="318"/>
            <ac:spMk id="7" creationId="{7CED7681-AB18-4D26-9A5B-29C3C2DD78EB}"/>
          </ac:spMkLst>
        </pc:spChg>
        <pc:spChg chg="add mod">
          <ac:chgData name="Matthew Gerges" userId="e2be48d3-5e8e-45fd-a90a-d7ef081397bd" providerId="ADAL" clId="{2C11060A-A13A-4CF4-A39E-5182F0F10135}" dt="2021-02-26T02:11:38.099" v="13989"/>
          <ac:spMkLst>
            <pc:docMk/>
            <pc:sldMk cId="2775326877" sldId="318"/>
            <ac:spMk id="15" creationId="{15436B6F-EBB1-4209-BD49-3A71431A8E83}"/>
          </ac:spMkLst>
        </pc:spChg>
        <pc:spChg chg="add mod">
          <ac:chgData name="Matthew Gerges" userId="e2be48d3-5e8e-45fd-a90a-d7ef081397bd" providerId="ADAL" clId="{2C11060A-A13A-4CF4-A39E-5182F0F10135}" dt="2021-02-26T02:11:40.625" v="13990"/>
          <ac:spMkLst>
            <pc:docMk/>
            <pc:sldMk cId="2775326877" sldId="318"/>
            <ac:spMk id="16" creationId="{2C031159-8CB2-4FEB-8AD4-FEEFE2D99C55}"/>
          </ac:spMkLst>
        </pc:spChg>
        <pc:grpChg chg="del">
          <ac:chgData name="Matthew Gerges" userId="e2be48d3-5e8e-45fd-a90a-d7ef081397bd" providerId="ADAL" clId="{2C11060A-A13A-4CF4-A39E-5182F0F10135}" dt="2021-02-26T02:08:00.795" v="13729" actId="478"/>
          <ac:grpSpMkLst>
            <pc:docMk/>
            <pc:sldMk cId="2775326877" sldId="318"/>
            <ac:grpSpMk id="3" creationId="{5B7FBF8D-997F-4157-A690-D84AA5D730D0}"/>
          </ac:grpSpMkLst>
        </pc:grpChg>
        <pc:grpChg chg="del">
          <ac:chgData name="Matthew Gerges" userId="e2be48d3-5e8e-45fd-a90a-d7ef081397bd" providerId="ADAL" clId="{2C11060A-A13A-4CF4-A39E-5182F0F10135}" dt="2021-02-26T02:08:00.359" v="13728" actId="478"/>
          <ac:grpSpMkLst>
            <pc:docMk/>
            <pc:sldMk cId="2775326877" sldId="318"/>
            <ac:grpSpMk id="4" creationId="{73353A60-077A-4FC6-AB72-0231B9661137}"/>
          </ac:grpSpMkLst>
        </pc:grpChg>
        <pc:picChg chg="add mod">
          <ac:chgData name="Matthew Gerges" userId="e2be48d3-5e8e-45fd-a90a-d7ef081397bd" providerId="ADAL" clId="{2C11060A-A13A-4CF4-A39E-5182F0F10135}" dt="2021-02-26T02:08:56.899" v="13836" actId="1076"/>
          <ac:picMkLst>
            <pc:docMk/>
            <pc:sldMk cId="2775326877" sldId="318"/>
            <ac:picMk id="5" creationId="{7B5D43B2-49F6-4A4A-A8DC-0759DCFD7E1D}"/>
          </ac:picMkLst>
        </pc:picChg>
        <pc:picChg chg="add mod modCrop">
          <ac:chgData name="Matthew Gerges" userId="e2be48d3-5e8e-45fd-a90a-d7ef081397bd" providerId="ADAL" clId="{2C11060A-A13A-4CF4-A39E-5182F0F10135}" dt="2021-02-26T02:09:41.007" v="13845" actId="14100"/>
          <ac:picMkLst>
            <pc:docMk/>
            <pc:sldMk cId="2775326877" sldId="318"/>
            <ac:picMk id="11" creationId="{37C63A9F-153B-4873-BD9B-F7DF870364E9}"/>
          </ac:picMkLst>
        </pc:picChg>
        <pc:picChg chg="del">
          <ac:chgData name="Matthew Gerges" userId="e2be48d3-5e8e-45fd-a90a-d7ef081397bd" providerId="ADAL" clId="{2C11060A-A13A-4CF4-A39E-5182F0F10135}" dt="2021-02-26T02:07:59.866" v="13727" actId="478"/>
          <ac:picMkLst>
            <pc:docMk/>
            <pc:sldMk cId="2775326877" sldId="318"/>
            <ac:picMk id="6150" creationId="{C8660858-3076-418B-BA64-D939A5CFA6A5}"/>
          </ac:picMkLst>
        </pc:picChg>
      </pc:sldChg>
      <pc:sldChg chg="add ord setBg">
        <pc:chgData name="Matthew Gerges" userId="e2be48d3-5e8e-45fd-a90a-d7ef081397bd" providerId="ADAL" clId="{2C11060A-A13A-4CF4-A39E-5182F0F10135}" dt="2021-02-26T03:48:17.998" v="19799"/>
        <pc:sldMkLst>
          <pc:docMk/>
          <pc:sldMk cId="2864947686" sldId="319"/>
        </pc:sldMkLst>
      </pc:sldChg>
    </pc:docChg>
  </pc:docChgLst>
  <pc:docChgLst>
    <pc:chgData name="Matthew Gerges" userId="e2be48d3-5e8e-45fd-a90a-d7ef081397bd" providerId="ADAL" clId="{BC32D6A0-D04D-4D53-B82E-6F263C8998B0}"/>
    <pc:docChg chg="undo custSel modSld">
      <pc:chgData name="Matthew Gerges" userId="e2be48d3-5e8e-45fd-a90a-d7ef081397bd" providerId="ADAL" clId="{BC32D6A0-D04D-4D53-B82E-6F263C8998B0}" dt="2021-09-09T15:16:22.265" v="34" actId="20577"/>
      <pc:docMkLst>
        <pc:docMk/>
      </pc:docMkLst>
      <pc:sldChg chg="modNotesTx">
        <pc:chgData name="Matthew Gerges" userId="e2be48d3-5e8e-45fd-a90a-d7ef081397bd" providerId="ADAL" clId="{BC32D6A0-D04D-4D53-B82E-6F263C8998B0}" dt="2021-09-09T15:13:52.540" v="0" actId="20577"/>
        <pc:sldMkLst>
          <pc:docMk/>
          <pc:sldMk cId="4007684770" sldId="276"/>
        </pc:sldMkLst>
      </pc:sldChg>
      <pc:sldChg chg="modNotesTx">
        <pc:chgData name="Matthew Gerges" userId="e2be48d3-5e8e-45fd-a90a-d7ef081397bd" providerId="ADAL" clId="{BC32D6A0-D04D-4D53-B82E-6F263C8998B0}" dt="2021-09-09T15:16:17.405" v="31" actId="20577"/>
        <pc:sldMkLst>
          <pc:docMk/>
          <pc:sldMk cId="290046881" sldId="279"/>
        </pc:sldMkLst>
      </pc:sldChg>
      <pc:sldChg chg="modNotesTx">
        <pc:chgData name="Matthew Gerges" userId="e2be48d3-5e8e-45fd-a90a-d7ef081397bd" providerId="ADAL" clId="{BC32D6A0-D04D-4D53-B82E-6F263C8998B0}" dt="2021-09-09T15:16:19.248" v="32" actId="20577"/>
        <pc:sldMkLst>
          <pc:docMk/>
          <pc:sldMk cId="1785352547" sldId="280"/>
        </pc:sldMkLst>
      </pc:sldChg>
      <pc:sldChg chg="modNotesTx">
        <pc:chgData name="Matthew Gerges" userId="e2be48d3-5e8e-45fd-a90a-d7ef081397bd" providerId="ADAL" clId="{BC32D6A0-D04D-4D53-B82E-6F263C8998B0}" dt="2021-09-09T15:16:20.870" v="33" actId="20577"/>
        <pc:sldMkLst>
          <pc:docMk/>
          <pc:sldMk cId="4019018327" sldId="281"/>
        </pc:sldMkLst>
      </pc:sldChg>
      <pc:sldChg chg="modNotesTx">
        <pc:chgData name="Matthew Gerges" userId="e2be48d3-5e8e-45fd-a90a-d7ef081397bd" providerId="ADAL" clId="{BC32D6A0-D04D-4D53-B82E-6F263C8998B0}" dt="2021-09-09T15:16:22.265" v="34" actId="20577"/>
        <pc:sldMkLst>
          <pc:docMk/>
          <pc:sldMk cId="1778280615" sldId="282"/>
        </pc:sldMkLst>
      </pc:sldChg>
      <pc:sldChg chg="modNotesTx">
        <pc:chgData name="Matthew Gerges" userId="e2be48d3-5e8e-45fd-a90a-d7ef081397bd" providerId="ADAL" clId="{BC32D6A0-D04D-4D53-B82E-6F263C8998B0}" dt="2021-09-09T15:14:46.415" v="8" actId="20577"/>
        <pc:sldMkLst>
          <pc:docMk/>
          <pc:sldMk cId="3466677313" sldId="283"/>
        </pc:sldMkLst>
      </pc:sldChg>
      <pc:sldChg chg="modNotesTx">
        <pc:chgData name="Matthew Gerges" userId="e2be48d3-5e8e-45fd-a90a-d7ef081397bd" providerId="ADAL" clId="{BC32D6A0-D04D-4D53-B82E-6F263C8998B0}" dt="2021-09-09T15:14:48.762" v="9" actId="20577"/>
        <pc:sldMkLst>
          <pc:docMk/>
          <pc:sldMk cId="267931693" sldId="285"/>
        </pc:sldMkLst>
      </pc:sldChg>
      <pc:sldChg chg="modNotesTx">
        <pc:chgData name="Matthew Gerges" userId="e2be48d3-5e8e-45fd-a90a-d7ef081397bd" providerId="ADAL" clId="{BC32D6A0-D04D-4D53-B82E-6F263C8998B0}" dt="2021-09-09T15:15:02.002" v="11" actId="20577"/>
        <pc:sldMkLst>
          <pc:docMk/>
          <pc:sldMk cId="2007034284" sldId="286"/>
        </pc:sldMkLst>
      </pc:sldChg>
      <pc:sldChg chg="modNotesTx">
        <pc:chgData name="Matthew Gerges" userId="e2be48d3-5e8e-45fd-a90a-d7ef081397bd" providerId="ADAL" clId="{BC32D6A0-D04D-4D53-B82E-6F263C8998B0}" dt="2021-09-09T15:15:56.926" v="27" actId="20577"/>
        <pc:sldMkLst>
          <pc:docMk/>
          <pc:sldMk cId="1743661296" sldId="287"/>
        </pc:sldMkLst>
      </pc:sldChg>
      <pc:sldChg chg="modNotesTx">
        <pc:chgData name="Matthew Gerges" userId="e2be48d3-5e8e-45fd-a90a-d7ef081397bd" providerId="ADAL" clId="{BC32D6A0-D04D-4D53-B82E-6F263C8998B0}" dt="2021-09-09T15:15:04.570" v="12" actId="20577"/>
        <pc:sldMkLst>
          <pc:docMk/>
          <pc:sldMk cId="1448611526" sldId="288"/>
        </pc:sldMkLst>
      </pc:sldChg>
      <pc:sldChg chg="modNotesTx">
        <pc:chgData name="Matthew Gerges" userId="e2be48d3-5e8e-45fd-a90a-d7ef081397bd" providerId="ADAL" clId="{BC32D6A0-D04D-4D53-B82E-6F263C8998B0}" dt="2021-09-09T15:15:40.869" v="24" actId="20577"/>
        <pc:sldMkLst>
          <pc:docMk/>
          <pc:sldMk cId="380487941" sldId="290"/>
        </pc:sldMkLst>
      </pc:sldChg>
      <pc:sldChg chg="modNotesTx">
        <pc:chgData name="Matthew Gerges" userId="e2be48d3-5e8e-45fd-a90a-d7ef081397bd" providerId="ADAL" clId="{BC32D6A0-D04D-4D53-B82E-6F263C8998B0}" dt="2021-09-09T15:14:59.439" v="10" actId="20577"/>
        <pc:sldMkLst>
          <pc:docMk/>
          <pc:sldMk cId="3846260916" sldId="291"/>
        </pc:sldMkLst>
      </pc:sldChg>
      <pc:sldChg chg="modNotesTx">
        <pc:chgData name="Matthew Gerges" userId="e2be48d3-5e8e-45fd-a90a-d7ef081397bd" providerId="ADAL" clId="{BC32D6A0-D04D-4D53-B82E-6F263C8998B0}" dt="2021-09-09T15:15:15.838" v="17" actId="20577"/>
        <pc:sldMkLst>
          <pc:docMk/>
          <pc:sldMk cId="788692761" sldId="292"/>
        </pc:sldMkLst>
      </pc:sldChg>
      <pc:sldChg chg="modNotesTx">
        <pc:chgData name="Matthew Gerges" userId="e2be48d3-5e8e-45fd-a90a-d7ef081397bd" providerId="ADAL" clId="{BC32D6A0-D04D-4D53-B82E-6F263C8998B0}" dt="2021-09-09T15:15:20.838" v="18" actId="20577"/>
        <pc:sldMkLst>
          <pc:docMk/>
          <pc:sldMk cId="2827418289" sldId="293"/>
        </pc:sldMkLst>
      </pc:sldChg>
      <pc:sldChg chg="modNotesTx">
        <pc:chgData name="Matthew Gerges" userId="e2be48d3-5e8e-45fd-a90a-d7ef081397bd" providerId="ADAL" clId="{BC32D6A0-D04D-4D53-B82E-6F263C8998B0}" dt="2021-09-09T15:15:58.995" v="28" actId="20577"/>
        <pc:sldMkLst>
          <pc:docMk/>
          <pc:sldMk cId="3856096697" sldId="295"/>
        </pc:sldMkLst>
      </pc:sldChg>
      <pc:sldChg chg="modNotesTx">
        <pc:chgData name="Matthew Gerges" userId="e2be48d3-5e8e-45fd-a90a-d7ef081397bd" providerId="ADAL" clId="{BC32D6A0-D04D-4D53-B82E-6F263C8998B0}" dt="2021-09-09T15:15:36.583" v="23" actId="20577"/>
        <pc:sldMkLst>
          <pc:docMk/>
          <pc:sldMk cId="175619518" sldId="296"/>
        </pc:sldMkLst>
      </pc:sldChg>
      <pc:sldChg chg="modNotesTx">
        <pc:chgData name="Matthew Gerges" userId="e2be48d3-5e8e-45fd-a90a-d7ef081397bd" providerId="ADAL" clId="{BC32D6A0-D04D-4D53-B82E-6F263C8998B0}" dt="2021-09-09T15:15:23.090" v="19" actId="20577"/>
        <pc:sldMkLst>
          <pc:docMk/>
          <pc:sldMk cId="2213434350" sldId="297"/>
        </pc:sldMkLst>
      </pc:sldChg>
      <pc:sldChg chg="modNotesTx">
        <pc:chgData name="Matthew Gerges" userId="e2be48d3-5e8e-45fd-a90a-d7ef081397bd" providerId="ADAL" clId="{BC32D6A0-D04D-4D53-B82E-6F263C8998B0}" dt="2021-09-09T15:15:43.802" v="25" actId="20577"/>
        <pc:sldMkLst>
          <pc:docMk/>
          <pc:sldMk cId="3163050976" sldId="298"/>
        </pc:sldMkLst>
      </pc:sldChg>
      <pc:sldChg chg="modNotesTx">
        <pc:chgData name="Matthew Gerges" userId="e2be48d3-5e8e-45fd-a90a-d7ef081397bd" providerId="ADAL" clId="{BC32D6A0-D04D-4D53-B82E-6F263C8998B0}" dt="2021-09-09T15:16:01.610" v="29" actId="20577"/>
        <pc:sldMkLst>
          <pc:docMk/>
          <pc:sldMk cId="429685595" sldId="305"/>
        </pc:sldMkLst>
      </pc:sldChg>
      <pc:sldChg chg="modNotesTx">
        <pc:chgData name="Matthew Gerges" userId="e2be48d3-5e8e-45fd-a90a-d7ef081397bd" providerId="ADAL" clId="{BC32D6A0-D04D-4D53-B82E-6F263C8998B0}" dt="2021-09-09T15:16:04.619" v="30" actId="20577"/>
        <pc:sldMkLst>
          <pc:docMk/>
          <pc:sldMk cId="3428481962" sldId="306"/>
        </pc:sldMkLst>
      </pc:sldChg>
      <pc:sldChg chg="modNotesTx">
        <pc:chgData name="Matthew Gerges" userId="e2be48d3-5e8e-45fd-a90a-d7ef081397bd" providerId="ADAL" clId="{BC32D6A0-D04D-4D53-B82E-6F263C8998B0}" dt="2021-09-09T15:15:07.939" v="13" actId="20577"/>
        <pc:sldMkLst>
          <pc:docMk/>
          <pc:sldMk cId="729506108" sldId="308"/>
        </pc:sldMkLst>
      </pc:sldChg>
      <pc:sldChg chg="modNotesTx">
        <pc:chgData name="Matthew Gerges" userId="e2be48d3-5e8e-45fd-a90a-d7ef081397bd" providerId="ADAL" clId="{BC32D6A0-D04D-4D53-B82E-6F263C8998B0}" dt="2021-09-09T15:15:34.070" v="22" actId="20577"/>
        <pc:sldMkLst>
          <pc:docMk/>
          <pc:sldMk cId="2222596475" sldId="309"/>
        </pc:sldMkLst>
      </pc:sldChg>
      <pc:sldChg chg="modNotesTx">
        <pc:chgData name="Matthew Gerges" userId="e2be48d3-5e8e-45fd-a90a-d7ef081397bd" providerId="ADAL" clId="{BC32D6A0-D04D-4D53-B82E-6F263C8998B0}" dt="2021-09-09T15:15:26.686" v="20" actId="20577"/>
        <pc:sldMkLst>
          <pc:docMk/>
          <pc:sldMk cId="3822615508" sldId="311"/>
        </pc:sldMkLst>
      </pc:sldChg>
      <pc:sldChg chg="modNotesTx">
        <pc:chgData name="Matthew Gerges" userId="e2be48d3-5e8e-45fd-a90a-d7ef081397bd" providerId="ADAL" clId="{BC32D6A0-D04D-4D53-B82E-6F263C8998B0}" dt="2021-09-09T15:15:46.533" v="26" actId="20577"/>
        <pc:sldMkLst>
          <pc:docMk/>
          <pc:sldMk cId="804791149" sldId="317"/>
        </pc:sldMkLst>
      </pc:sldChg>
      <pc:sldChg chg="modNotesTx">
        <pc:chgData name="Matthew Gerges" userId="e2be48d3-5e8e-45fd-a90a-d7ef081397bd" providerId="ADAL" clId="{BC32D6A0-D04D-4D53-B82E-6F263C8998B0}" dt="2021-09-09T15:15:29.359" v="21" actId="20577"/>
        <pc:sldMkLst>
          <pc:docMk/>
          <pc:sldMk cId="2775326877" sldId="318"/>
        </pc:sldMkLst>
      </pc:sldChg>
    </pc:docChg>
  </pc:docChgLst>
  <pc:docChgLst>
    <pc:chgData name="Matthew Gerges" userId="e2be48d3-5e8e-45fd-a90a-d7ef081397bd" providerId="ADAL" clId="{4B169115-FB29-453A-9AF6-F4B503B7269E}"/>
    <pc:docChg chg="modSld">
      <pc:chgData name="Matthew Gerges" userId="e2be48d3-5e8e-45fd-a90a-d7ef081397bd" providerId="ADAL" clId="{4B169115-FB29-453A-9AF6-F4B503B7269E}" dt="2021-02-26T03:56:37.586" v="0" actId="20577"/>
      <pc:docMkLst>
        <pc:docMk/>
      </pc:docMkLst>
      <pc:sldChg chg="modSp mod">
        <pc:chgData name="Matthew Gerges" userId="e2be48d3-5e8e-45fd-a90a-d7ef081397bd" providerId="ADAL" clId="{4B169115-FB29-453A-9AF6-F4B503B7269E}" dt="2021-02-26T03:56:37.586" v="0" actId="20577"/>
        <pc:sldMkLst>
          <pc:docMk/>
          <pc:sldMk cId="1785352547" sldId="280"/>
        </pc:sldMkLst>
        <pc:spChg chg="mod">
          <ac:chgData name="Matthew Gerges" userId="e2be48d3-5e8e-45fd-a90a-d7ef081397bd" providerId="ADAL" clId="{4B169115-FB29-453A-9AF6-F4B503B7269E}" dt="2021-02-26T03:56:37.586" v="0" actId="20577"/>
          <ac:spMkLst>
            <pc:docMk/>
            <pc:sldMk cId="1785352547" sldId="280"/>
            <ac:spMk id="4" creationId="{9214750D-726F-4E1E-A4C6-696FBF7C188E}"/>
          </ac:spMkLst>
        </pc:spChg>
      </pc:sldChg>
    </pc:docChg>
  </pc:docChgLst>
  <pc:docChgLst>
    <pc:chgData name="Matthew Gerges" userId="e2be48d3-5e8e-45fd-a90a-d7ef081397bd" providerId="ADAL" clId="{B244B8A4-739B-43D6-9EC2-B91CACFF747C}"/>
    <pc:docChg chg="undo custSel addSld delSld modSld">
      <pc:chgData name="Matthew Gerges" userId="e2be48d3-5e8e-45fd-a90a-d7ef081397bd" providerId="ADAL" clId="{B244B8A4-739B-43D6-9EC2-B91CACFF747C}" dt="2021-09-06T09:56:01.300" v="840" actId="47"/>
      <pc:docMkLst>
        <pc:docMk/>
      </pc:docMkLst>
      <pc:sldChg chg="modSp mod modNotesTx">
        <pc:chgData name="Matthew Gerges" userId="e2be48d3-5e8e-45fd-a90a-d7ef081397bd" providerId="ADAL" clId="{B244B8A4-739B-43D6-9EC2-B91CACFF747C}" dt="2021-09-06T03:10:28.045" v="187" actId="20577"/>
        <pc:sldMkLst>
          <pc:docMk/>
          <pc:sldMk cId="4007684770" sldId="276"/>
        </pc:sldMkLst>
        <pc:picChg chg="mod">
          <ac:chgData name="Matthew Gerges" userId="e2be48d3-5e8e-45fd-a90a-d7ef081397bd" providerId="ADAL" clId="{B244B8A4-739B-43D6-9EC2-B91CACFF747C}" dt="2021-09-06T03:09:37.234" v="57" actId="1076"/>
          <ac:picMkLst>
            <pc:docMk/>
            <pc:sldMk cId="4007684770" sldId="276"/>
            <ac:picMk id="6" creationId="{DA430FCC-A9D3-4D78-8F9C-279FDF1B3EEB}"/>
          </ac:picMkLst>
        </pc:picChg>
      </pc:sldChg>
      <pc:sldChg chg="delSp modSp mod modNotesTx">
        <pc:chgData name="Matthew Gerges" userId="e2be48d3-5e8e-45fd-a90a-d7ef081397bd" providerId="ADAL" clId="{B244B8A4-739B-43D6-9EC2-B91CACFF747C}" dt="2021-09-06T07:36:29.398" v="357" actId="20577"/>
        <pc:sldMkLst>
          <pc:docMk/>
          <pc:sldMk cId="290046881" sldId="279"/>
        </pc:sldMkLst>
        <pc:spChg chg="mod">
          <ac:chgData name="Matthew Gerges" userId="e2be48d3-5e8e-45fd-a90a-d7ef081397bd" providerId="ADAL" clId="{B244B8A4-739B-43D6-9EC2-B91CACFF747C}" dt="2021-09-06T03:09:11.570" v="55" actId="20577"/>
          <ac:spMkLst>
            <pc:docMk/>
            <pc:sldMk cId="290046881" sldId="279"/>
            <ac:spMk id="2" creationId="{A1787EF5-9C52-4A23-8370-17340CB0A99C}"/>
          </ac:spMkLst>
        </pc:spChg>
        <pc:spChg chg="mod">
          <ac:chgData name="Matthew Gerges" userId="e2be48d3-5e8e-45fd-a90a-d7ef081397bd" providerId="ADAL" clId="{B244B8A4-739B-43D6-9EC2-B91CACFF747C}" dt="2021-09-06T03:11:34.625" v="310" actId="6549"/>
          <ac:spMkLst>
            <pc:docMk/>
            <pc:sldMk cId="290046881" sldId="279"/>
            <ac:spMk id="6" creationId="{D36F80FF-9117-4096-AE2E-3681C8E90875}"/>
          </ac:spMkLst>
        </pc:spChg>
        <pc:spChg chg="del">
          <ac:chgData name="Matthew Gerges" userId="e2be48d3-5e8e-45fd-a90a-d7ef081397bd" providerId="ADAL" clId="{B244B8A4-739B-43D6-9EC2-B91CACFF747C}" dt="2021-09-06T03:11:28.553" v="299" actId="478"/>
          <ac:spMkLst>
            <pc:docMk/>
            <pc:sldMk cId="290046881" sldId="279"/>
            <ac:spMk id="7" creationId="{D1E9484A-31C2-49FA-89C1-31215F976302}"/>
          </ac:spMkLst>
        </pc:spChg>
        <pc:spChg chg="del">
          <ac:chgData name="Matthew Gerges" userId="e2be48d3-5e8e-45fd-a90a-d7ef081397bd" providerId="ADAL" clId="{B244B8A4-739B-43D6-9EC2-B91CACFF747C}" dt="2021-09-06T03:11:28.553" v="299" actId="478"/>
          <ac:spMkLst>
            <pc:docMk/>
            <pc:sldMk cId="290046881" sldId="279"/>
            <ac:spMk id="8" creationId="{1AA42B9B-4A08-4B5B-9693-FA48133E7633}"/>
          </ac:spMkLst>
        </pc:spChg>
        <pc:spChg chg="del">
          <ac:chgData name="Matthew Gerges" userId="e2be48d3-5e8e-45fd-a90a-d7ef081397bd" providerId="ADAL" clId="{B244B8A4-739B-43D6-9EC2-B91CACFF747C}" dt="2021-09-06T03:11:28.553" v="299" actId="478"/>
          <ac:spMkLst>
            <pc:docMk/>
            <pc:sldMk cId="290046881" sldId="279"/>
            <ac:spMk id="9" creationId="{C26949C1-0E00-4F76-9864-4676718A74DA}"/>
          </ac:spMkLst>
        </pc:spChg>
        <pc:spChg chg="del">
          <ac:chgData name="Matthew Gerges" userId="e2be48d3-5e8e-45fd-a90a-d7ef081397bd" providerId="ADAL" clId="{B244B8A4-739B-43D6-9EC2-B91CACFF747C}" dt="2021-09-06T03:11:28.553" v="299" actId="478"/>
          <ac:spMkLst>
            <pc:docMk/>
            <pc:sldMk cId="290046881" sldId="279"/>
            <ac:spMk id="10" creationId="{C8149CED-0ACE-4147-A1CB-5690A55FAE6D}"/>
          </ac:spMkLst>
        </pc:spChg>
        <pc:spChg chg="del">
          <ac:chgData name="Matthew Gerges" userId="e2be48d3-5e8e-45fd-a90a-d7ef081397bd" providerId="ADAL" clId="{B244B8A4-739B-43D6-9EC2-B91CACFF747C}" dt="2021-09-06T03:11:28.553" v="299" actId="478"/>
          <ac:spMkLst>
            <pc:docMk/>
            <pc:sldMk cId="290046881" sldId="279"/>
            <ac:spMk id="11" creationId="{435F0D4E-AD76-4C32-8702-21CF3BCD5F3D}"/>
          </ac:spMkLst>
        </pc:spChg>
        <pc:cxnChg chg="del mod">
          <ac:chgData name="Matthew Gerges" userId="e2be48d3-5e8e-45fd-a90a-d7ef081397bd" providerId="ADAL" clId="{B244B8A4-739B-43D6-9EC2-B91CACFF747C}" dt="2021-09-06T03:11:28.553" v="299" actId="478"/>
          <ac:cxnSpMkLst>
            <pc:docMk/>
            <pc:sldMk cId="290046881" sldId="279"/>
            <ac:cxnSpMk id="13" creationId="{408919C0-4F6C-4046-8CC8-9DB6ABC2BBC8}"/>
          </ac:cxnSpMkLst>
        </pc:cxnChg>
        <pc:cxnChg chg="del">
          <ac:chgData name="Matthew Gerges" userId="e2be48d3-5e8e-45fd-a90a-d7ef081397bd" providerId="ADAL" clId="{B244B8A4-739B-43D6-9EC2-B91CACFF747C}" dt="2021-09-06T03:11:28.553" v="299" actId="478"/>
          <ac:cxnSpMkLst>
            <pc:docMk/>
            <pc:sldMk cId="290046881" sldId="279"/>
            <ac:cxnSpMk id="14" creationId="{264DFF80-48A7-4A17-8383-5234BC92C3DB}"/>
          </ac:cxnSpMkLst>
        </pc:cxnChg>
        <pc:cxnChg chg="del">
          <ac:chgData name="Matthew Gerges" userId="e2be48d3-5e8e-45fd-a90a-d7ef081397bd" providerId="ADAL" clId="{B244B8A4-739B-43D6-9EC2-B91CACFF747C}" dt="2021-09-06T03:11:28.553" v="299" actId="478"/>
          <ac:cxnSpMkLst>
            <pc:docMk/>
            <pc:sldMk cId="290046881" sldId="279"/>
            <ac:cxnSpMk id="15" creationId="{EF155A13-62B6-41AF-9A35-B2CA2B9A4DDE}"/>
          </ac:cxnSpMkLst>
        </pc:cxnChg>
        <pc:cxnChg chg="del">
          <ac:chgData name="Matthew Gerges" userId="e2be48d3-5e8e-45fd-a90a-d7ef081397bd" providerId="ADAL" clId="{B244B8A4-739B-43D6-9EC2-B91CACFF747C}" dt="2021-09-06T03:11:28.553" v="299" actId="478"/>
          <ac:cxnSpMkLst>
            <pc:docMk/>
            <pc:sldMk cId="290046881" sldId="279"/>
            <ac:cxnSpMk id="17" creationId="{F143ACCD-ADB1-43C9-8513-1501BEAD2032}"/>
          </ac:cxnSpMkLst>
        </pc:cxnChg>
        <pc:cxnChg chg="del">
          <ac:chgData name="Matthew Gerges" userId="e2be48d3-5e8e-45fd-a90a-d7ef081397bd" providerId="ADAL" clId="{B244B8A4-739B-43D6-9EC2-B91CACFF747C}" dt="2021-09-06T03:11:28.553" v="299" actId="478"/>
          <ac:cxnSpMkLst>
            <pc:docMk/>
            <pc:sldMk cId="290046881" sldId="279"/>
            <ac:cxnSpMk id="19" creationId="{79B345FE-F2F3-46A6-8EC0-C034E6290B5C}"/>
          </ac:cxnSpMkLst>
        </pc:cxnChg>
      </pc:sldChg>
      <pc:sldChg chg="modNotesTx">
        <pc:chgData name="Matthew Gerges" userId="e2be48d3-5e8e-45fd-a90a-d7ef081397bd" providerId="ADAL" clId="{B244B8A4-739B-43D6-9EC2-B91CACFF747C}" dt="2021-09-06T03:12:21.075" v="324" actId="20577"/>
        <pc:sldMkLst>
          <pc:docMk/>
          <pc:sldMk cId="1778280615" sldId="282"/>
        </pc:sldMkLst>
      </pc:sldChg>
      <pc:sldChg chg="modSp mod modNotesTx">
        <pc:chgData name="Matthew Gerges" userId="e2be48d3-5e8e-45fd-a90a-d7ef081397bd" providerId="ADAL" clId="{B244B8A4-739B-43D6-9EC2-B91CACFF747C}" dt="2021-09-06T02:15:03.351" v="39" actId="20577"/>
        <pc:sldMkLst>
          <pc:docMk/>
          <pc:sldMk cId="267931693" sldId="285"/>
        </pc:sldMkLst>
        <pc:spChg chg="mod">
          <ac:chgData name="Matthew Gerges" userId="e2be48d3-5e8e-45fd-a90a-d7ef081397bd" providerId="ADAL" clId="{B244B8A4-739B-43D6-9EC2-B91CACFF747C}" dt="2021-09-06T02:14:43.837" v="3" actId="20577"/>
          <ac:spMkLst>
            <pc:docMk/>
            <pc:sldMk cId="267931693" sldId="285"/>
            <ac:spMk id="13" creationId="{47E300B1-60F1-49B5-98CA-FB8B827F356F}"/>
          </ac:spMkLst>
        </pc:spChg>
      </pc:sldChg>
      <pc:sldChg chg="del">
        <pc:chgData name="Matthew Gerges" userId="e2be48d3-5e8e-45fd-a90a-d7ef081397bd" providerId="ADAL" clId="{B244B8A4-739B-43D6-9EC2-B91CACFF747C}" dt="2021-09-06T09:45:22.924" v="456" actId="47"/>
        <pc:sldMkLst>
          <pc:docMk/>
          <pc:sldMk cId="1743661296" sldId="287"/>
        </pc:sldMkLst>
      </pc:sldChg>
      <pc:sldChg chg="modNotesTx">
        <pc:chgData name="Matthew Gerges" userId="e2be48d3-5e8e-45fd-a90a-d7ef081397bd" providerId="ADAL" clId="{B244B8A4-739B-43D6-9EC2-B91CACFF747C}" dt="2021-09-06T07:45:09.421" v="447" actId="20577"/>
        <pc:sldMkLst>
          <pc:docMk/>
          <pc:sldMk cId="1448611526" sldId="288"/>
        </pc:sldMkLst>
      </pc:sldChg>
      <pc:sldChg chg="addSp delSp modSp mod modNotesTx">
        <pc:chgData name="Matthew Gerges" userId="e2be48d3-5e8e-45fd-a90a-d7ef081397bd" providerId="ADAL" clId="{B244B8A4-739B-43D6-9EC2-B91CACFF747C}" dt="2021-09-06T07:47:47.326" v="455" actId="1076"/>
        <pc:sldMkLst>
          <pc:docMk/>
          <pc:sldMk cId="3846260916" sldId="291"/>
        </pc:sldMkLst>
        <pc:picChg chg="add mod">
          <ac:chgData name="Matthew Gerges" userId="e2be48d3-5e8e-45fd-a90a-d7ef081397bd" providerId="ADAL" clId="{B244B8A4-739B-43D6-9EC2-B91CACFF747C}" dt="2021-09-06T07:47:47.326" v="455" actId="1076"/>
          <ac:picMkLst>
            <pc:docMk/>
            <pc:sldMk cId="3846260916" sldId="291"/>
            <ac:picMk id="3" creationId="{D08A1C48-F322-497B-ACF3-766040A0573B}"/>
          </ac:picMkLst>
        </pc:picChg>
        <pc:picChg chg="del">
          <ac:chgData name="Matthew Gerges" userId="e2be48d3-5e8e-45fd-a90a-d7ef081397bd" providerId="ADAL" clId="{B244B8A4-739B-43D6-9EC2-B91CACFF747C}" dt="2021-09-06T07:47:44.362" v="454" actId="478"/>
          <ac:picMkLst>
            <pc:docMk/>
            <pc:sldMk cId="3846260916" sldId="291"/>
            <ac:picMk id="11" creationId="{F6041A62-0FEF-412B-923A-E1A2AC609EBA}"/>
          </ac:picMkLst>
        </pc:picChg>
      </pc:sldChg>
      <pc:sldChg chg="modNotesTx">
        <pc:chgData name="Matthew Gerges" userId="e2be48d3-5e8e-45fd-a90a-d7ef081397bd" providerId="ADAL" clId="{B244B8A4-739B-43D6-9EC2-B91CACFF747C}" dt="2021-09-06T09:47:35.057" v="463" actId="20577"/>
        <pc:sldMkLst>
          <pc:docMk/>
          <pc:sldMk cId="788692761" sldId="292"/>
        </pc:sldMkLst>
      </pc:sldChg>
      <pc:sldChg chg="modNotesTx">
        <pc:chgData name="Matthew Gerges" userId="e2be48d3-5e8e-45fd-a90a-d7ef081397bd" providerId="ADAL" clId="{B244B8A4-739B-43D6-9EC2-B91CACFF747C}" dt="2021-09-06T09:48:55.411" v="464" actId="20577"/>
        <pc:sldMkLst>
          <pc:docMk/>
          <pc:sldMk cId="2827418289" sldId="293"/>
        </pc:sldMkLst>
      </pc:sldChg>
      <pc:sldChg chg="add del modNotesTx">
        <pc:chgData name="Matthew Gerges" userId="e2be48d3-5e8e-45fd-a90a-d7ef081397bd" providerId="ADAL" clId="{B244B8A4-739B-43D6-9EC2-B91CACFF747C}" dt="2021-09-06T09:56:01.300" v="840" actId="47"/>
        <pc:sldMkLst>
          <pc:docMk/>
          <pc:sldMk cId="3856096697" sldId="295"/>
        </pc:sldMkLst>
      </pc:sldChg>
      <pc:sldChg chg="add del modNotesTx">
        <pc:chgData name="Matthew Gerges" userId="e2be48d3-5e8e-45fd-a90a-d7ef081397bd" providerId="ADAL" clId="{B244B8A4-739B-43D6-9EC2-B91CACFF747C}" dt="2021-09-06T09:55:59.027" v="839" actId="47"/>
        <pc:sldMkLst>
          <pc:docMk/>
          <pc:sldMk cId="2213434350" sldId="297"/>
        </pc:sldMkLst>
      </pc:sldChg>
      <pc:sldChg chg="add del">
        <pc:chgData name="Matthew Gerges" userId="e2be48d3-5e8e-45fd-a90a-d7ef081397bd" providerId="ADAL" clId="{B244B8A4-739B-43D6-9EC2-B91CACFF747C}" dt="2021-09-06T02:16:20.678" v="43" actId="47"/>
        <pc:sldMkLst>
          <pc:docMk/>
          <pc:sldMk cId="2873502240" sldId="301"/>
        </pc:sldMkLst>
      </pc:sldChg>
      <pc:sldChg chg="del">
        <pc:chgData name="Matthew Gerges" userId="e2be48d3-5e8e-45fd-a90a-d7ef081397bd" providerId="ADAL" clId="{B244B8A4-739B-43D6-9EC2-B91CACFF747C}" dt="2021-09-06T02:16:01.810" v="40" actId="47"/>
        <pc:sldMkLst>
          <pc:docMk/>
          <pc:sldMk cId="503657804" sldId="313"/>
        </pc:sldMkLst>
      </pc:sldChg>
      <pc:sldChg chg="del">
        <pc:chgData name="Matthew Gerges" userId="e2be48d3-5e8e-45fd-a90a-d7ef081397bd" providerId="ADAL" clId="{B244B8A4-739B-43D6-9EC2-B91CACFF747C}" dt="2021-09-06T02:16:01.810" v="40" actId="47"/>
        <pc:sldMkLst>
          <pc:docMk/>
          <pc:sldMk cId="3918862723" sldId="314"/>
        </pc:sldMkLst>
      </pc:sldChg>
      <pc:sldChg chg="del">
        <pc:chgData name="Matthew Gerges" userId="e2be48d3-5e8e-45fd-a90a-d7ef081397bd" providerId="ADAL" clId="{B244B8A4-739B-43D6-9EC2-B91CACFF747C}" dt="2021-09-06T02:16:01.810" v="40" actId="47"/>
        <pc:sldMkLst>
          <pc:docMk/>
          <pc:sldMk cId="15247509" sldId="315"/>
        </pc:sldMkLst>
      </pc:sldChg>
    </pc:docChg>
  </pc:docChgLst>
  <pc:docChgLst>
    <pc:chgData name="Matthew Gerges" userId="e2be48d3-5e8e-45fd-a90a-d7ef081397bd" providerId="ADAL" clId="{A2386C27-68C6-471F-84F3-29FDDB57A1BA}"/>
    <pc:docChg chg="undo custSel addSld delSld modSld sldOrd">
      <pc:chgData name="Matthew Gerges" userId="e2be48d3-5e8e-45fd-a90a-d7ef081397bd" providerId="ADAL" clId="{A2386C27-68C6-471F-84F3-29FDDB57A1BA}" dt="2021-09-08T13:55:35.043" v="595" actId="122"/>
      <pc:docMkLst>
        <pc:docMk/>
      </pc:docMkLst>
      <pc:sldChg chg="del">
        <pc:chgData name="Matthew Gerges" userId="e2be48d3-5e8e-45fd-a90a-d7ef081397bd" providerId="ADAL" clId="{A2386C27-68C6-471F-84F3-29FDDB57A1BA}" dt="2021-09-08T13:47:22.204" v="222" actId="2696"/>
        <pc:sldMkLst>
          <pc:docMk/>
          <pc:sldMk cId="429685595" sldId="305"/>
        </pc:sldMkLst>
      </pc:sldChg>
      <pc:sldChg chg="modSp mod">
        <pc:chgData name="Matthew Gerges" userId="e2be48d3-5e8e-45fd-a90a-d7ef081397bd" providerId="ADAL" clId="{A2386C27-68C6-471F-84F3-29FDDB57A1BA}" dt="2021-09-08T13:55:35.043" v="595" actId="122"/>
        <pc:sldMkLst>
          <pc:docMk/>
          <pc:sldMk cId="3428481962" sldId="306"/>
        </pc:sldMkLst>
        <pc:spChg chg="mod">
          <ac:chgData name="Matthew Gerges" userId="e2be48d3-5e8e-45fd-a90a-d7ef081397bd" providerId="ADAL" clId="{A2386C27-68C6-471F-84F3-29FDDB57A1BA}" dt="2021-09-08T13:55:35.043" v="595" actId="122"/>
          <ac:spMkLst>
            <pc:docMk/>
            <pc:sldMk cId="3428481962" sldId="306"/>
            <ac:spMk id="2" creationId="{B71E212F-76C5-410A-AD3C-1A1F7192EAA5}"/>
          </ac:spMkLst>
        </pc:spChg>
      </pc:sldChg>
      <pc:sldChg chg="addSp delSp modSp mod">
        <pc:chgData name="Matthew Gerges" userId="e2be48d3-5e8e-45fd-a90a-d7ef081397bd" providerId="ADAL" clId="{A2386C27-68C6-471F-84F3-29FDDB57A1BA}" dt="2021-09-08T12:15:41.762" v="36" actId="1036"/>
        <pc:sldMkLst>
          <pc:docMk/>
          <pc:sldMk cId="729506108" sldId="308"/>
        </pc:sldMkLst>
        <pc:spChg chg="add mod">
          <ac:chgData name="Matthew Gerges" userId="e2be48d3-5e8e-45fd-a90a-d7ef081397bd" providerId="ADAL" clId="{A2386C27-68C6-471F-84F3-29FDDB57A1BA}" dt="2021-09-08T12:15:41.762" v="36" actId="1036"/>
          <ac:spMkLst>
            <pc:docMk/>
            <pc:sldMk cId="729506108" sldId="308"/>
            <ac:spMk id="3" creationId="{90AF8B45-16BF-4E2C-AF44-72653D0A4347}"/>
          </ac:spMkLst>
        </pc:spChg>
        <pc:spChg chg="add del mod">
          <ac:chgData name="Matthew Gerges" userId="e2be48d3-5e8e-45fd-a90a-d7ef081397bd" providerId="ADAL" clId="{A2386C27-68C6-471F-84F3-29FDDB57A1BA}" dt="2021-09-08T12:14:26.923" v="25" actId="478"/>
          <ac:spMkLst>
            <pc:docMk/>
            <pc:sldMk cId="729506108" sldId="308"/>
            <ac:spMk id="7" creationId="{05BA1E7D-E6C5-4231-99BA-3B189C586619}"/>
          </ac:spMkLst>
        </pc:spChg>
        <pc:grpChg chg="add mod">
          <ac:chgData name="Matthew Gerges" userId="e2be48d3-5e8e-45fd-a90a-d7ef081397bd" providerId="ADAL" clId="{A2386C27-68C6-471F-84F3-29FDDB57A1BA}" dt="2021-09-08T12:14:52.371" v="29" actId="164"/>
          <ac:grpSpMkLst>
            <pc:docMk/>
            <pc:sldMk cId="729506108" sldId="308"/>
            <ac:grpSpMk id="4" creationId="{FEBF8CA9-8F48-402F-8F62-2371054BEF97}"/>
          </ac:grpSpMkLst>
        </pc:grpChg>
        <pc:picChg chg="mod">
          <ac:chgData name="Matthew Gerges" userId="e2be48d3-5e8e-45fd-a90a-d7ef081397bd" providerId="ADAL" clId="{A2386C27-68C6-471F-84F3-29FDDB57A1BA}" dt="2021-09-08T12:14:52.371" v="29" actId="164"/>
          <ac:picMkLst>
            <pc:docMk/>
            <pc:sldMk cId="729506108" sldId="308"/>
            <ac:picMk id="3078" creationId="{E89C3A77-568F-4766-BE6E-EBE57B5A41F1}"/>
          </ac:picMkLst>
        </pc:picChg>
      </pc:sldChg>
      <pc:sldChg chg="addSp delSp modSp mod">
        <pc:chgData name="Matthew Gerges" userId="e2be48d3-5e8e-45fd-a90a-d7ef081397bd" providerId="ADAL" clId="{A2386C27-68C6-471F-84F3-29FDDB57A1BA}" dt="2021-09-08T13:00:57.816" v="221" actId="1076"/>
        <pc:sldMkLst>
          <pc:docMk/>
          <pc:sldMk cId="2222596475" sldId="309"/>
        </pc:sldMkLst>
        <pc:spChg chg="add del mod">
          <ac:chgData name="Matthew Gerges" userId="e2be48d3-5e8e-45fd-a90a-d7ef081397bd" providerId="ADAL" clId="{A2386C27-68C6-471F-84F3-29FDDB57A1BA}" dt="2021-09-08T13:00:51.853" v="218" actId="478"/>
          <ac:spMkLst>
            <pc:docMk/>
            <pc:sldMk cId="2222596475" sldId="309"/>
            <ac:spMk id="8" creationId="{41FFC2BE-1CBF-4958-95CD-4CCAD905269C}"/>
          </ac:spMkLst>
        </pc:spChg>
        <pc:spChg chg="add del mod">
          <ac:chgData name="Matthew Gerges" userId="e2be48d3-5e8e-45fd-a90a-d7ef081397bd" providerId="ADAL" clId="{A2386C27-68C6-471F-84F3-29FDDB57A1BA}" dt="2021-09-08T13:00:50.309" v="217" actId="478"/>
          <ac:spMkLst>
            <pc:docMk/>
            <pc:sldMk cId="2222596475" sldId="309"/>
            <ac:spMk id="9" creationId="{A31D9B37-C8F1-4714-96F7-7DAFAEB5D563}"/>
          </ac:spMkLst>
        </pc:spChg>
        <pc:picChg chg="mod">
          <ac:chgData name="Matthew Gerges" userId="e2be48d3-5e8e-45fd-a90a-d7ef081397bd" providerId="ADAL" clId="{A2386C27-68C6-471F-84F3-29FDDB57A1BA}" dt="2021-09-08T13:00:54.358" v="219" actId="1076"/>
          <ac:picMkLst>
            <pc:docMk/>
            <pc:sldMk cId="2222596475" sldId="309"/>
            <ac:picMk id="4100" creationId="{CA8226FE-3EF2-4B3D-9436-C8E225F939FE}"/>
          </ac:picMkLst>
        </pc:picChg>
        <pc:picChg chg="mod">
          <ac:chgData name="Matthew Gerges" userId="e2be48d3-5e8e-45fd-a90a-d7ef081397bd" providerId="ADAL" clId="{A2386C27-68C6-471F-84F3-29FDDB57A1BA}" dt="2021-09-08T13:00:57.816" v="221" actId="1076"/>
          <ac:picMkLst>
            <pc:docMk/>
            <pc:sldMk cId="2222596475" sldId="309"/>
            <ac:picMk id="4102" creationId="{FF1BB057-E0C4-48A4-907B-5BA0A5E61869}"/>
          </ac:picMkLst>
        </pc:picChg>
        <pc:picChg chg="mod">
          <ac:chgData name="Matthew Gerges" userId="e2be48d3-5e8e-45fd-a90a-d7ef081397bd" providerId="ADAL" clId="{A2386C27-68C6-471F-84F3-29FDDB57A1BA}" dt="2021-09-08T13:00:55.762" v="220" actId="1076"/>
          <ac:picMkLst>
            <pc:docMk/>
            <pc:sldMk cId="2222596475" sldId="309"/>
            <ac:picMk id="4104" creationId="{4C20F6DF-D2B7-42A0-8CFC-A9290E5A4749}"/>
          </ac:picMkLst>
        </pc:picChg>
      </pc:sldChg>
      <pc:sldChg chg="del">
        <pc:chgData name="Matthew Gerges" userId="e2be48d3-5e8e-45fd-a90a-d7ef081397bd" providerId="ADAL" clId="{A2386C27-68C6-471F-84F3-29FDDB57A1BA}" dt="2021-09-08T13:47:27.586" v="223" actId="2696"/>
        <pc:sldMkLst>
          <pc:docMk/>
          <pc:sldMk cId="182381680" sldId="312"/>
        </pc:sldMkLst>
      </pc:sldChg>
      <pc:sldChg chg="addSp delSp modSp mod ord modNotesTx">
        <pc:chgData name="Matthew Gerges" userId="e2be48d3-5e8e-45fd-a90a-d7ef081397bd" providerId="ADAL" clId="{A2386C27-68C6-471F-84F3-29FDDB57A1BA}" dt="2021-09-08T13:55:00.912" v="589" actId="20577"/>
        <pc:sldMkLst>
          <pc:docMk/>
          <pc:sldMk cId="2864947686" sldId="319"/>
        </pc:sldMkLst>
        <pc:spChg chg="add mod">
          <ac:chgData name="Matthew Gerges" userId="e2be48d3-5e8e-45fd-a90a-d7ef081397bd" providerId="ADAL" clId="{A2386C27-68C6-471F-84F3-29FDDB57A1BA}" dt="2021-09-08T13:55:00.912" v="589" actId="20577"/>
          <ac:spMkLst>
            <pc:docMk/>
            <pc:sldMk cId="2864947686" sldId="319"/>
            <ac:spMk id="5" creationId="{8205CAA1-73D2-4D1B-84DC-802DE880799B}"/>
          </ac:spMkLst>
        </pc:spChg>
        <pc:picChg chg="add mod">
          <ac:chgData name="Matthew Gerges" userId="e2be48d3-5e8e-45fd-a90a-d7ef081397bd" providerId="ADAL" clId="{A2386C27-68C6-471F-84F3-29FDDB57A1BA}" dt="2021-09-08T13:52:07.356" v="459" actId="27614"/>
          <ac:picMkLst>
            <pc:docMk/>
            <pc:sldMk cId="2864947686" sldId="319"/>
            <ac:picMk id="3" creationId="{2A3A9B11-03F9-4D51-99BA-B14450DA3D6A}"/>
          </ac:picMkLst>
        </pc:picChg>
        <pc:picChg chg="del">
          <ac:chgData name="Matthew Gerges" userId="e2be48d3-5e8e-45fd-a90a-d7ef081397bd" providerId="ADAL" clId="{A2386C27-68C6-471F-84F3-29FDDB57A1BA}" dt="2021-09-08T13:51:16.590" v="455" actId="478"/>
          <ac:picMkLst>
            <pc:docMk/>
            <pc:sldMk cId="2864947686" sldId="319"/>
            <ac:picMk id="6" creationId="{0C9B6FAF-4DA2-4B15-8CF2-152D92100311}"/>
          </ac:picMkLst>
        </pc:picChg>
      </pc:sldChg>
      <pc:sldChg chg="modSp add del mod ord modNotesTx">
        <pc:chgData name="Matthew Gerges" userId="e2be48d3-5e8e-45fd-a90a-d7ef081397bd" providerId="ADAL" clId="{A2386C27-68C6-471F-84F3-29FDDB57A1BA}" dt="2021-09-08T12:24:58.913" v="66" actId="2696"/>
        <pc:sldMkLst>
          <pc:docMk/>
          <pc:sldMk cId="655238075" sldId="320"/>
        </pc:sldMkLst>
        <pc:spChg chg="mod">
          <ac:chgData name="Matthew Gerges" userId="e2be48d3-5e8e-45fd-a90a-d7ef081397bd" providerId="ADAL" clId="{A2386C27-68C6-471F-84F3-29FDDB57A1BA}" dt="2021-09-08T12:24:32.506" v="65" actId="6549"/>
          <ac:spMkLst>
            <pc:docMk/>
            <pc:sldMk cId="655238075" sldId="320"/>
            <ac:spMk id="2" creationId="{B71E212F-76C5-410A-AD3C-1A1F7192EAA5}"/>
          </ac:spMkLst>
        </pc:spChg>
      </pc:sldChg>
      <pc:sldChg chg="addSp delSp modSp new mod">
        <pc:chgData name="Matthew Gerges" userId="e2be48d3-5e8e-45fd-a90a-d7ef081397bd" providerId="ADAL" clId="{A2386C27-68C6-471F-84F3-29FDDB57A1BA}" dt="2021-09-08T12:29:59.124" v="139" actId="1076"/>
        <pc:sldMkLst>
          <pc:docMk/>
          <pc:sldMk cId="1076749732" sldId="320"/>
        </pc:sldMkLst>
        <pc:spChg chg="del">
          <ac:chgData name="Matthew Gerges" userId="e2be48d3-5e8e-45fd-a90a-d7ef081397bd" providerId="ADAL" clId="{A2386C27-68C6-471F-84F3-29FDDB57A1BA}" dt="2021-09-08T12:28:09.125" v="70" actId="478"/>
          <ac:spMkLst>
            <pc:docMk/>
            <pc:sldMk cId="1076749732" sldId="320"/>
            <ac:spMk id="2" creationId="{65AF48E7-351E-42F3-BBAE-C7B6564448E4}"/>
          </ac:spMkLst>
        </pc:spChg>
        <pc:spChg chg="del">
          <ac:chgData name="Matthew Gerges" userId="e2be48d3-5e8e-45fd-a90a-d7ef081397bd" providerId="ADAL" clId="{A2386C27-68C6-471F-84F3-29FDDB57A1BA}" dt="2021-09-08T12:28:06.342" v="68" actId="478"/>
          <ac:spMkLst>
            <pc:docMk/>
            <pc:sldMk cId="1076749732" sldId="320"/>
            <ac:spMk id="3" creationId="{F69EB4E8-A5C7-472D-B8E2-C915127B4EE3}"/>
          </ac:spMkLst>
        </pc:spChg>
        <pc:spChg chg="del">
          <ac:chgData name="Matthew Gerges" userId="e2be48d3-5e8e-45fd-a90a-d7ef081397bd" providerId="ADAL" clId="{A2386C27-68C6-471F-84F3-29FDDB57A1BA}" dt="2021-09-08T12:28:07.893" v="69" actId="478"/>
          <ac:spMkLst>
            <pc:docMk/>
            <pc:sldMk cId="1076749732" sldId="320"/>
            <ac:spMk id="4" creationId="{2F5003C7-8612-4A6C-8ECD-CD1FF2733250}"/>
          </ac:spMkLst>
        </pc:spChg>
        <pc:spChg chg="add mod">
          <ac:chgData name="Matthew Gerges" userId="e2be48d3-5e8e-45fd-a90a-d7ef081397bd" providerId="ADAL" clId="{A2386C27-68C6-471F-84F3-29FDDB57A1BA}" dt="2021-09-08T12:29:10.904" v="133" actId="313"/>
          <ac:spMkLst>
            <pc:docMk/>
            <pc:sldMk cId="1076749732" sldId="320"/>
            <ac:spMk id="5" creationId="{31EB6050-1A47-4A96-88F5-02172EDB6264}"/>
          </ac:spMkLst>
        </pc:spChg>
        <pc:picChg chg="add mod">
          <ac:chgData name="Matthew Gerges" userId="e2be48d3-5e8e-45fd-a90a-d7ef081397bd" providerId="ADAL" clId="{A2386C27-68C6-471F-84F3-29FDDB57A1BA}" dt="2021-09-08T12:29:59.124" v="139" actId="1076"/>
          <ac:picMkLst>
            <pc:docMk/>
            <pc:sldMk cId="1076749732" sldId="320"/>
            <ac:picMk id="1026" creationId="{9ADC113E-E3D4-499C-ADB8-8730BDEB461B}"/>
          </ac:picMkLst>
        </pc:picChg>
      </pc:sldChg>
      <pc:sldChg chg="delSp modSp new mod">
        <pc:chgData name="Matthew Gerges" userId="e2be48d3-5e8e-45fd-a90a-d7ef081397bd" providerId="ADAL" clId="{A2386C27-68C6-471F-84F3-29FDDB57A1BA}" dt="2021-09-08T12:29:06.862" v="132" actId="20577"/>
        <pc:sldMkLst>
          <pc:docMk/>
          <pc:sldMk cId="1562767258" sldId="321"/>
        </pc:sldMkLst>
        <pc:spChg chg="mod">
          <ac:chgData name="Matthew Gerges" userId="e2be48d3-5e8e-45fd-a90a-d7ef081397bd" providerId="ADAL" clId="{A2386C27-68C6-471F-84F3-29FDDB57A1BA}" dt="2021-09-08T12:29:06.862" v="132" actId="20577"/>
          <ac:spMkLst>
            <pc:docMk/>
            <pc:sldMk cId="1562767258" sldId="321"/>
            <ac:spMk id="2" creationId="{C917D56E-E5C0-45B3-A2EB-99B021B6E967}"/>
          </ac:spMkLst>
        </pc:spChg>
        <pc:spChg chg="del">
          <ac:chgData name="Matthew Gerges" userId="e2be48d3-5e8e-45fd-a90a-d7ef081397bd" providerId="ADAL" clId="{A2386C27-68C6-471F-84F3-29FDDB57A1BA}" dt="2021-09-08T12:29:00.133" v="116" actId="478"/>
          <ac:spMkLst>
            <pc:docMk/>
            <pc:sldMk cId="1562767258" sldId="321"/>
            <ac:spMk id="3" creationId="{B24C6767-D6F5-4D67-8EC3-6E7D0A712A8D}"/>
          </ac:spMkLst>
        </pc:spChg>
        <pc:spChg chg="del">
          <ac:chgData name="Matthew Gerges" userId="e2be48d3-5e8e-45fd-a90a-d7ef081397bd" providerId="ADAL" clId="{A2386C27-68C6-471F-84F3-29FDDB57A1BA}" dt="2021-09-08T12:29:01.725" v="117" actId="478"/>
          <ac:spMkLst>
            <pc:docMk/>
            <pc:sldMk cId="1562767258" sldId="321"/>
            <ac:spMk id="4" creationId="{F5B94C5A-A62C-4851-BEDB-2069C5680629}"/>
          </ac:spMkLst>
        </pc:spChg>
      </pc:sldChg>
      <pc:sldChg chg="delSp add">
        <pc:chgData name="Matthew Gerges" userId="e2be48d3-5e8e-45fd-a90a-d7ef081397bd" providerId="ADAL" clId="{A2386C27-68C6-471F-84F3-29FDDB57A1BA}" dt="2021-09-08T12:30:54.917" v="141" actId="478"/>
        <pc:sldMkLst>
          <pc:docMk/>
          <pc:sldMk cId="3540552890" sldId="322"/>
        </pc:sldMkLst>
        <pc:picChg chg="del">
          <ac:chgData name="Matthew Gerges" userId="e2be48d3-5e8e-45fd-a90a-d7ef081397bd" providerId="ADAL" clId="{A2386C27-68C6-471F-84F3-29FDDB57A1BA}" dt="2021-09-08T12:30:54.917" v="141" actId="478"/>
          <ac:picMkLst>
            <pc:docMk/>
            <pc:sldMk cId="3540552890" sldId="322"/>
            <ac:picMk id="1026" creationId="{9ADC113E-E3D4-499C-ADB8-8730BDEB461B}"/>
          </ac:picMkLst>
        </pc:picChg>
      </pc:sldChg>
      <pc:sldChg chg="new del">
        <pc:chgData name="Matthew Gerges" userId="e2be48d3-5e8e-45fd-a90a-d7ef081397bd" providerId="ADAL" clId="{A2386C27-68C6-471F-84F3-29FDDB57A1BA}" dt="2021-09-08T13:49:00.740" v="228" actId="47"/>
        <pc:sldMkLst>
          <pc:docMk/>
          <pc:sldMk cId="1447762911" sldId="323"/>
        </pc:sldMkLst>
      </pc:sldChg>
      <pc:sldChg chg="modSp add mod ord">
        <pc:chgData name="Matthew Gerges" userId="e2be48d3-5e8e-45fd-a90a-d7ef081397bd" providerId="ADAL" clId="{A2386C27-68C6-471F-84F3-29FDDB57A1BA}" dt="2021-09-08T13:50:54.381" v="452" actId="313"/>
        <pc:sldMkLst>
          <pc:docMk/>
          <pc:sldMk cId="3507090668" sldId="324"/>
        </pc:sldMkLst>
        <pc:spChg chg="mod">
          <ac:chgData name="Matthew Gerges" userId="e2be48d3-5e8e-45fd-a90a-d7ef081397bd" providerId="ADAL" clId="{A2386C27-68C6-471F-84F3-29FDDB57A1BA}" dt="2021-09-08T13:49:06.613" v="242" actId="20577"/>
          <ac:spMkLst>
            <pc:docMk/>
            <pc:sldMk cId="3507090668" sldId="324"/>
            <ac:spMk id="2" creationId="{B71E212F-76C5-410A-AD3C-1A1F7192EAA5}"/>
          </ac:spMkLst>
        </pc:spChg>
        <pc:spChg chg="mod">
          <ac:chgData name="Matthew Gerges" userId="e2be48d3-5e8e-45fd-a90a-d7ef081397bd" providerId="ADAL" clId="{A2386C27-68C6-471F-84F3-29FDDB57A1BA}" dt="2021-09-08T13:50:54.381" v="452" actId="313"/>
          <ac:spMkLst>
            <pc:docMk/>
            <pc:sldMk cId="3507090668" sldId="324"/>
            <ac:spMk id="4" creationId="{FAE60C4B-FF1D-492E-9DA6-1F01B7EDBA3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425C8D-C5AF-9F4F-9E24-5C2DC7275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1E46C-AA4E-214A-A45C-A09C6AE0B0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42EA-0DF9-924B-8435-17D563E57AC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AFBB1-2BB3-DA46-A158-0722D5A310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7EA5-B09A-264C-ABF4-E27232AD2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321C2-EC5F-E04A-AFC0-A1F418A55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1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955B6-3D2D-2944-B7F4-FE074C92CB4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6ACD0-BE8A-3D4B-8E89-B0E6ACF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03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8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03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58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efficiency from Betz limit 16/27 = 0.6 and </a:t>
            </a:r>
            <a:r>
              <a:rPr lang="en-US"/>
              <a:t>70</a:t>
            </a:r>
            <a:r>
              <a:rPr lang="en-US" dirty="0"/>
              <a:t>% efficiency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16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8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0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58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5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86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5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14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83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71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60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98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TIA-222-H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05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85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71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99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2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78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05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84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24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52D8F1-025F-1B45-BD8A-D1664CE56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3346" y="-446589"/>
            <a:ext cx="7124888" cy="76747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976E31-1EA1-274A-A1AD-5915E61D3EEC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SW Sydney Logo">
            <a:extLst>
              <a:ext uri="{FF2B5EF4-FFF2-40B4-BE49-F238E27FC236}">
                <a16:creationId xmlns:a16="http://schemas.microsoft.com/office/drawing/2014/main" id="{F0BF8575-4955-BC4A-80DE-4BF637C59C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3240" y="522000"/>
            <a:ext cx="1188000" cy="124024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6AF8517-E0F0-4998-8AA8-25A0DD8E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4C583A-86D7-4AD9-912C-AA86DC3545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</p:spTree>
    <p:extLst>
      <p:ext uri="{BB962C8B-B14F-4D97-AF65-F5344CB8AC3E}">
        <p14:creationId xmlns:p14="http://schemas.microsoft.com/office/powerpoint/2010/main" val="331960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10/09/2021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129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10/09/2021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321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10/09/2021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323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10/09/2021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774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10/09/2021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38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177DF-154E-A742-8FEF-9A9493EAB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635519">
            <a:off x="434031" y="-748389"/>
            <a:ext cx="7756149" cy="8354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BC9DD3-2081-9D4A-BCDD-FD7DDC635932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5886A02-1DE7-4D1F-812D-8E48DA31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BAF8E8-6BD7-44A0-90FF-4167695E26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16367954-2926-486A-95D7-D57A05D0A1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7151" y="5261593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1" y="1"/>
            <a:ext cx="5543550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A4A11-68D0-0342-99AF-D474A68AB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999759">
            <a:off x="1292068" y="-612610"/>
            <a:ext cx="5135041" cy="70023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1F86E2-22A6-454C-8159-2DC19FE6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4812231" cy="49561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638188-B406-48E0-8C3F-15ACD21F3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8000" y="5011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0D705-58F1-4621-96D0-F0B96389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0" y="-1"/>
            <a:ext cx="6663600" cy="5011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87B7DB84-DBF6-43D5-A225-64A86E32A4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71" y="532058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6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D9F833-BA4F-E348-9506-0D3D621C75CA}"/>
              </a:ext>
            </a:extLst>
          </p:cNvPr>
          <p:cNvSpPr/>
          <p:nvPr userDrawn="1"/>
        </p:nvSpPr>
        <p:spPr>
          <a:xfrm>
            <a:off x="6740525" y="1"/>
            <a:ext cx="5453294" cy="501575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531F2A4-2E25-476F-BA2C-2F1534A5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0" y="0"/>
            <a:ext cx="5353819" cy="50157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01CB2D6-9770-4776-A129-B761AA34E3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200" y="51696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161D9F-A3DE-495E-AC64-CC914469D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551"/>
            <a:ext cx="6740525" cy="5011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FF675AE0-8F62-485C-BF3D-6598839BA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2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0" y="1"/>
            <a:ext cx="12191999" cy="5000624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31078-F8F9-874A-9D19-CFDFD455C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97677">
            <a:off x="2348756" y="-999555"/>
            <a:ext cx="7882815" cy="930812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2519EB-A5E4-4600-B620-DAE568D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211200"/>
            <a:ext cx="11268000" cy="178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515C2-9BB5-4C9A-BBC5-7F4A491DD6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21B83991-6CB1-46A6-A70E-59562F1A45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558CEE-1ED1-964F-9B8D-652B718B5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62306">
            <a:off x="290281" y="727049"/>
            <a:ext cx="6021559" cy="814966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C0BA0E-E5B8-41F6-813F-C9A458BE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624400"/>
            <a:ext cx="6244621" cy="255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413593-DCD0-42A0-AE48-665AD86AE6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37E0CB-DF2A-4FFC-85FC-AD9C7ED63B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4800" y="-2"/>
            <a:ext cx="5407200" cy="6858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77E20C77-3D0A-4A35-878B-F3D37CBE05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630" y="52645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3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10/09/2021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1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10/09/2021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220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10/09/2021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80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41D79-9C5E-1449-B506-564E0213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0093E-B476-CE4A-816B-226988C60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392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1" r:id="rId4"/>
    <p:sldLayoutId id="2147483653" r:id="rId5"/>
    <p:sldLayoutId id="2147483650" r:id="rId6"/>
  </p:sldLayoutIdLst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11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﻿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90FF-0D07-44EF-BE91-92BA9AB775B9}" type="datetimeFigureOut">
              <a:rPr lang="en-AU" smtClean="0"/>
              <a:t>10/09/2021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CA2B4-C8AB-4F09-B260-BA7609DF079D}"/>
              </a:ext>
            </a:extLst>
          </p:cNvPr>
          <p:cNvSpPr/>
          <p:nvPr userDrawn="1"/>
        </p:nvSpPr>
        <p:spPr>
          <a:xfrm rot="5400000">
            <a:off x="5706290" y="372291"/>
            <a:ext cx="779419" cy="12192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NSW Sydney Logo">
            <a:extLst>
              <a:ext uri="{FF2B5EF4-FFF2-40B4-BE49-F238E27FC236}">
                <a16:creationId xmlns:a16="http://schemas.microsoft.com/office/drawing/2014/main" id="{84EF7EA2-D124-438C-BF7A-68B3D68783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8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90FF-0D07-44EF-BE91-92BA9AB775B9}" type="datetimeFigureOut">
              <a:rPr lang="en-AU" smtClean="0"/>
              <a:t>10/09/2021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D9B66-E5D8-458F-B15F-FCAE5CAD781F}"/>
              </a:ext>
            </a:extLst>
          </p:cNvPr>
          <p:cNvSpPr/>
          <p:nvPr userDrawn="1"/>
        </p:nvSpPr>
        <p:spPr>
          <a:xfrm rot="5400000">
            <a:off x="8353696" y="3019698"/>
            <a:ext cx="6858002" cy="818606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NSW Sydney Logo">
            <a:extLst>
              <a:ext uri="{FF2B5EF4-FFF2-40B4-BE49-F238E27FC236}">
                <a16:creationId xmlns:a16="http://schemas.microsoft.com/office/drawing/2014/main" id="{725B2B7F-7BA2-426B-BEF7-9C26ECD917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5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0276A-6DC7-40B9-8F7F-62999F60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148" y="328474"/>
            <a:ext cx="4221671" cy="4687277"/>
          </a:xfrm>
        </p:spPr>
        <p:txBody>
          <a:bodyPr/>
          <a:lstStyle/>
          <a:p>
            <a:pPr algn="ctr"/>
            <a:r>
              <a:rPr lang="en-US" sz="8800" dirty="0"/>
              <a:t>Dome A Wind Turbine</a:t>
            </a:r>
            <a:endParaRPr lang="en-AU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CC486-88BA-4B4D-8399-EEF2C83D3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00" y="5444807"/>
            <a:ext cx="4730400" cy="929359"/>
          </a:xfrm>
        </p:spPr>
        <p:txBody>
          <a:bodyPr>
            <a:normAutofit/>
          </a:bodyPr>
          <a:lstStyle/>
          <a:p>
            <a:r>
              <a:rPr lang="en-US" dirty="0"/>
              <a:t>PhD Candidate: Matthew Gerges</a:t>
            </a:r>
          </a:p>
          <a:p>
            <a:r>
              <a:rPr lang="en-AU" dirty="0"/>
              <a:t>Primary supervisor: Michael Ashley</a:t>
            </a:r>
          </a:p>
          <a:p>
            <a:r>
              <a:rPr lang="en-AU" dirty="0"/>
              <a:t>Secondary supervisor: Garth Pearce</a:t>
            </a:r>
          </a:p>
        </p:txBody>
      </p:sp>
      <p:pic>
        <p:nvPicPr>
          <p:cNvPr id="6" name="Picture Placeholder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DA430FCC-A9D3-4D78-8F9C-279FDF1B3E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972148" cy="5015752"/>
          </a:xfrm>
        </p:spPr>
      </p:pic>
    </p:spTree>
    <p:extLst>
      <p:ext uri="{BB962C8B-B14F-4D97-AF65-F5344CB8AC3E}">
        <p14:creationId xmlns:p14="http://schemas.microsoft.com/office/powerpoint/2010/main" val="4007684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IND POWER:WIND TURBINE ANATOMY | electrical power generation">
            <a:extLst>
              <a:ext uri="{FF2B5EF4-FFF2-40B4-BE49-F238E27FC236}">
                <a16:creationId xmlns:a16="http://schemas.microsoft.com/office/drawing/2014/main" id="{EE6BE23D-AA9C-48E8-9A55-4CBF12258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6521" y="0"/>
            <a:ext cx="4195480" cy="308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1E479AC0-8E7E-4CFF-9F41-1CB0061A0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21216"/>
            <a:ext cx="11246069" cy="42838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D5AD4AA-D8BF-49BA-B9B0-0DD607A54C8E}"/>
              </a:ext>
            </a:extLst>
          </p:cNvPr>
          <p:cNvSpPr txBox="1">
            <a:spLocks/>
          </p:cNvSpPr>
          <p:nvPr/>
        </p:nvSpPr>
        <p:spPr>
          <a:xfrm>
            <a:off x="838200" y="11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Turbine design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84D98-4DB1-4FE7-B270-41945504CEA2}"/>
              </a:ext>
            </a:extLst>
          </p:cNvPr>
          <p:cNvSpPr txBox="1"/>
          <p:nvPr/>
        </p:nvSpPr>
        <p:spPr>
          <a:xfrm>
            <a:off x="9255761" y="14457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A gear-box will not be used in our design</a:t>
            </a:r>
            <a:endParaRPr lang="en-A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4A7D9-F8E8-482B-94D4-07B18581D4A0}"/>
              </a:ext>
            </a:extLst>
          </p:cNvPr>
          <p:cNvSpPr txBox="1"/>
          <p:nvPr/>
        </p:nvSpPr>
        <p:spPr>
          <a:xfrm>
            <a:off x="10023141" y="646223"/>
            <a:ext cx="243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00703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4568"/>
          </a:xfrm>
        </p:spPr>
        <p:txBody>
          <a:bodyPr/>
          <a:lstStyle/>
          <a:p>
            <a:r>
              <a:rPr lang="en-US" dirty="0"/>
              <a:t>Weather data</a:t>
            </a:r>
            <a:endParaRPr lang="en-AU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E645F4B3-D9F1-4935-BC92-B626F25CA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939" y="3251029"/>
            <a:ext cx="9507823" cy="24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679E0E9-D7CA-4633-9CA6-27ED6B26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635" y="784470"/>
            <a:ext cx="9630508" cy="244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59FE1B-DA4B-410E-8D07-8772B9644FAC}"/>
              </a:ext>
            </a:extLst>
          </p:cNvPr>
          <p:cNvSpPr txBox="1"/>
          <p:nvPr/>
        </p:nvSpPr>
        <p:spPr>
          <a:xfrm>
            <a:off x="0" y="5703977"/>
            <a:ext cx="12192000" cy="3385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eather data provided by KLAWS-2 for Jan 2015 – Sep 2016 (Hu 2018)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448611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4568"/>
          </a:xfrm>
        </p:spPr>
        <p:txBody>
          <a:bodyPr/>
          <a:lstStyle/>
          <a:p>
            <a:r>
              <a:rPr lang="en-US" dirty="0"/>
              <a:t>Wind data</a:t>
            </a:r>
            <a:endParaRPr lang="en-A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8E1E42C-7B3D-4554-9984-287283A7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07" y="1048711"/>
            <a:ext cx="4027381" cy="402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2EDA89DD-1A36-4A3B-81FC-EE84F108D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997069"/>
            <a:ext cx="7689227" cy="195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BF8CA9-8F48-402F-8F62-2371054BEF97}"/>
              </a:ext>
            </a:extLst>
          </p:cNvPr>
          <p:cNvGrpSpPr/>
          <p:nvPr/>
        </p:nvGrpSpPr>
        <p:grpSpPr>
          <a:xfrm>
            <a:off x="5029200" y="282935"/>
            <a:ext cx="6835263" cy="3454816"/>
            <a:chOff x="5029200" y="282935"/>
            <a:chExt cx="6835263" cy="3454816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E89C3A77-568F-4766-BE6E-EBE57B5A4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82935"/>
              <a:ext cx="6835263" cy="3454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0AF8B45-16BF-4E2C-AF44-72653D0A4347}"/>
                </a:ext>
              </a:extLst>
            </p:cNvPr>
            <p:cNvSpPr/>
            <p:nvPr/>
          </p:nvSpPr>
          <p:spPr>
            <a:xfrm>
              <a:off x="6062408" y="2799871"/>
              <a:ext cx="360783" cy="390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506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10515600" cy="888383"/>
          </a:xfrm>
        </p:spPr>
        <p:txBody>
          <a:bodyPr/>
          <a:lstStyle/>
          <a:p>
            <a:r>
              <a:rPr lang="en-US" dirty="0"/>
              <a:t>Energy simulation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4F14CB-3351-4836-8917-39E69BA8FD52}"/>
                  </a:ext>
                </a:extLst>
              </p:cNvPr>
              <p:cNvSpPr txBox="1"/>
              <p:nvPr/>
            </p:nvSpPr>
            <p:spPr>
              <a:xfrm>
                <a:off x="142043" y="2271014"/>
                <a:ext cx="118783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𝑤𝑖𝑛𝑑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−−→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𝑝𝑜𝑤𝑒𝑟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−−→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𝑒𝑛𝑒𝑟𝑔𝑦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4F14CB-3351-4836-8917-39E69BA8F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43" y="2271014"/>
                <a:ext cx="11878322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2581E2-E7EB-44B6-8A65-17A1DCF88D4F}"/>
                  </a:ext>
                </a:extLst>
              </p:cNvPr>
              <p:cNvSpPr txBox="1"/>
              <p:nvPr/>
            </p:nvSpPr>
            <p:spPr>
              <a:xfrm>
                <a:off x="0" y="3254479"/>
                <a:ext cx="12192000" cy="2798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800" b="0" i="1" smtClean="0">
                        <a:latin typeface="Cambria Math" panose="02040503050406030204" pitchFamily="18" charset="0"/>
                      </a:rPr>
                      <m:t>ρ</m:t>
                    </m:r>
                    <m:sSup>
                      <m:sSup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/>
                  <a:t> 		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𝜖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nary>
                  </m:oMath>
                </a14:m>
                <a:endParaRPr lang="en-US" sz="4000" dirty="0"/>
              </a:p>
              <a:p>
                <a:pPr algn="ctr"/>
                <a:endParaRPr lang="en-US" sz="4000" dirty="0"/>
              </a:p>
              <a:p>
                <a:pPr algn="ctr"/>
                <a:r>
                  <a:rPr lang="en-US" sz="2800" dirty="0"/>
                  <a:t>radius r=6m,	density </a:t>
                </a:r>
                <a:r>
                  <a:rPr lang="el-GR" sz="2800" dirty="0"/>
                  <a:t>ρ</a:t>
                </a:r>
                <a:r>
                  <a:rPr lang="en-US" sz="2800" dirty="0"/>
                  <a:t> = 0.56 atm,	efficiency </a:t>
                </a:r>
                <a:r>
                  <a:rPr lang="el-GR" sz="2800" dirty="0"/>
                  <a:t>ϵ</a:t>
                </a:r>
                <a:r>
                  <a:rPr lang="en-US" sz="2800" dirty="0"/>
                  <a:t> = 0.4,	   Load L = 1kW</a:t>
                </a:r>
              </a:p>
              <a:p>
                <a:endParaRPr lang="en-US" sz="1400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2581E2-E7EB-44B6-8A65-17A1DCF88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54479"/>
                <a:ext cx="12192000" cy="27985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692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10515600" cy="888383"/>
          </a:xfrm>
        </p:spPr>
        <p:txBody>
          <a:bodyPr/>
          <a:lstStyle/>
          <a:p>
            <a:r>
              <a:rPr lang="en-US" dirty="0"/>
              <a:t>Energy simulation</a:t>
            </a:r>
            <a:endParaRPr lang="en-A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AE3477-0A0C-4779-B704-9B6411265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59200"/>
            <a:ext cx="121920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ACCAB4-FCB1-4531-8A06-25423D2E9966}"/>
              </a:ext>
            </a:extLst>
          </p:cNvPr>
          <p:cNvCxnSpPr>
            <a:cxnSpLocks/>
          </p:cNvCxnSpPr>
          <p:nvPr/>
        </p:nvCxnSpPr>
        <p:spPr>
          <a:xfrm>
            <a:off x="6194322" y="3055271"/>
            <a:ext cx="0" cy="5138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>
            <a:extLst>
              <a:ext uri="{FF2B5EF4-FFF2-40B4-BE49-F238E27FC236}">
                <a16:creationId xmlns:a16="http://schemas.microsoft.com/office/drawing/2014/main" id="{8E0F60BB-7E13-4133-A471-CE5B076AF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418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10515600" cy="888383"/>
          </a:xfrm>
        </p:spPr>
        <p:txBody>
          <a:bodyPr/>
          <a:lstStyle/>
          <a:p>
            <a:r>
              <a:rPr lang="en-US" dirty="0"/>
              <a:t>Antarctic wind turbines</a:t>
            </a:r>
            <a:endParaRPr lang="en-AU" dirty="0"/>
          </a:p>
        </p:txBody>
      </p:sp>
      <p:pic>
        <p:nvPicPr>
          <p:cNvPr id="4" name="Picture 3" descr="A picture containing sky, outdoor, windmill, snow&#10;&#10;Description automatically generated">
            <a:extLst>
              <a:ext uri="{FF2B5EF4-FFF2-40B4-BE49-F238E27FC236}">
                <a16:creationId xmlns:a16="http://schemas.microsoft.com/office/drawing/2014/main" id="{E0782FF7-8B51-45A5-9654-F12651EEE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86382"/>
            <a:ext cx="8134350" cy="4726983"/>
          </a:xfrm>
          <a:prstGeom prst="rect">
            <a:avLst/>
          </a:prstGeom>
        </p:spPr>
      </p:pic>
      <p:pic>
        <p:nvPicPr>
          <p:cNvPr id="6" name="Picture 5" descr="A picture containing outdoor, sky, water, boat&#10;&#10;Description automatically generated">
            <a:extLst>
              <a:ext uri="{FF2B5EF4-FFF2-40B4-BE49-F238E27FC236}">
                <a16:creationId xmlns:a16="http://schemas.microsoft.com/office/drawing/2014/main" id="{32A7D878-47D1-40B1-B6F5-168270F0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3" y="1"/>
            <a:ext cx="4057650" cy="5282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194962-38AF-4A52-A7DE-6090CE3D6BD0}"/>
              </a:ext>
            </a:extLst>
          </p:cNvPr>
          <p:cNvSpPr txBox="1"/>
          <p:nvPr/>
        </p:nvSpPr>
        <p:spPr>
          <a:xfrm>
            <a:off x="1" y="5774811"/>
            <a:ext cx="8134352" cy="3385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</a:rPr>
              <a:t>ANE turbines at </a:t>
            </a:r>
            <a:r>
              <a:rPr lang="en-AU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Taishan</a:t>
            </a: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</a:rPr>
              <a:t> Station 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(ANE - 2019)</a:t>
            </a:r>
            <a:endParaRPr lang="en-A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4AEC6-9617-4665-9B09-297FD2E34FC6}"/>
              </a:ext>
            </a:extLst>
          </p:cNvPr>
          <p:cNvSpPr txBox="1"/>
          <p:nvPr/>
        </p:nvSpPr>
        <p:spPr>
          <a:xfrm>
            <a:off x="8134349" y="5282368"/>
            <a:ext cx="4057648" cy="83099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</a:rPr>
              <a:t>Amundson-Scott South Pole Station, </a:t>
            </a:r>
            <a:r>
              <a:rPr lang="en-AU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Raum</a:t>
            </a: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</a:rPr>
              <a:t> wind turbine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(Besson 2014)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213434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Mid-Hinge Collapsable pole – Mestron Holdings Berhad">
            <a:extLst>
              <a:ext uri="{FF2B5EF4-FFF2-40B4-BE49-F238E27FC236}">
                <a16:creationId xmlns:a16="http://schemas.microsoft.com/office/drawing/2014/main" id="{C8660858-3076-418B-BA64-D939A5CFA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96181"/>
            <a:ext cx="4604460" cy="46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FBC5A2-62BE-4FBC-9D66-C4F6C23E7003}"/>
              </a:ext>
            </a:extLst>
          </p:cNvPr>
          <p:cNvSpPr txBox="1">
            <a:spLocks/>
          </p:cNvSpPr>
          <p:nvPr/>
        </p:nvSpPr>
        <p:spPr>
          <a:xfrm>
            <a:off x="838200" y="469900"/>
            <a:ext cx="10515600" cy="88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Erection system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ED7681-AB18-4D26-9A5B-29C3C2DD78EB}"/>
              </a:ext>
            </a:extLst>
          </p:cNvPr>
          <p:cNvSpPr txBox="1"/>
          <p:nvPr/>
        </p:nvSpPr>
        <p:spPr>
          <a:xfrm>
            <a:off x="13626" y="5747613"/>
            <a:ext cx="4604460" cy="3385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Mid-hinge tower (MESTRON)</a:t>
            </a:r>
            <a:endParaRPr lang="en-AU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353A60-077A-4FC6-AB72-0231B9661137}"/>
              </a:ext>
            </a:extLst>
          </p:cNvPr>
          <p:cNvGrpSpPr/>
          <p:nvPr/>
        </p:nvGrpSpPr>
        <p:grpSpPr>
          <a:xfrm>
            <a:off x="4775934" y="1294902"/>
            <a:ext cx="3021464" cy="4779303"/>
            <a:chOff x="4765686" y="1306864"/>
            <a:chExt cx="3021464" cy="4779303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9079EDA1-63F3-4B3A-AFEF-12D67801B1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65686" y="1306864"/>
              <a:ext cx="3021464" cy="4779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64AAFE-60E0-4B50-A3A7-8DA9CBB720B8}"/>
                </a:ext>
              </a:extLst>
            </p:cNvPr>
            <p:cNvSpPr txBox="1"/>
            <p:nvPr/>
          </p:nvSpPr>
          <p:spPr>
            <a:xfrm>
              <a:off x="4765686" y="5747613"/>
              <a:ext cx="3021464" cy="33855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>
                  <a:solidFill>
                    <a:srgbClr val="000000"/>
                  </a:solidFill>
                  <a:latin typeface="arial" panose="020B0604020202020204" pitchFamily="34" charset="0"/>
                </a:rPr>
                <a:t>Vertical gin pole</a:t>
              </a:r>
              <a:r>
                <a:rPr lang="en-AU" sz="1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(ARE telecom)</a:t>
              </a:r>
              <a:endParaRPr lang="en-AU" sz="20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B7FBF8D-997F-4157-A690-D84AA5D730D0}"/>
              </a:ext>
            </a:extLst>
          </p:cNvPr>
          <p:cNvGrpSpPr/>
          <p:nvPr/>
        </p:nvGrpSpPr>
        <p:grpSpPr>
          <a:xfrm>
            <a:off x="7955246" y="2281084"/>
            <a:ext cx="4236754" cy="3805083"/>
            <a:chOff x="7955247" y="2281084"/>
            <a:chExt cx="4236754" cy="3805083"/>
          </a:xfrm>
        </p:grpSpPr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6AE70566-BDC0-4B59-914A-E3773E8E3B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68873" y="2281084"/>
              <a:ext cx="4223128" cy="3805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CDA9C4-C5B6-4581-A329-4F667D25ED82}"/>
                </a:ext>
              </a:extLst>
            </p:cNvPr>
            <p:cNvSpPr txBox="1"/>
            <p:nvPr/>
          </p:nvSpPr>
          <p:spPr>
            <a:xfrm>
              <a:off x="7955247" y="5735651"/>
              <a:ext cx="4236754" cy="33855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>
                  <a:solidFill>
                    <a:srgbClr val="000000"/>
                  </a:solidFill>
                  <a:latin typeface="arial" panose="020B0604020202020204" pitchFamily="34" charset="0"/>
                </a:rPr>
                <a:t>Conventional gin pole</a:t>
              </a:r>
              <a:r>
                <a:rPr lang="en-AU" sz="1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(ARE telecom)</a:t>
              </a:r>
              <a:endParaRPr lang="en-AU" sz="2000"/>
            </a:p>
          </p:txBody>
        </p:sp>
      </p:grpSp>
    </p:spTree>
    <p:extLst>
      <p:ext uri="{BB962C8B-B14F-4D97-AF65-F5344CB8AC3E}">
        <p14:creationId xmlns:p14="http://schemas.microsoft.com/office/powerpoint/2010/main" val="3822615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0FBC5A2-62BE-4FBC-9D66-C4F6C23E7003}"/>
              </a:ext>
            </a:extLst>
          </p:cNvPr>
          <p:cNvSpPr txBox="1">
            <a:spLocks/>
          </p:cNvSpPr>
          <p:nvPr/>
        </p:nvSpPr>
        <p:spPr>
          <a:xfrm>
            <a:off x="838200" y="469900"/>
            <a:ext cx="10515600" cy="88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Erection system</a:t>
            </a:r>
            <a:endParaRPr lang="en-AU" dirty="0"/>
          </a:p>
        </p:txBody>
      </p:sp>
      <p:pic>
        <p:nvPicPr>
          <p:cNvPr id="5" name="Picture 4" descr="A picture containing sky, outdoor, snow, skiing&#10;&#10;Description automatically generated">
            <a:extLst>
              <a:ext uri="{FF2B5EF4-FFF2-40B4-BE49-F238E27FC236}">
                <a16:creationId xmlns:a16="http://schemas.microsoft.com/office/drawing/2014/main" id="{7B5D43B2-49F6-4A4A-A8DC-0759DCFD7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3662"/>
            <a:ext cx="6917915" cy="4629238"/>
          </a:xfrm>
          <a:prstGeom prst="rect">
            <a:avLst/>
          </a:prstGeom>
        </p:spPr>
      </p:pic>
      <p:pic>
        <p:nvPicPr>
          <p:cNvPr id="11" name="Picture 10" descr="A machine in the snow&#10;&#10;Description automatically generated with low confidence">
            <a:extLst>
              <a:ext uri="{FF2B5EF4-FFF2-40B4-BE49-F238E27FC236}">
                <a16:creationId xmlns:a16="http://schemas.microsoft.com/office/drawing/2014/main" id="{37C63A9F-153B-4873-BD9B-F7DF870364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7915" y="1250487"/>
            <a:ext cx="5274085" cy="48324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436B6F-EBB1-4209-BD49-3A71431A8E83}"/>
              </a:ext>
            </a:extLst>
          </p:cNvPr>
          <p:cNvSpPr txBox="1"/>
          <p:nvPr/>
        </p:nvSpPr>
        <p:spPr>
          <a:xfrm>
            <a:off x="13626" y="5747613"/>
            <a:ext cx="6917914" cy="335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Bergey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wind turbine erection (Besson 2014)</a:t>
            </a:r>
            <a:endParaRPr lang="en-A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31159-8CB2-4FEB-8AD4-FEEFE2D99C55}"/>
              </a:ext>
            </a:extLst>
          </p:cNvPr>
          <p:cNvSpPr txBox="1"/>
          <p:nvPr/>
        </p:nvSpPr>
        <p:spPr>
          <a:xfrm>
            <a:off x="6917914" y="5744346"/>
            <a:ext cx="5274085" cy="3385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Raum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wind turbine erection (Besson 2014)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775326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10515600" cy="888383"/>
          </a:xfrm>
        </p:spPr>
        <p:txBody>
          <a:bodyPr/>
          <a:lstStyle/>
          <a:p>
            <a:r>
              <a:rPr lang="en-US" dirty="0"/>
              <a:t>Bearings</a:t>
            </a:r>
            <a:endParaRPr lang="en-A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B3A9415-2B1F-4288-BDA8-B6243482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244" y="0"/>
            <a:ext cx="5990756" cy="37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egalife XT Thrust Washer - Thyssing Industrial Supplies">
            <a:extLst>
              <a:ext uri="{FF2B5EF4-FFF2-40B4-BE49-F238E27FC236}">
                <a16:creationId xmlns:a16="http://schemas.microsoft.com/office/drawing/2014/main" id="{CA8226FE-3EF2-4B3D-9436-C8E225F93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1756" y="3755923"/>
            <a:ext cx="3549731" cy="23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ylindrical roller bearings | SKF">
            <a:extLst>
              <a:ext uri="{FF2B5EF4-FFF2-40B4-BE49-F238E27FC236}">
                <a16:creationId xmlns:a16="http://schemas.microsoft.com/office/drawing/2014/main" id="{FF1BB057-E0C4-48A4-907B-5BA0A5E6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00" y="3242153"/>
            <a:ext cx="2173222" cy="273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arbon (Graphite) | Plastic Ball Bearings all Made in Japan Kashima Bearings,  Inc. Japan">
            <a:extLst>
              <a:ext uri="{FF2B5EF4-FFF2-40B4-BE49-F238E27FC236}">
                <a16:creationId xmlns:a16="http://schemas.microsoft.com/office/drawing/2014/main" id="{4C20F6DF-D2B7-42A0-8CFC-A9290E5A4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0124" y="3429000"/>
            <a:ext cx="3397326" cy="254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8745B6-4AC2-448B-9D59-8AB07684A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4185" y="1510149"/>
            <a:ext cx="3129935" cy="137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96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10515600" cy="888383"/>
          </a:xfrm>
        </p:spPr>
        <p:txBody>
          <a:bodyPr/>
          <a:lstStyle/>
          <a:p>
            <a:r>
              <a:rPr lang="en-US" dirty="0"/>
              <a:t>Generators</a:t>
            </a:r>
            <a:endParaRPr lang="en-AU" dirty="0"/>
          </a:p>
        </p:txBody>
      </p:sp>
      <p:pic>
        <p:nvPicPr>
          <p:cNvPr id="5124" name="Picture 4" descr="Low Rotate Speed 300W 400W 12V/24V/48V Output Permanent Magnet Generator  Wind Turbine Alternator Low RPM PMG: Amazon.ca: Sports &amp; Outdoors">
            <a:extLst>
              <a:ext uri="{FF2B5EF4-FFF2-40B4-BE49-F238E27FC236}">
                <a16:creationId xmlns:a16="http://schemas.microsoft.com/office/drawing/2014/main" id="{E70B5459-31F9-48AD-8CF4-A5E14AFB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746" y="1358283"/>
            <a:ext cx="4048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9E4DA-A316-4974-A435-ACE9F2CB7658}"/>
              </a:ext>
            </a:extLst>
          </p:cNvPr>
          <p:cNvSpPr txBox="1"/>
          <p:nvPr/>
        </p:nvSpPr>
        <p:spPr>
          <a:xfrm>
            <a:off x="344129" y="1736229"/>
            <a:ext cx="734177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Permanent Magnet Synchronous Generator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More poles are better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Bearings must be replaced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61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87EF5-9C52-4A23-8370-17340CB0A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0"/>
            <a:ext cx="10515600" cy="1325563"/>
          </a:xfrm>
        </p:spPr>
        <p:txBody>
          <a:bodyPr/>
          <a:lstStyle/>
          <a:p>
            <a:r>
              <a:rPr lang="en-US" dirty="0"/>
              <a:t>Dome-A</a:t>
            </a:r>
            <a:endParaRPr lang="en-AU" dirty="0"/>
          </a:p>
        </p:txBody>
      </p:sp>
      <p:pic>
        <p:nvPicPr>
          <p:cNvPr id="5" name="Picture 4" descr="A picture containing sky, outdoor, snow, day&#10;&#10;Description automatically generated">
            <a:extLst>
              <a:ext uri="{FF2B5EF4-FFF2-40B4-BE49-F238E27FC236}">
                <a16:creationId xmlns:a16="http://schemas.microsoft.com/office/drawing/2014/main" id="{E6A346C1-B76B-4271-AACA-5365A8364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93" y="1216241"/>
            <a:ext cx="10913814" cy="4860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6F80FF-9117-4096-AE2E-3681C8E90875}"/>
              </a:ext>
            </a:extLst>
          </p:cNvPr>
          <p:cNvSpPr txBox="1"/>
          <p:nvPr/>
        </p:nvSpPr>
        <p:spPr>
          <a:xfrm>
            <a:off x="639093" y="5737748"/>
            <a:ext cx="10913814" cy="3385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Dome A (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Fujia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Du - 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2015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9004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E54E-BF3E-43CD-B6A7-B738D258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787400"/>
          </a:xfrm>
        </p:spPr>
        <p:txBody>
          <a:bodyPr>
            <a:noAutofit/>
          </a:bodyPr>
          <a:lstStyle/>
          <a:p>
            <a:r>
              <a:rPr lang="en-US" sz="3600" dirty="0"/>
              <a:t>Blade design</a:t>
            </a:r>
            <a:br>
              <a:rPr lang="en-US" sz="3600" dirty="0"/>
            </a:br>
            <a:r>
              <a:rPr lang="en-US" sz="3600" dirty="0"/>
              <a:t>Rosemary Barnes, UNSW PhD 2016</a:t>
            </a:r>
            <a:endParaRPr lang="en-AU" sz="3600" dirty="0"/>
          </a:p>
        </p:txBody>
      </p:sp>
      <p:pic>
        <p:nvPicPr>
          <p:cNvPr id="1026" name="Picture 2" descr="QBlade">
            <a:extLst>
              <a:ext uri="{FF2B5EF4-FFF2-40B4-BE49-F238E27FC236}">
                <a16:creationId xmlns:a16="http://schemas.microsoft.com/office/drawing/2014/main" id="{C1CA6E84-7339-4DE0-99D3-C8DB5C52B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857" y="2862722"/>
            <a:ext cx="3051553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411382-ED45-4875-82AD-3B309A35E5F1}"/>
              </a:ext>
            </a:extLst>
          </p:cNvPr>
          <p:cNvGrpSpPr/>
          <p:nvPr/>
        </p:nvGrpSpPr>
        <p:grpSpPr>
          <a:xfrm>
            <a:off x="3153347" y="1349180"/>
            <a:ext cx="5341737" cy="2642645"/>
            <a:chOff x="-2365740" y="1309050"/>
            <a:chExt cx="9706164" cy="4801799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17EC065B-6029-42DC-997A-1E98166E9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65740" y="1309050"/>
              <a:ext cx="9569729" cy="4801799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A1ECC6D-64C8-4F14-A2C9-49E51BB89FBA}"/>
                </a:ext>
              </a:extLst>
            </p:cNvPr>
            <p:cNvSpPr/>
            <p:nvPr/>
          </p:nvSpPr>
          <p:spPr>
            <a:xfrm>
              <a:off x="5702711" y="2384854"/>
              <a:ext cx="1637713" cy="33393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263EE976-F643-45F3-A3DB-874526B12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785" y="3871787"/>
            <a:ext cx="571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428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BB0EDC-F7B4-45AF-BB40-43A90FC8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917"/>
            <a:ext cx="12192000" cy="1325563"/>
          </a:xfrm>
        </p:spPr>
        <p:txBody>
          <a:bodyPr>
            <a:noAutofit/>
          </a:bodyPr>
          <a:lstStyle/>
          <a:p>
            <a:r>
              <a:rPr lang="en-US" sz="3600" dirty="0"/>
              <a:t>Low temperature carbon </a:t>
            </a:r>
            <a:r>
              <a:rPr lang="en-US" sz="3600" dirty="0" err="1"/>
              <a:t>fibre</a:t>
            </a:r>
            <a:br>
              <a:rPr lang="en-US" sz="3600" dirty="0"/>
            </a:br>
            <a:r>
              <a:rPr lang="en-US" sz="3600" dirty="0"/>
              <a:t>Alexander </a:t>
            </a:r>
            <a:r>
              <a:rPr lang="en-US" sz="3600" dirty="0" err="1"/>
              <a:t>Malicki</a:t>
            </a:r>
            <a:r>
              <a:rPr lang="en-US" sz="3600" dirty="0"/>
              <a:t>, UNSW 4</a:t>
            </a:r>
            <a:r>
              <a:rPr lang="en-US" sz="3600" baseline="30000" dirty="0"/>
              <a:t>th</a:t>
            </a:r>
            <a:r>
              <a:rPr lang="en-US" sz="3600" dirty="0"/>
              <a:t> year engineering thesis, 2018</a:t>
            </a:r>
            <a:endParaRPr lang="en-AU" sz="3600" dirty="0"/>
          </a:p>
        </p:txBody>
      </p:sp>
      <p:pic>
        <p:nvPicPr>
          <p:cNvPr id="10242" name="Picture 2" descr="Sita Compositi » applications">
            <a:extLst>
              <a:ext uri="{FF2B5EF4-FFF2-40B4-BE49-F238E27FC236}">
                <a16:creationId xmlns:a16="http://schemas.microsoft.com/office/drawing/2014/main" id="{3D0005B8-754F-4896-A7FE-7310A74E8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5629"/>
            <a:ext cx="3968313" cy="39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C88A71-07AF-4545-8061-3214F1C0F3E6}"/>
              </a:ext>
            </a:extLst>
          </p:cNvPr>
          <p:cNvSpPr txBox="1"/>
          <p:nvPr/>
        </p:nvSpPr>
        <p:spPr>
          <a:xfrm>
            <a:off x="0" y="5504092"/>
            <a:ext cx="3968313" cy="5847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Carbon fibre wind turbine </a:t>
            </a:r>
          </a:p>
          <a:p>
            <a:pPr algn="ctr"/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(SITA Composites)</a:t>
            </a:r>
            <a:endParaRPr lang="en-A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D565B-8CAC-4216-B0C5-2464BBF6771A}"/>
              </a:ext>
            </a:extLst>
          </p:cNvPr>
          <p:cNvSpPr txBox="1"/>
          <p:nvPr/>
        </p:nvSpPr>
        <p:spPr>
          <a:xfrm>
            <a:off x="8005597" y="5493626"/>
            <a:ext cx="3968313" cy="5847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Bending rig render </a:t>
            </a:r>
          </a:p>
          <a:p>
            <a:pPr algn="ctr"/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(Alexander </a:t>
            </a:r>
            <a:r>
              <a:rPr lang="en-AU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Malicki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AU" sz="2000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D93EB84-B146-4017-A19D-67547BA5E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8440" y="1437604"/>
            <a:ext cx="4162625" cy="3819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9D0F7E-4368-49A3-A0BF-EFBDC7B86A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0971" y="1457185"/>
            <a:ext cx="3397469" cy="3963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D2A16B-68FB-4CA6-8C96-EB50DCB2A8A1}"/>
              </a:ext>
            </a:extLst>
          </p:cNvPr>
          <p:cNvSpPr txBox="1"/>
          <p:nvPr/>
        </p:nvSpPr>
        <p:spPr>
          <a:xfrm>
            <a:off x="4504337" y="5491223"/>
            <a:ext cx="3410735" cy="5847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Carbon fibre test specimens</a:t>
            </a:r>
          </a:p>
          <a:p>
            <a:pPr algn="ctr"/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(Alexander </a:t>
            </a:r>
            <a:r>
              <a:rPr lang="en-AU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Malicki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80487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10515600" cy="888383"/>
          </a:xfrm>
        </p:spPr>
        <p:txBody>
          <a:bodyPr/>
          <a:lstStyle/>
          <a:p>
            <a:r>
              <a:rPr lang="en-US" dirty="0"/>
              <a:t>MMC Tower</a:t>
            </a:r>
            <a:endParaRPr lang="en-AU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FF4B527-09AE-4E05-B67E-840836986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485" y="516962"/>
            <a:ext cx="1865538" cy="841321"/>
          </a:xfrm>
          <a:prstGeom prst="rect">
            <a:avLst/>
          </a:prstGeom>
        </p:spPr>
      </p:pic>
      <p:pic>
        <p:nvPicPr>
          <p:cNvPr id="6" name="Picture 5" descr="A picture containing grass, tree, outdoor, weapon&#10;&#10;Description automatically generated">
            <a:extLst>
              <a:ext uri="{FF2B5EF4-FFF2-40B4-BE49-F238E27FC236}">
                <a16:creationId xmlns:a16="http://schemas.microsoft.com/office/drawing/2014/main" id="{CF0A8D64-810F-42F1-BED2-928544129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6844"/>
            <a:ext cx="6466254" cy="4312941"/>
          </a:xfrm>
          <a:prstGeom prst="rect">
            <a:avLst/>
          </a:prstGeom>
        </p:spPr>
      </p:pic>
      <p:pic>
        <p:nvPicPr>
          <p:cNvPr id="8" name="Picture 7" descr="A picture containing tree, outdoor, sky, land&#10;&#10;Description automatically generated">
            <a:extLst>
              <a:ext uri="{FF2B5EF4-FFF2-40B4-BE49-F238E27FC236}">
                <a16:creationId xmlns:a16="http://schemas.microsoft.com/office/drawing/2014/main" id="{5C764506-41ED-4AAE-85E8-317E7417C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031" y="-33507"/>
            <a:ext cx="4584970" cy="611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50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10515600" cy="888383"/>
          </a:xfrm>
        </p:spPr>
        <p:txBody>
          <a:bodyPr/>
          <a:lstStyle/>
          <a:p>
            <a:r>
              <a:rPr lang="en-US" dirty="0"/>
              <a:t>MMC Tower</a:t>
            </a:r>
            <a:endParaRPr lang="en-AU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FF4B527-09AE-4E05-B67E-840836986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485" y="516962"/>
            <a:ext cx="1865538" cy="841321"/>
          </a:xfrm>
          <a:prstGeom prst="rect">
            <a:avLst/>
          </a:prstGeom>
        </p:spPr>
      </p:pic>
      <p:pic>
        <p:nvPicPr>
          <p:cNvPr id="5" name="Picture 4" descr="A picture containing floor&#10;&#10;Description automatically generated">
            <a:extLst>
              <a:ext uri="{FF2B5EF4-FFF2-40B4-BE49-F238E27FC236}">
                <a16:creationId xmlns:a16="http://schemas.microsoft.com/office/drawing/2014/main" id="{DA436E6B-569B-4FDE-A925-CDB9F2BDF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1671"/>
            <a:ext cx="5697415" cy="4255428"/>
          </a:xfrm>
          <a:prstGeom prst="rect">
            <a:avLst/>
          </a:prstGeom>
        </p:spPr>
      </p:pic>
      <p:pic>
        <p:nvPicPr>
          <p:cNvPr id="9" name="Picture 8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904CEAB9-9D25-417F-8D96-34CCF488A7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176" y="0"/>
            <a:ext cx="4572824" cy="609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91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10515600" cy="888383"/>
          </a:xfrm>
        </p:spPr>
        <p:txBody>
          <a:bodyPr/>
          <a:lstStyle/>
          <a:p>
            <a:r>
              <a:rPr lang="en-US" dirty="0"/>
              <a:t>Tower simulation</a:t>
            </a:r>
            <a:endParaRPr lang="en-AU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86FDFB08-5730-4BD6-B956-59DA51176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1731" y="4734592"/>
            <a:ext cx="3203895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AFF0137B-4D00-42A6-9605-4D238577BD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" y="1404412"/>
            <a:ext cx="1554480" cy="46611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4EAA08-F665-4E46-A746-54946350E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0071" y="1919621"/>
            <a:ext cx="1322038" cy="132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F01C35-EE15-417E-BFF7-6AB1986C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1731" y="1919621"/>
            <a:ext cx="1322038" cy="132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7FFC9E0D-BCC2-4B75-A3A5-2FF7ECEC68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4" t="7441" r="25762" b="8894"/>
          <a:stretch/>
        </p:blipFill>
        <p:spPr>
          <a:xfrm>
            <a:off x="1684670" y="1450717"/>
            <a:ext cx="4358640" cy="3058192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A8EFB1AB-C937-4073-BA44-A795E272DB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3200" y="3520851"/>
            <a:ext cx="3390107" cy="23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10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758"/>
            <a:ext cx="10515600" cy="888383"/>
          </a:xfrm>
        </p:spPr>
        <p:txBody>
          <a:bodyPr/>
          <a:lstStyle/>
          <a:p>
            <a:r>
              <a:rPr lang="en-US" dirty="0"/>
              <a:t>Moving forward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60C4B-FF1D-492E-9DA6-1F01B7EDBA3B}"/>
              </a:ext>
            </a:extLst>
          </p:cNvPr>
          <p:cNvSpPr txBox="1"/>
          <p:nvPr/>
        </p:nvSpPr>
        <p:spPr>
          <a:xfrm>
            <a:off x="636639" y="1351263"/>
            <a:ext cx="107171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Engage with PRIC to work on these future plans and how we can collaborate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Buy the tower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Buy components for cold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Manufacture the custom parts such as nacelle and blades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Assemble tower at UNSW initial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Send the tower to Dome A early for testing along with meteorological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Send the turbine to Dome A and see how it performs</a:t>
            </a:r>
          </a:p>
        </p:txBody>
      </p:sp>
    </p:spTree>
    <p:extLst>
      <p:ext uri="{BB962C8B-B14F-4D97-AF65-F5344CB8AC3E}">
        <p14:creationId xmlns:p14="http://schemas.microsoft.com/office/powerpoint/2010/main" val="3507090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758"/>
            <a:ext cx="10515600" cy="888383"/>
          </a:xfrm>
        </p:spPr>
        <p:txBody>
          <a:bodyPr/>
          <a:lstStyle/>
          <a:p>
            <a:r>
              <a:rPr lang="en-US" dirty="0"/>
              <a:t>References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60C4B-FF1D-492E-9DA6-1F01B7EDBA3B}"/>
              </a:ext>
            </a:extLst>
          </p:cNvPr>
          <p:cNvSpPr txBox="1"/>
          <p:nvPr/>
        </p:nvSpPr>
        <p:spPr>
          <a:xfrm>
            <a:off x="636639" y="1351263"/>
            <a:ext cx="1071716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Besson, D. Z., Kennedy, D. M.,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Ratzlaff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, K., &amp; Young, R. (2014). Design, modeling and testing of the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Askaryan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Radio Array South Pole autonomous renewable power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stations.Nuclear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Instruments and Methods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inPhysics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Research Section A: Accelerators, Spectrometers, Detectors and Associated Equipment,763,521–532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0" i="0" dirty="0">
                <a:effectLst/>
                <a:latin typeface="Arial" panose="020B0604020202020204" pitchFamily="34" charset="0"/>
              </a:rPr>
              <a:t>Hu, Y., Hu, K., Shang, Z., Ashley, M. C. B., Ma, B., Du, F., Li, Z., Liu, Q., Wang, W., Yang, S., Yu, C., &amp; Zeng, Z.(2018). Meteorological Data from {KLAWS}-2G for an Astronomical Site Survey of Dome A, </a:t>
            </a:r>
            <a:r>
              <a:rPr lang="en-AU" sz="1600" b="0" i="0" dirty="0" err="1">
                <a:effectLst/>
                <a:latin typeface="Arial" panose="020B0604020202020204" pitchFamily="34" charset="0"/>
              </a:rPr>
              <a:t>Antarctica.Publications</a:t>
            </a:r>
            <a:r>
              <a:rPr lang="en-AU" sz="1600" b="0" i="0" dirty="0">
                <a:effectLst/>
                <a:latin typeface="Arial" panose="020B0604020202020204" pitchFamily="34" charset="0"/>
              </a:rPr>
              <a:t> of the Astronomical Society of the Pacific,131(995), 15001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Ma, B., Shang, Z., Hu, Y., Hu, K., Wang, Y., Yang, X., Ashley, M. C. B., Hickson, P., &amp; Jiang, P. (2020).Night-time measurements of astronomical seeing at Dome A in Antarctica.Nature,583(7818), 771–774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Yi, Z., &amp;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Zhongjun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W. (2017). Design and development of infrastructure of the Dome A Kunlun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Station.Advances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polar science,28(3), 214–227.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688041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A3A9B11-03F9-4D51-99BA-B14450DA3D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46866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05CAA1-73D2-4D1B-84DC-802DE880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6866" y="2013773"/>
            <a:ext cx="2545134" cy="283045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Also, any good acronym suggestions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are appreciated</a:t>
            </a:r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47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D56E-E5C0-45B3-A2EB-99B021B6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1562767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1EB6050-1A47-4A96-88F5-02172EDB6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758"/>
            <a:ext cx="10515600" cy="888383"/>
          </a:xfrm>
        </p:spPr>
        <p:txBody>
          <a:bodyPr/>
          <a:lstStyle/>
          <a:p>
            <a:r>
              <a:rPr lang="en-US" dirty="0"/>
              <a:t>Typical wind speed distribution Weibull</a:t>
            </a:r>
            <a:endParaRPr lang="en-A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DC113E-E3D4-499C-ADB8-8730BDEB4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846" y="1016999"/>
            <a:ext cx="7708308" cy="494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74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F18DA0-B1D8-4D34-9B00-6C789C688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00175"/>
            <a:ext cx="702945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A4BC5B-6C83-4A79-98D0-3213BB667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9450" y="1400175"/>
            <a:ext cx="516255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8BB0EDC-F7B4-45AF-BB40-43A90FC8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"/>
            <a:ext cx="10515600" cy="1325563"/>
          </a:xfrm>
        </p:spPr>
        <p:txBody>
          <a:bodyPr/>
          <a:lstStyle/>
          <a:p>
            <a:r>
              <a:rPr lang="en-US" dirty="0"/>
              <a:t>PLATO-A power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4750D-726F-4E1E-A4C6-696FBF7C188E}"/>
              </a:ext>
            </a:extLst>
          </p:cNvPr>
          <p:cNvSpPr txBox="1"/>
          <p:nvPr/>
        </p:nvSpPr>
        <p:spPr>
          <a:xfrm>
            <a:off x="7029450" y="5501700"/>
            <a:ext cx="5162550" cy="5847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Solar modules – another dozen modules were later added by PMO (</a:t>
            </a:r>
            <a:r>
              <a:rPr lang="en-AU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Zhenxi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Zhu - 2008)</a:t>
            </a:r>
            <a:endParaRPr lang="en-A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79366-9AD7-4C31-9268-E1E7055BF994}"/>
              </a:ext>
            </a:extLst>
          </p:cNvPr>
          <p:cNvSpPr txBox="1"/>
          <p:nvPr/>
        </p:nvSpPr>
        <p:spPr>
          <a:xfrm>
            <a:off x="0" y="5250681"/>
            <a:ext cx="7029450" cy="83099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Inside of the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engine module, showing 6 diesel engines, which run on Jet-A1 fuel. This is the PLATO-F module, it is similar to PLATO- A </a:t>
            </a:r>
          </a:p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(Michael Ashley - 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2007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785352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10515600" cy="1325563"/>
          </a:xfrm>
        </p:spPr>
        <p:txBody>
          <a:bodyPr/>
          <a:lstStyle/>
          <a:p>
            <a:r>
              <a:rPr lang="en-US" dirty="0"/>
              <a:t>Weather analysis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19D7A6-7AD3-4D31-B431-EE2AA9028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8674"/>
            <a:ext cx="6229351" cy="4351337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7000"/>
              </a:lnSpc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from KLAWS-2G from 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1/2015 –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9/2016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 speed and temperature every 2m up to 14m</a:t>
            </a:r>
          </a:p>
          <a:p>
            <a:pPr marL="457200" lvl="1" indent="0">
              <a:lnSpc>
                <a:spcPct val="107000"/>
              </a:lnSpc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Pressure and humidity at 2m</a:t>
            </a:r>
          </a:p>
          <a:p>
            <a:pPr marL="457200" lvl="1" indent="0">
              <a:lnSpc>
                <a:spcPct val="107000"/>
              </a:lnSpc>
              <a:buNone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9EAC45-CE32-490F-8082-297FC93BBE6B}"/>
              </a:ext>
            </a:extLst>
          </p:cNvPr>
          <p:cNvGrpSpPr/>
          <p:nvPr/>
        </p:nvGrpSpPr>
        <p:grpSpPr>
          <a:xfrm>
            <a:off x="7067549" y="214416"/>
            <a:ext cx="4962526" cy="5764109"/>
            <a:chOff x="7067549" y="214416"/>
            <a:chExt cx="4962526" cy="5764109"/>
          </a:xfrm>
        </p:grpSpPr>
        <p:pic>
          <p:nvPicPr>
            <p:cNvPr id="7" name="Picture 6" descr="A snowy field with a tower in the distance&#10;&#10;Description automatically generated with medium confidence">
              <a:extLst>
                <a:ext uri="{FF2B5EF4-FFF2-40B4-BE49-F238E27FC236}">
                  <a16:creationId xmlns:a16="http://schemas.microsoft.com/office/drawing/2014/main" id="{B3EA4CEF-1C4A-455A-BACD-7EDEE4882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67550" y="214416"/>
              <a:ext cx="4962525" cy="57641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536C81-1B35-4188-A9AD-B0AA32B473B0}"/>
                </a:ext>
              </a:extLst>
            </p:cNvPr>
            <p:cNvSpPr txBox="1"/>
            <p:nvPr/>
          </p:nvSpPr>
          <p:spPr>
            <a:xfrm>
              <a:off x="7067549" y="5638687"/>
              <a:ext cx="4962525" cy="33855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KLAWS - 2G </a:t>
              </a:r>
              <a:r>
                <a:rPr lang="en-AU" sz="1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(Xu Zhou and </a:t>
              </a:r>
              <a:r>
                <a:rPr lang="en-AU" sz="1600" b="0" i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Zhenxi</a:t>
              </a:r>
              <a:r>
                <a:rPr lang="en-AU" sz="1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Zhu)</a:t>
              </a:r>
              <a:endParaRPr lang="en-AU" sz="2000"/>
            </a:p>
          </p:txBody>
        </p:sp>
      </p:grpSp>
    </p:spTree>
    <p:extLst>
      <p:ext uri="{BB962C8B-B14F-4D97-AF65-F5344CB8AC3E}">
        <p14:creationId xmlns:p14="http://schemas.microsoft.com/office/powerpoint/2010/main" val="1743661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12F-76C5-410A-AD3C-1A1F7192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10515600" cy="888383"/>
          </a:xfrm>
        </p:spPr>
        <p:txBody>
          <a:bodyPr/>
          <a:lstStyle/>
          <a:p>
            <a:r>
              <a:rPr lang="en-US" dirty="0"/>
              <a:t>Antarctic construction and foundations</a:t>
            </a:r>
            <a:endParaRPr lang="en-AU" dirty="0"/>
          </a:p>
        </p:txBody>
      </p:sp>
      <p:pic>
        <p:nvPicPr>
          <p:cNvPr id="8" name="Picture 7" descr="A picture containing outdoor, sky, snow, building&#10;&#10;Description automatically generated">
            <a:extLst>
              <a:ext uri="{FF2B5EF4-FFF2-40B4-BE49-F238E27FC236}">
                <a16:creationId xmlns:a16="http://schemas.microsoft.com/office/drawing/2014/main" id="{FA7A6568-B16D-4480-ADF4-9FB5C8D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4255"/>
            <a:ext cx="5742039" cy="4306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B6B1FF-3B65-4F7C-89F9-E57CD06714DA}"/>
              </a:ext>
            </a:extLst>
          </p:cNvPr>
          <p:cNvSpPr txBox="1"/>
          <p:nvPr/>
        </p:nvSpPr>
        <p:spPr>
          <a:xfrm>
            <a:off x="0" y="5732232"/>
            <a:ext cx="5742039" cy="3385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</a:rPr>
              <a:t>Amundson-Scott South Pole Station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AU" sz="1600" b="0" i="0" dirty="0" err="1">
                <a:effectLst/>
                <a:latin typeface="Arial" panose="020B0604020202020204" pitchFamily="34" charset="0"/>
              </a:rPr>
              <a:t>Levent</a:t>
            </a:r>
            <a:r>
              <a:rPr lang="en-A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AU" sz="1600" b="0" i="0" dirty="0" err="1">
                <a:effectLst/>
                <a:latin typeface="Arial" panose="020B0604020202020204" pitchFamily="34" charset="0"/>
              </a:rPr>
              <a:t>Demirörs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AU" sz="2000" dirty="0"/>
          </a:p>
        </p:txBody>
      </p:sp>
      <p:pic>
        <p:nvPicPr>
          <p:cNvPr id="12" name="Picture 1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EAE0200-0EF6-40B6-ACC4-CE662A14E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094" y="1764255"/>
            <a:ext cx="6469906" cy="4306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A11BC-BDD1-4C77-A454-CE1BB0E27170}"/>
              </a:ext>
            </a:extLst>
          </p:cNvPr>
          <p:cNvSpPr txBox="1"/>
          <p:nvPr/>
        </p:nvSpPr>
        <p:spPr>
          <a:xfrm>
            <a:off x="5722094" y="5724554"/>
            <a:ext cx="6469906" cy="3385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</a:rPr>
              <a:t>Kunlun Station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Polar Research Institute of China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85609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77D353-B7B0-47DD-88FC-F8024CC4E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811" y="0"/>
            <a:ext cx="7676378" cy="601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1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BB0EDC-F7B4-45AF-BB40-43A90FC8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"/>
            <a:ext cx="10515600" cy="1325563"/>
          </a:xfrm>
        </p:spPr>
        <p:txBody>
          <a:bodyPr/>
          <a:lstStyle/>
          <a:p>
            <a:r>
              <a:rPr lang="en-US" dirty="0"/>
              <a:t>Benefits of wind power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6AEA1-335E-4DF2-B226-D89F286F6E69}"/>
              </a:ext>
            </a:extLst>
          </p:cNvPr>
          <p:cNvSpPr txBox="1"/>
          <p:nvPr/>
        </p:nvSpPr>
        <p:spPr>
          <a:xfrm>
            <a:off x="4799816" y="3226045"/>
            <a:ext cx="575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Reduced pollution</a:t>
            </a:r>
            <a:endParaRPr lang="en-A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CA0878-57E0-4FF0-9CE1-A0DAA2D9C8AF}"/>
              </a:ext>
            </a:extLst>
          </p:cNvPr>
          <p:cNvSpPr txBox="1"/>
          <p:nvPr/>
        </p:nvSpPr>
        <p:spPr>
          <a:xfrm>
            <a:off x="4771921" y="1675477"/>
            <a:ext cx="516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Reduced maintenance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4B931-1CD0-4A6F-AD89-D6449F564A71}"/>
              </a:ext>
            </a:extLst>
          </p:cNvPr>
          <p:cNvSpPr txBox="1"/>
          <p:nvPr/>
        </p:nvSpPr>
        <p:spPr>
          <a:xfrm>
            <a:off x="4771921" y="4720858"/>
            <a:ext cx="516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Increased power</a:t>
            </a:r>
            <a:endParaRPr lang="en-AU" dirty="0"/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31911BE6-4DE1-44E9-A98F-0A6806A5E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067" y="2779339"/>
            <a:ext cx="1299321" cy="1299321"/>
          </a:xfrm>
          <a:prstGeom prst="rect">
            <a:avLst/>
          </a:prstGeom>
        </p:spPr>
      </p:pic>
      <p:pic>
        <p:nvPicPr>
          <p:cNvPr id="7" name="Picture 6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7DEAD42-51FE-404E-9E82-3BCC84B64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361" y="1363885"/>
            <a:ext cx="1082732" cy="1084847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AFE3D0A6-E03A-477B-B85D-8CA123B5B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683" y="4240202"/>
            <a:ext cx="1422975" cy="142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80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BB0EDC-F7B4-45AF-BB40-43A90FC8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"/>
            <a:ext cx="10515600" cy="1325563"/>
          </a:xfrm>
        </p:spPr>
        <p:txBody>
          <a:bodyPr/>
          <a:lstStyle/>
          <a:p>
            <a:r>
              <a:rPr lang="en-US" dirty="0"/>
              <a:t>Issues at Dome A: Environment</a:t>
            </a:r>
            <a:endParaRPr lang="en-AU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B2A9897-24FE-473E-8DBD-F282B10BB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988597" y="4460335"/>
            <a:ext cx="1372156" cy="144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8A08F1-BCCD-4200-A246-9675B57DBFF6}"/>
              </a:ext>
            </a:extLst>
          </p:cNvPr>
          <p:cNvGrpSpPr/>
          <p:nvPr/>
        </p:nvGrpSpPr>
        <p:grpSpPr>
          <a:xfrm>
            <a:off x="2717925" y="3108440"/>
            <a:ext cx="7837779" cy="1139210"/>
            <a:chOff x="2717925" y="1187406"/>
            <a:chExt cx="7837779" cy="113921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DAD11496-8224-4254-A897-0C119A8423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2717925" y="1187406"/>
              <a:ext cx="1913501" cy="113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16AEA1-335E-4DF2-B226-D89F286F6E69}"/>
                </a:ext>
              </a:extLst>
            </p:cNvPr>
            <p:cNvSpPr txBox="1"/>
            <p:nvPr/>
          </p:nvSpPr>
          <p:spPr>
            <a:xfrm>
              <a:off x="4799815" y="1249179"/>
              <a:ext cx="57558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Least windy place on earth</a:t>
              </a:r>
              <a:br>
                <a:rPr lang="en-US"/>
              </a:br>
              <a:r>
                <a:rPr lang="en-US"/>
                <a:t>(average wind speed of 2.5 m/s measured 2 m above the snow)</a:t>
              </a:r>
              <a:endParaRPr lang="en-AU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B392E8-E6F2-454F-832E-08F355D62535}"/>
              </a:ext>
            </a:extLst>
          </p:cNvPr>
          <p:cNvGrpSpPr/>
          <p:nvPr/>
        </p:nvGrpSpPr>
        <p:grpSpPr>
          <a:xfrm>
            <a:off x="3085577" y="1094995"/>
            <a:ext cx="6848652" cy="1622631"/>
            <a:chOff x="3113472" y="2582160"/>
            <a:chExt cx="6848652" cy="162263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A95CBD-70C9-4D2B-925D-BF48F509B5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13472" y="2582160"/>
              <a:ext cx="955601" cy="1622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CA0878-57E0-4FF0-9CE1-A0DAA2D9C8AF}"/>
                </a:ext>
              </a:extLst>
            </p:cNvPr>
            <p:cNvSpPr txBox="1"/>
            <p:nvPr/>
          </p:nvSpPr>
          <p:spPr>
            <a:xfrm>
              <a:off x="4799816" y="3024143"/>
              <a:ext cx="51623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One </a:t>
              </a:r>
              <a:r>
                <a:rPr lang="en-US" sz="2400"/>
                <a:t>of the coldest places </a:t>
              </a:r>
              <a:r>
                <a:rPr lang="en-US" sz="2400" dirty="0"/>
                <a:t>on earth</a:t>
              </a:r>
              <a:br>
                <a:rPr lang="en-US" dirty="0"/>
              </a:br>
              <a:r>
                <a:rPr lang="en-US" dirty="0"/>
                <a:t>(reaching a minimum below of -80º C)</a:t>
              </a:r>
              <a:endParaRPr lang="en-AU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454B931-1CD0-4A6F-AD89-D6449F564A71}"/>
              </a:ext>
            </a:extLst>
          </p:cNvPr>
          <p:cNvSpPr txBox="1"/>
          <p:nvPr/>
        </p:nvSpPr>
        <p:spPr>
          <a:xfrm>
            <a:off x="4799816" y="4951689"/>
            <a:ext cx="516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Low pressure ~0.56 atm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425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BB0EDC-F7B4-45AF-BB40-43A90FC8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"/>
            <a:ext cx="10515600" cy="1325563"/>
          </a:xfrm>
        </p:spPr>
        <p:txBody>
          <a:bodyPr/>
          <a:lstStyle/>
          <a:p>
            <a:r>
              <a:rPr lang="en-US" dirty="0"/>
              <a:t>Issues at Dome A: Logistics</a:t>
            </a:r>
            <a:endParaRPr lang="en-AU" dirty="0"/>
          </a:p>
        </p:txBody>
      </p:sp>
      <p:pic>
        <p:nvPicPr>
          <p:cNvPr id="11" name="Picture 10" descr="Diagram, map&#10;&#10;Description automatically generated">
            <a:extLst>
              <a:ext uri="{FF2B5EF4-FFF2-40B4-BE49-F238E27FC236}">
                <a16:creationId xmlns:a16="http://schemas.microsoft.com/office/drawing/2014/main" id="{79C92498-AE16-43CB-AA1C-284BE3AD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8" y="1187406"/>
            <a:ext cx="4034246" cy="38065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FECE43-A2D4-4AC6-9C4D-FF19A8D276CA}"/>
              </a:ext>
            </a:extLst>
          </p:cNvPr>
          <p:cNvSpPr txBox="1"/>
          <p:nvPr/>
        </p:nvSpPr>
        <p:spPr>
          <a:xfrm>
            <a:off x="155728" y="5116362"/>
            <a:ext cx="407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Takes 2 weeks to reach it from the coast.</a:t>
            </a:r>
            <a:endParaRPr lang="en-AU" dirty="0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A46AB0FA-920C-43D9-9A49-4B73E3458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994" y="1187406"/>
            <a:ext cx="3560935" cy="22809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1C1FD1-7CB6-431F-AC2A-706D1D0D2AD8}"/>
              </a:ext>
            </a:extLst>
          </p:cNvPr>
          <p:cNvGrpSpPr/>
          <p:nvPr/>
        </p:nvGrpSpPr>
        <p:grpSpPr>
          <a:xfrm>
            <a:off x="7726565" y="1198201"/>
            <a:ext cx="4381687" cy="2878567"/>
            <a:chOff x="7726565" y="1198201"/>
            <a:chExt cx="4381687" cy="2878567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DA8A7C8A-77DA-45D7-A636-5387148EC0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26565" y="1198201"/>
              <a:ext cx="4381687" cy="2878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7C0ADE-E9F7-4DA2-8F8E-49209DCB6E58}"/>
                </a:ext>
              </a:extLst>
            </p:cNvPr>
            <p:cNvSpPr txBox="1"/>
            <p:nvPr/>
          </p:nvSpPr>
          <p:spPr>
            <a:xfrm>
              <a:off x="7726565" y="3799769"/>
              <a:ext cx="4381687" cy="27699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(Xu Zhou and </a:t>
              </a:r>
              <a:r>
                <a:rPr lang="en-AU" sz="1200" b="0" i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Zhenxi</a:t>
              </a:r>
              <a:r>
                <a:rPr lang="en-AU" sz="12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Zhu)</a:t>
              </a:r>
              <a:endParaRPr lang="en-AU" sz="16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8524149-2A41-41E4-8699-45D735929C3D}"/>
              </a:ext>
            </a:extLst>
          </p:cNvPr>
          <p:cNvSpPr txBox="1"/>
          <p:nvPr/>
        </p:nvSpPr>
        <p:spPr>
          <a:xfrm>
            <a:off x="4274000" y="4749726"/>
            <a:ext cx="3452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Dimensions of a standard 20-foot shipping container</a:t>
            </a:r>
            <a:endParaRPr lang="en-A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05440E-E5F1-409D-9CE8-B2C8EADD04D6}"/>
              </a:ext>
            </a:extLst>
          </p:cNvPr>
          <p:cNvSpPr txBox="1"/>
          <p:nvPr/>
        </p:nvSpPr>
        <p:spPr>
          <a:xfrm>
            <a:off x="8191125" y="5116361"/>
            <a:ext cx="3452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Maximum crane height at Dome A is 7m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466677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BB0EDC-F7B4-45AF-BB40-43A90FC8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Turbine constraints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105478-431F-49EC-873A-ED1A6A475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742950" lvl="1" indent="-285750">
              <a:lnSpc>
                <a:spcPct val="107000"/>
              </a:lnSpc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Nothing longer than 6m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 to 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onstruct by hand</a:t>
            </a:r>
            <a:endParaRPr lang="en-A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asy to maintain i.e. be able to be lowered</a:t>
            </a:r>
          </a:p>
          <a:p>
            <a:pPr marL="742950" lvl="1" indent="-285750">
              <a:lnSpc>
                <a:spcPct val="107000"/>
              </a:lnSpc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complexity to increase reliability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</a:pPr>
            <a:endParaRPr lang="en-A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7E300B1-60F1-49B5-98CA-FB8B827F3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742950" lvl="1" indent="-285750">
              <a:lnSpc>
                <a:spcPct val="107000"/>
              </a:lnSpc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 at low temperature</a:t>
            </a:r>
            <a:endParaRPr lang="en-A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 at a low wind speed</a:t>
            </a:r>
          </a:p>
          <a:p>
            <a:pPr marL="742950" lvl="1" indent="-285750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Aiming for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1kW long term average (10kW peak) power output</a:t>
            </a:r>
          </a:p>
          <a:p>
            <a:pPr marL="742950" lvl="1" indent="-285750">
              <a:lnSpc>
                <a:spcPct val="107000"/>
              </a:lnSpc>
            </a:pPr>
            <a:endParaRPr lang="en-A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1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D6F4920-D857-40EA-BC2B-177322B74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18"/>
          <a:stretch/>
        </p:blipFill>
        <p:spPr>
          <a:xfrm>
            <a:off x="4145280" y="1116879"/>
            <a:ext cx="7620002" cy="42515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8BB0EDC-F7B4-45AF-BB40-43A90FC8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4" y="0"/>
            <a:ext cx="10515600" cy="1325563"/>
          </a:xfrm>
        </p:spPr>
        <p:txBody>
          <a:bodyPr/>
          <a:lstStyle/>
          <a:p>
            <a:r>
              <a:rPr lang="en-US" dirty="0"/>
              <a:t>Turbine design</a:t>
            </a:r>
            <a:endParaRPr lang="en-AU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ECC93B7-90BD-45AF-ADD3-2EE20A2CC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710" t="70993" r="67147" b="-2938"/>
          <a:stretch/>
        </p:blipFill>
        <p:spPr>
          <a:xfrm>
            <a:off x="-121920" y="4775631"/>
            <a:ext cx="4267200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60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1_Arial.potx" id="{7AF85D01-0D98-4808-B308-5C979518732A}" vid="{E54996E4-9D1B-435E-8F90-66B0ECAA79A2}"/>
    </a:ext>
  </a:extLst>
</a:theme>
</file>

<file path=ppt/theme/theme2.xml><?xml version="1.0" encoding="utf-8"?>
<a:theme xmlns:a="http://schemas.openxmlformats.org/drawingml/2006/main" name="1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1_Arial.potx" id="{7AF85D01-0D98-4808-B308-5C979518732A}" vid="{4AE740AE-78B2-4FA8-91B8-C742AEB9CD4D}"/>
    </a:ext>
  </a:extLst>
</a:theme>
</file>

<file path=ppt/theme/theme3.xml><?xml version="1.0" encoding="utf-8"?>
<a:theme xmlns:a="http://schemas.openxmlformats.org/drawingml/2006/main" name="2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1_Arial.potx" id="{7AF85D01-0D98-4808-B308-5C979518732A}" vid="{E68BFF85-257F-45DE-A0EB-FC65930785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review 1</Template>
  <TotalTime>6750</TotalTime>
  <Words>861</Words>
  <Application>Microsoft Office PowerPoint</Application>
  <PresentationFormat>Widescreen</PresentationFormat>
  <Paragraphs>136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</vt:lpstr>
      <vt:lpstr>Calibri</vt:lpstr>
      <vt:lpstr>Cambria Math</vt:lpstr>
      <vt:lpstr>Office Theme</vt:lpstr>
      <vt:lpstr>1_Custom Design</vt:lpstr>
      <vt:lpstr>2_Custom Design</vt:lpstr>
      <vt:lpstr>Dome A Wind Turbine</vt:lpstr>
      <vt:lpstr>Dome-A</vt:lpstr>
      <vt:lpstr>PLATO-A power</vt:lpstr>
      <vt:lpstr>PowerPoint Presentation</vt:lpstr>
      <vt:lpstr>Benefits of wind power</vt:lpstr>
      <vt:lpstr>Issues at Dome A: Environment</vt:lpstr>
      <vt:lpstr>Issues at Dome A: Logistics</vt:lpstr>
      <vt:lpstr>Turbine constraints</vt:lpstr>
      <vt:lpstr>Turbine design</vt:lpstr>
      <vt:lpstr>PowerPoint Presentation</vt:lpstr>
      <vt:lpstr>Weather data</vt:lpstr>
      <vt:lpstr>Wind data</vt:lpstr>
      <vt:lpstr>Energy simulation</vt:lpstr>
      <vt:lpstr>Energy simulation</vt:lpstr>
      <vt:lpstr>Antarctic wind turbines</vt:lpstr>
      <vt:lpstr>PowerPoint Presentation</vt:lpstr>
      <vt:lpstr>PowerPoint Presentation</vt:lpstr>
      <vt:lpstr>Bearings</vt:lpstr>
      <vt:lpstr>Generators</vt:lpstr>
      <vt:lpstr>Blade design Rosemary Barnes, UNSW PhD 2016</vt:lpstr>
      <vt:lpstr>Low temperature carbon fibre Alexander Malicki, UNSW 4th year engineering thesis, 2018</vt:lpstr>
      <vt:lpstr>MMC Tower</vt:lpstr>
      <vt:lpstr>MMC Tower</vt:lpstr>
      <vt:lpstr>Tower simulation</vt:lpstr>
      <vt:lpstr>Moving forward</vt:lpstr>
      <vt:lpstr>References</vt:lpstr>
      <vt:lpstr>Also, any good acronym suggestions  are appreciated</vt:lpstr>
      <vt:lpstr>Back up slides</vt:lpstr>
      <vt:lpstr>Typical wind speed distribution Weibull</vt:lpstr>
      <vt:lpstr>Weather analysis</vt:lpstr>
      <vt:lpstr>Antarctic construction and foundations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Dome A Wind Turbine</dc:title>
  <dc:creator>Matthew Gerges</dc:creator>
  <cp:lastModifiedBy>Matthew Gerges</cp:lastModifiedBy>
  <cp:revision>1</cp:revision>
  <dcterms:created xsi:type="dcterms:W3CDTF">2021-02-21T23:24:54Z</dcterms:created>
  <dcterms:modified xsi:type="dcterms:W3CDTF">2021-09-10T06:17:58Z</dcterms:modified>
</cp:coreProperties>
</file>