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455" r:id="rId4"/>
    <p:sldId id="313" r:id="rId5"/>
    <p:sldId id="314" r:id="rId6"/>
    <p:sldId id="315" r:id="rId7"/>
    <p:sldId id="259" r:id="rId8"/>
    <p:sldId id="434" r:id="rId9"/>
    <p:sldId id="431" r:id="rId10"/>
    <p:sldId id="466" r:id="rId11"/>
    <p:sldId id="260" r:id="rId12"/>
    <p:sldId id="467" r:id="rId13"/>
    <p:sldId id="465" r:id="rId14"/>
    <p:sldId id="435" r:id="rId15"/>
    <p:sldId id="438" r:id="rId16"/>
    <p:sldId id="439" r:id="rId17"/>
    <p:sldId id="440" r:id="rId18"/>
    <p:sldId id="441" r:id="rId19"/>
    <p:sldId id="442" r:id="rId20"/>
    <p:sldId id="443" r:id="rId21"/>
    <p:sldId id="445" r:id="rId22"/>
    <p:sldId id="446" r:id="rId23"/>
    <p:sldId id="460" r:id="rId24"/>
    <p:sldId id="463" r:id="rId25"/>
    <p:sldId id="458" r:id="rId26"/>
    <p:sldId id="461" r:id="rId27"/>
    <p:sldId id="462" r:id="rId28"/>
    <p:sldId id="457" r:id="rId29"/>
    <p:sldId id="464" r:id="rId30"/>
    <p:sldId id="454" r:id="rId31"/>
    <p:sldId id="447" r:id="rId32"/>
    <p:sldId id="4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59017-468C-4E58-B834-B2FE5DF12AEB}" v="936" dt="2021-09-10T09:05:41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hoN MU" userId="a21b83167f125b7e" providerId="Windows Live" clId="Web-{19E59017-468C-4E58-B834-B2FE5DF12AEB}"/>
    <pc:docChg chg="modSld">
      <pc:chgData name="FhoN MU" userId="a21b83167f125b7e" providerId="Windows Live" clId="Web-{19E59017-468C-4E58-B834-B2FE5DF12AEB}" dt="2021-09-10T09:05:40.747" v="469" actId="20577"/>
      <pc:docMkLst>
        <pc:docMk/>
      </pc:docMkLst>
      <pc:sldChg chg="addSp modSp">
        <pc:chgData name="FhoN MU" userId="a21b83167f125b7e" providerId="Windows Live" clId="Web-{19E59017-468C-4E58-B834-B2FE5DF12AEB}" dt="2021-09-10T08:56:45.626" v="283" actId="20577"/>
        <pc:sldMkLst>
          <pc:docMk/>
          <pc:sldMk cId="2945041534" sldId="259"/>
        </pc:sldMkLst>
        <pc:spChg chg="mod">
          <ac:chgData name="FhoN MU" userId="a21b83167f125b7e" providerId="Windows Live" clId="Web-{19E59017-468C-4E58-B834-B2FE5DF12AEB}" dt="2021-09-10T08:54:51.624" v="256" actId="20577"/>
          <ac:spMkLst>
            <pc:docMk/>
            <pc:sldMk cId="2945041534" sldId="259"/>
            <ac:spMk id="43" creationId="{E9DB0E7F-0E51-4381-9284-101CB8FD8A06}"/>
          </ac:spMkLst>
        </pc:spChg>
        <pc:spChg chg="add mod">
          <ac:chgData name="FhoN MU" userId="a21b83167f125b7e" providerId="Windows Live" clId="Web-{19E59017-468C-4E58-B834-B2FE5DF12AEB}" dt="2021-09-10T08:56:45.626" v="283" actId="20577"/>
          <ac:spMkLst>
            <pc:docMk/>
            <pc:sldMk cId="2945041534" sldId="259"/>
            <ac:spMk id="45" creationId="{DB4EB1F2-0E61-47FA-88CB-1669C14400E5}"/>
          </ac:spMkLst>
        </pc:spChg>
      </pc:sldChg>
      <pc:sldChg chg="modSp">
        <pc:chgData name="FhoN MU" userId="a21b83167f125b7e" providerId="Windows Live" clId="Web-{19E59017-468C-4E58-B834-B2FE5DF12AEB}" dt="2021-09-10T08:55:48.719" v="259" actId="20577"/>
        <pc:sldMkLst>
          <pc:docMk/>
          <pc:sldMk cId="31063362" sldId="260"/>
        </pc:sldMkLst>
        <pc:spChg chg="mod">
          <ac:chgData name="FhoN MU" userId="a21b83167f125b7e" providerId="Windows Live" clId="Web-{19E59017-468C-4E58-B834-B2FE5DF12AEB}" dt="2021-09-10T08:55:48.719" v="259" actId="20577"/>
          <ac:spMkLst>
            <pc:docMk/>
            <pc:sldMk cId="31063362" sldId="260"/>
            <ac:spMk id="3" creationId="{581BE290-8B6F-4D48-8846-A9AB72C5BF40}"/>
          </ac:spMkLst>
        </pc:spChg>
      </pc:sldChg>
      <pc:sldChg chg="modSp">
        <pc:chgData name="FhoN MU" userId="a21b83167f125b7e" providerId="Windows Live" clId="Web-{19E59017-468C-4E58-B834-B2FE5DF12AEB}" dt="2021-09-10T08:54:00.154" v="254" actId="20577"/>
        <pc:sldMkLst>
          <pc:docMk/>
          <pc:sldMk cId="1120327949" sldId="431"/>
        </pc:sldMkLst>
        <pc:spChg chg="mod">
          <ac:chgData name="FhoN MU" userId="a21b83167f125b7e" providerId="Windows Live" clId="Web-{19E59017-468C-4E58-B834-B2FE5DF12AEB}" dt="2021-09-10T08:54:00.154" v="254" actId="20577"/>
          <ac:spMkLst>
            <pc:docMk/>
            <pc:sldMk cId="1120327949" sldId="431"/>
            <ac:spMk id="8" creationId="{00000000-0000-0000-0000-000000000000}"/>
          </ac:spMkLst>
        </pc:spChg>
        <pc:spChg chg="mod">
          <ac:chgData name="FhoN MU" userId="a21b83167f125b7e" providerId="Windows Live" clId="Web-{19E59017-468C-4E58-B834-B2FE5DF12AEB}" dt="2021-09-10T08:53:38.701" v="249" actId="20577"/>
          <ac:spMkLst>
            <pc:docMk/>
            <pc:sldMk cId="1120327949" sldId="431"/>
            <ac:spMk id="9" creationId="{00000000-0000-0000-0000-000000000000}"/>
          </ac:spMkLst>
        </pc:spChg>
      </pc:sldChg>
      <pc:sldChg chg="addSp modSp">
        <pc:chgData name="FhoN MU" userId="a21b83167f125b7e" providerId="Windows Live" clId="Web-{19E59017-468C-4E58-B834-B2FE5DF12AEB}" dt="2021-09-10T09:03:16.947" v="464" actId="20577"/>
        <pc:sldMkLst>
          <pc:docMk/>
          <pc:sldMk cId="3731539025" sldId="437"/>
        </pc:sldMkLst>
        <pc:spChg chg="add">
          <ac:chgData name="FhoN MU" userId="a21b83167f125b7e" providerId="Windows Live" clId="Web-{19E59017-468C-4E58-B834-B2FE5DF12AEB}" dt="2021-09-10T08:59:24.630" v="344"/>
          <ac:spMkLst>
            <pc:docMk/>
            <pc:sldMk cId="3731539025" sldId="437"/>
            <ac:spMk id="2" creationId="{EAE81FBC-60D6-4CD7-9F9F-20DDC2D695AD}"/>
          </ac:spMkLst>
        </pc:spChg>
        <pc:spChg chg="mod">
          <ac:chgData name="FhoN MU" userId="a21b83167f125b7e" providerId="Windows Live" clId="Web-{19E59017-468C-4E58-B834-B2FE5DF12AEB}" dt="2021-09-10T09:01:24.413" v="408" actId="20577"/>
          <ac:spMkLst>
            <pc:docMk/>
            <pc:sldMk cId="3731539025" sldId="437"/>
            <ac:spMk id="8" creationId="{00000000-0000-0000-0000-000000000000}"/>
          </ac:spMkLst>
        </pc:spChg>
        <pc:spChg chg="mod">
          <ac:chgData name="FhoN MU" userId="a21b83167f125b7e" providerId="Windows Live" clId="Web-{19E59017-468C-4E58-B834-B2FE5DF12AEB}" dt="2021-09-10T09:00:59.632" v="399" actId="20577"/>
          <ac:spMkLst>
            <pc:docMk/>
            <pc:sldMk cId="3731539025" sldId="437"/>
            <ac:spMk id="9" creationId="{00000000-0000-0000-0000-000000000000}"/>
          </ac:spMkLst>
        </pc:spChg>
        <pc:spChg chg="add mod">
          <ac:chgData name="FhoN MU" userId="a21b83167f125b7e" providerId="Windows Live" clId="Web-{19E59017-468C-4E58-B834-B2FE5DF12AEB}" dt="2021-09-10T09:03:16.947" v="464" actId="20577"/>
          <ac:spMkLst>
            <pc:docMk/>
            <pc:sldMk cId="3731539025" sldId="437"/>
            <ac:spMk id="38" creationId="{758CEA69-70D4-40CD-9E36-2178DDE13BDD}"/>
          </ac:spMkLst>
        </pc:spChg>
      </pc:sldChg>
      <pc:sldChg chg="addSp delSp modSp">
        <pc:chgData name="FhoN MU" userId="a21b83167f125b7e" providerId="Windows Live" clId="Web-{19E59017-468C-4E58-B834-B2FE5DF12AEB}" dt="2021-09-10T08:53:02.419" v="246" actId="1076"/>
        <pc:sldMkLst>
          <pc:docMk/>
          <pc:sldMk cId="374151955" sldId="455"/>
        </pc:sldMkLst>
        <pc:spChg chg="mod">
          <ac:chgData name="FhoN MU" userId="a21b83167f125b7e" providerId="Windows Live" clId="Web-{19E59017-468C-4E58-B834-B2FE5DF12AEB}" dt="2021-09-10T08:42:00.421" v="2" actId="1076"/>
          <ac:spMkLst>
            <pc:docMk/>
            <pc:sldMk cId="374151955" sldId="455"/>
            <ac:spMk id="2" creationId="{45D89BD5-2DDA-48F0-920D-12352B93C059}"/>
          </ac:spMkLst>
        </pc:spChg>
        <pc:spChg chg="mod">
          <ac:chgData name="FhoN MU" userId="a21b83167f125b7e" providerId="Windows Live" clId="Web-{19E59017-468C-4E58-B834-B2FE5DF12AEB}" dt="2021-09-10T08:49:05.508" v="211" actId="20577"/>
          <ac:spMkLst>
            <pc:docMk/>
            <pc:sldMk cId="374151955" sldId="455"/>
            <ac:spMk id="3" creationId="{B48BF156-D343-4FF7-BF2D-078590F4C19E}"/>
          </ac:spMkLst>
        </pc:spChg>
        <pc:picChg chg="del">
          <ac:chgData name="FhoN MU" userId="a21b83167f125b7e" providerId="Windows Live" clId="Web-{19E59017-468C-4E58-B834-B2FE5DF12AEB}" dt="2021-09-10T08:41:49.608" v="0"/>
          <ac:picMkLst>
            <pc:docMk/>
            <pc:sldMk cId="374151955" sldId="455"/>
            <ac:picMk id="4" creationId="{00000000-0000-0000-0000-000000000000}"/>
          </ac:picMkLst>
        </pc:picChg>
        <pc:picChg chg="add mod">
          <ac:chgData name="FhoN MU" userId="a21b83167f125b7e" providerId="Windows Live" clId="Web-{19E59017-468C-4E58-B834-B2FE5DF12AEB}" dt="2021-09-10T08:51:51.699" v="238" actId="1076"/>
          <ac:picMkLst>
            <pc:docMk/>
            <pc:sldMk cId="374151955" sldId="455"/>
            <ac:picMk id="5" creationId="{58A71806-FF4B-4E06-BCCD-E357CCACB679}"/>
          </ac:picMkLst>
        </pc:picChg>
        <pc:picChg chg="add del mod">
          <ac:chgData name="FhoN MU" userId="a21b83167f125b7e" providerId="Windows Live" clId="Web-{19E59017-468C-4E58-B834-B2FE5DF12AEB}" dt="2021-09-10T08:50:47.432" v="220"/>
          <ac:picMkLst>
            <pc:docMk/>
            <pc:sldMk cId="374151955" sldId="455"/>
            <ac:picMk id="6" creationId="{6EC50B51-B7D1-49BD-9246-005AEB03F013}"/>
          </ac:picMkLst>
        </pc:picChg>
        <pc:picChg chg="add mod">
          <ac:chgData name="FhoN MU" userId="a21b83167f125b7e" providerId="Windows Live" clId="Web-{19E59017-468C-4E58-B834-B2FE5DF12AEB}" dt="2021-09-10T08:51:54.058" v="240" actId="1076"/>
          <ac:picMkLst>
            <pc:docMk/>
            <pc:sldMk cId="374151955" sldId="455"/>
            <ac:picMk id="7" creationId="{C1DBCF24-3B74-4281-ABA9-26DA3050E283}"/>
          </ac:picMkLst>
        </pc:picChg>
        <pc:picChg chg="add mod">
          <ac:chgData name="FhoN MU" userId="a21b83167f125b7e" providerId="Windows Live" clId="Web-{19E59017-468C-4E58-B834-B2FE5DF12AEB}" dt="2021-09-10T08:51:52.699" v="239" actId="1076"/>
          <ac:picMkLst>
            <pc:docMk/>
            <pc:sldMk cId="374151955" sldId="455"/>
            <ac:picMk id="8" creationId="{03432CE9-8481-4CE5-BC6C-CB875CC078BC}"/>
          </ac:picMkLst>
        </pc:picChg>
        <pc:picChg chg="add mod">
          <ac:chgData name="FhoN MU" userId="a21b83167f125b7e" providerId="Windows Live" clId="Web-{19E59017-468C-4E58-B834-B2FE5DF12AEB}" dt="2021-09-10T08:53:02.419" v="246" actId="1076"/>
          <ac:picMkLst>
            <pc:docMk/>
            <pc:sldMk cId="374151955" sldId="455"/>
            <ac:picMk id="9" creationId="{58B982A2-3906-460D-9EAF-20AFD2B61DF8}"/>
          </ac:picMkLst>
        </pc:picChg>
        <pc:picChg chg="add mod">
          <ac:chgData name="FhoN MU" userId="a21b83167f125b7e" providerId="Windows Live" clId="Web-{19E59017-468C-4E58-B834-B2FE5DF12AEB}" dt="2021-09-10T08:53:00.591" v="245" actId="14100"/>
          <ac:picMkLst>
            <pc:docMk/>
            <pc:sldMk cId="374151955" sldId="455"/>
            <ac:picMk id="10" creationId="{8BCE1870-7167-4FDC-A210-45C6FAC7EADF}"/>
          </ac:picMkLst>
        </pc:picChg>
      </pc:sldChg>
      <pc:sldChg chg="modSp">
        <pc:chgData name="FhoN MU" userId="a21b83167f125b7e" providerId="Windows Live" clId="Web-{19E59017-468C-4E58-B834-B2FE5DF12AEB}" dt="2021-09-10T09:05:40.747" v="469" actId="20577"/>
        <pc:sldMkLst>
          <pc:docMk/>
          <pc:sldMk cId="3454907564" sldId="457"/>
        </pc:sldMkLst>
        <pc:spChg chg="mod">
          <ac:chgData name="FhoN MU" userId="a21b83167f125b7e" providerId="Windows Live" clId="Web-{19E59017-468C-4E58-B834-B2FE5DF12AEB}" dt="2021-09-10T09:05:40.747" v="469" actId="20577"/>
          <ac:spMkLst>
            <pc:docMk/>
            <pc:sldMk cId="3454907564" sldId="457"/>
            <ac:spMk id="11" creationId="{C62D293C-6FE5-42BE-B865-E20F2A3010A7}"/>
          </ac:spMkLst>
        </pc:spChg>
      </pc:sldChg>
      <pc:sldChg chg="modSp">
        <pc:chgData name="FhoN MU" userId="a21b83167f125b7e" providerId="Windows Live" clId="Web-{19E59017-468C-4E58-B834-B2FE5DF12AEB}" dt="2021-09-10T09:05:36.606" v="468" actId="20577"/>
        <pc:sldMkLst>
          <pc:docMk/>
          <pc:sldMk cId="1776867906" sldId="462"/>
        </pc:sldMkLst>
        <pc:spChg chg="mod">
          <ac:chgData name="FhoN MU" userId="a21b83167f125b7e" providerId="Windows Live" clId="Web-{19E59017-468C-4E58-B834-B2FE5DF12AEB}" dt="2021-09-10T09:05:36.606" v="468" actId="20577"/>
          <ac:spMkLst>
            <pc:docMk/>
            <pc:sldMk cId="1776867906" sldId="462"/>
            <ac:spMk id="2" creationId="{E23DA84F-B8C5-4571-8D80-CBAC9286CD20}"/>
          </ac:spMkLst>
        </pc:spChg>
      </pc:sldChg>
    </pc:docChg>
  </pc:docChgLst>
  <pc:docChgLst>
    <pc:chgData name="เอกวิทย์ กิตติยะ" userId="0d87a0aa390557c4" providerId="LiveId" clId="{5F0D5114-D73C-4197-91C0-B20C4AE3ADE4}"/>
    <pc:docChg chg="undo custSel addSld delSld modSld sldOrd">
      <pc:chgData name="เอกวิทย์ กิตติยะ" userId="0d87a0aa390557c4" providerId="LiveId" clId="{5F0D5114-D73C-4197-91C0-B20C4AE3ADE4}" dt="2021-09-10T14:30:02.187" v="3060" actId="20577"/>
      <pc:docMkLst>
        <pc:docMk/>
      </pc:docMkLst>
      <pc:sldChg chg="del">
        <pc:chgData name="เอกวิทย์ กิตติยะ" userId="0d87a0aa390557c4" providerId="LiveId" clId="{5F0D5114-D73C-4197-91C0-B20C4AE3ADE4}" dt="2021-09-09T09:38:42.671" v="164" actId="47"/>
        <pc:sldMkLst>
          <pc:docMk/>
          <pc:sldMk cId="2907560579" sldId="256"/>
        </pc:sldMkLst>
      </pc:sldChg>
      <pc:sldChg chg="modSp mod ord modShow">
        <pc:chgData name="เอกวิทย์ กิตติยะ" userId="0d87a0aa390557c4" providerId="LiveId" clId="{5F0D5114-D73C-4197-91C0-B20C4AE3ADE4}" dt="2021-09-10T12:28:01.280" v="2895"/>
        <pc:sldMkLst>
          <pc:docMk/>
          <pc:sldMk cId="2945041534" sldId="259"/>
        </pc:sldMkLst>
        <pc:spChg chg="mod">
          <ac:chgData name="เอกวิทย์ กิตติยะ" userId="0d87a0aa390557c4" providerId="LiveId" clId="{5F0D5114-D73C-4197-91C0-B20C4AE3ADE4}" dt="2021-09-09T15:20:35.738" v="435" actId="20577"/>
          <ac:spMkLst>
            <pc:docMk/>
            <pc:sldMk cId="2945041534" sldId="259"/>
            <ac:spMk id="43" creationId="{E9DB0E7F-0E51-4381-9284-101CB8FD8A06}"/>
          </ac:spMkLst>
        </pc:spChg>
      </pc:sldChg>
      <pc:sldChg chg="modSp new mod ord modShow">
        <pc:chgData name="เอกวิทย์ กิตติยะ" userId="0d87a0aa390557c4" providerId="LiveId" clId="{5F0D5114-D73C-4197-91C0-B20C4AE3ADE4}" dt="2021-09-10T07:06:38.956" v="1162"/>
        <pc:sldMkLst>
          <pc:docMk/>
          <pc:sldMk cId="31063362" sldId="260"/>
        </pc:sldMkLst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1063362" sldId="260"/>
            <ac:spMk id="2" creationId="{44D51F11-42F5-48F2-8E51-FBF14B2F34E1}"/>
          </ac:spMkLst>
        </pc:spChg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1063362" sldId="260"/>
            <ac:spMk id="3" creationId="{581BE290-8B6F-4D48-8846-A9AB72C5BF40}"/>
          </ac:spMkLst>
        </pc:spChg>
      </pc:sldChg>
      <pc:sldChg chg="modSp new mod">
        <pc:chgData name="เอกวิทย์ กิตติยะ" userId="0d87a0aa390557c4" providerId="LiveId" clId="{5F0D5114-D73C-4197-91C0-B20C4AE3ADE4}" dt="2021-09-04T12:51:39.232" v="150" actId="20577"/>
        <pc:sldMkLst>
          <pc:docMk/>
          <pc:sldMk cId="1749716155" sldId="261"/>
        </pc:sldMkLst>
        <pc:spChg chg="mod">
          <ac:chgData name="เอกวิทย์ กิตติยะ" userId="0d87a0aa390557c4" providerId="LiveId" clId="{5F0D5114-D73C-4197-91C0-B20C4AE3ADE4}" dt="2021-09-04T12:48:51.123" v="78" actId="20577"/>
          <ac:spMkLst>
            <pc:docMk/>
            <pc:sldMk cId="1749716155" sldId="261"/>
            <ac:spMk id="2" creationId="{D577BAF1-3E25-43D2-8611-EFF23C2AD38B}"/>
          </ac:spMkLst>
        </pc:spChg>
        <pc:spChg chg="mod">
          <ac:chgData name="เอกวิทย์ กิตติยะ" userId="0d87a0aa390557c4" providerId="LiveId" clId="{5F0D5114-D73C-4197-91C0-B20C4AE3ADE4}" dt="2021-09-04T12:51:39.232" v="150" actId="20577"/>
          <ac:spMkLst>
            <pc:docMk/>
            <pc:sldMk cId="1749716155" sldId="261"/>
            <ac:spMk id="3" creationId="{76F38654-07C3-4DD0-9702-30E848E24B19}"/>
          </ac:spMkLst>
        </pc:spChg>
      </pc:sldChg>
      <pc:sldChg chg="modSp new mod">
        <pc:chgData name="เอกวิทย์ กิตติยะ" userId="0d87a0aa390557c4" providerId="LiveId" clId="{5F0D5114-D73C-4197-91C0-B20C4AE3ADE4}" dt="2021-09-04T12:52:20.595" v="158" actId="20577"/>
        <pc:sldMkLst>
          <pc:docMk/>
          <pc:sldMk cId="98314971" sldId="262"/>
        </pc:sldMkLst>
        <pc:spChg chg="mod">
          <ac:chgData name="เอกวิทย์ กิตติยะ" userId="0d87a0aa390557c4" providerId="LiveId" clId="{5F0D5114-D73C-4197-91C0-B20C4AE3ADE4}" dt="2021-09-04T12:52:20.595" v="158" actId="20577"/>
          <ac:spMkLst>
            <pc:docMk/>
            <pc:sldMk cId="98314971" sldId="262"/>
            <ac:spMk id="2" creationId="{0C51A620-3390-49C8-83D1-5CE7B13C5DEB}"/>
          </ac:spMkLst>
        </pc:spChg>
      </pc:sldChg>
      <pc:sldChg chg="mod modShow">
        <pc:chgData name="เอกวิทย์ กิตติยะ" userId="0d87a0aa390557c4" providerId="LiveId" clId="{5F0D5114-D73C-4197-91C0-B20C4AE3ADE4}" dt="2021-09-10T06:59:49.263" v="1079" actId="729"/>
        <pc:sldMkLst>
          <pc:docMk/>
          <pc:sldMk cId="4171040577" sldId="313"/>
        </pc:sldMkLst>
      </pc:sldChg>
      <pc:sldChg chg="mod modShow">
        <pc:chgData name="เอกวิทย์ กิตติยะ" userId="0d87a0aa390557c4" providerId="LiveId" clId="{5F0D5114-D73C-4197-91C0-B20C4AE3ADE4}" dt="2021-09-10T06:59:49.263" v="1079" actId="729"/>
        <pc:sldMkLst>
          <pc:docMk/>
          <pc:sldMk cId="296541009" sldId="314"/>
        </pc:sldMkLst>
      </pc:sldChg>
      <pc:sldChg chg="addSp modSp mod">
        <pc:chgData name="เอกวิทย์ กิตติยะ" userId="0d87a0aa390557c4" providerId="LiveId" clId="{5F0D5114-D73C-4197-91C0-B20C4AE3ADE4}" dt="2021-09-10T06:59:44.525" v="1078" actId="1076"/>
        <pc:sldMkLst>
          <pc:docMk/>
          <pc:sldMk cId="3002078058" sldId="315"/>
        </pc:sldMkLst>
        <pc:spChg chg="add mod">
          <ac:chgData name="เอกวิทย์ กิตติยะ" userId="0d87a0aa390557c4" providerId="LiveId" clId="{5F0D5114-D73C-4197-91C0-B20C4AE3ADE4}" dt="2021-09-10T06:59:44.525" v="1078" actId="1076"/>
          <ac:spMkLst>
            <pc:docMk/>
            <pc:sldMk cId="3002078058" sldId="315"/>
            <ac:spMk id="5" creationId="{A6070337-5088-4CDA-A885-9ED27D1E9613}"/>
          </ac:spMkLst>
        </pc:spChg>
        <pc:spChg chg="add mod">
          <ac:chgData name="เอกวิทย์ กิตติยะ" userId="0d87a0aa390557c4" providerId="LiveId" clId="{5F0D5114-D73C-4197-91C0-B20C4AE3ADE4}" dt="2021-09-10T06:59:44.525" v="1078" actId="1076"/>
          <ac:spMkLst>
            <pc:docMk/>
            <pc:sldMk cId="3002078058" sldId="315"/>
            <ac:spMk id="6" creationId="{D0C5C7CA-CFAE-4F08-843E-1E026155385A}"/>
          </ac:spMkLst>
        </pc:spChg>
        <pc:spChg chg="add mod">
          <ac:chgData name="เอกวิทย์ กิตติยะ" userId="0d87a0aa390557c4" providerId="LiveId" clId="{5F0D5114-D73C-4197-91C0-B20C4AE3ADE4}" dt="2021-09-10T06:59:44.525" v="1078" actId="1076"/>
          <ac:spMkLst>
            <pc:docMk/>
            <pc:sldMk cId="3002078058" sldId="315"/>
            <ac:spMk id="7" creationId="{16DE8EDD-E459-44DA-9113-200BBC7155D2}"/>
          </ac:spMkLst>
        </pc:spChg>
        <pc:spChg chg="add mod">
          <ac:chgData name="เอกวิทย์ กิตติยะ" userId="0d87a0aa390557c4" providerId="LiveId" clId="{5F0D5114-D73C-4197-91C0-B20C4AE3ADE4}" dt="2021-09-10T06:59:44.525" v="1078" actId="1076"/>
          <ac:spMkLst>
            <pc:docMk/>
            <pc:sldMk cId="3002078058" sldId="315"/>
            <ac:spMk id="8" creationId="{8DBD03C6-8D8C-49C8-93BF-766756602EB2}"/>
          </ac:spMkLst>
        </pc:spChg>
        <pc:spChg chg="add mod">
          <ac:chgData name="เอกวิทย์ กิตติยะ" userId="0d87a0aa390557c4" providerId="LiveId" clId="{5F0D5114-D73C-4197-91C0-B20C4AE3ADE4}" dt="2021-09-10T06:59:44.525" v="1078" actId="1076"/>
          <ac:spMkLst>
            <pc:docMk/>
            <pc:sldMk cId="3002078058" sldId="315"/>
            <ac:spMk id="9" creationId="{1E86BD72-CA39-48EB-ABF0-E7E3138B47A8}"/>
          </ac:spMkLst>
        </pc:spChg>
        <pc:graphicFrameChg chg="add mod">
          <ac:chgData name="เอกวิทย์ กิตติยะ" userId="0d87a0aa390557c4" providerId="LiveId" clId="{5F0D5114-D73C-4197-91C0-B20C4AE3ADE4}" dt="2021-09-10T06:59:44.525" v="1078" actId="1076"/>
          <ac:graphicFrameMkLst>
            <pc:docMk/>
            <pc:sldMk cId="3002078058" sldId="315"/>
            <ac:graphicFrameMk id="4" creationId="{4BE8F532-711D-4672-8972-EF4B695B4D6F}"/>
          </ac:graphicFrameMkLst>
        </pc:graphicFrameChg>
      </pc:sldChg>
      <pc:sldChg chg="addSp delSp modSp mod modClrScheme chgLayout">
        <pc:chgData name="เอกวิทย์ กิตติยะ" userId="0d87a0aa390557c4" providerId="LiveId" clId="{5F0D5114-D73C-4197-91C0-B20C4AE3ADE4}" dt="2021-09-10T11:05:49.121" v="2575"/>
        <pc:sldMkLst>
          <pc:docMk/>
          <pc:sldMk cId="1120327949" sldId="431"/>
        </pc:sldMkLst>
        <pc:spChg chg="add del mod ord">
          <ac:chgData name="เอกวิทย์ กิตติยะ" userId="0d87a0aa390557c4" providerId="LiveId" clId="{5F0D5114-D73C-4197-91C0-B20C4AE3ADE4}" dt="2021-09-10T11:05:31.488" v="2566" actId="700"/>
          <ac:spMkLst>
            <pc:docMk/>
            <pc:sldMk cId="1120327949" sldId="431"/>
            <ac:spMk id="2" creationId="{D4EEBFE2-510B-47CB-BD20-DD67E1F33418}"/>
          </ac:spMkLst>
        </pc:spChg>
        <pc:spChg chg="add mod ord">
          <ac:chgData name="เอกวิทย์ กิตติยะ" userId="0d87a0aa390557c4" providerId="LiveId" clId="{5F0D5114-D73C-4197-91C0-B20C4AE3ADE4}" dt="2021-09-10T11:05:49.121" v="2575"/>
          <ac:spMkLst>
            <pc:docMk/>
            <pc:sldMk cId="1120327949" sldId="431"/>
            <ac:spMk id="3" creationId="{B94D37FB-5760-43FA-80EF-E782186A2131}"/>
          </ac:spMkLst>
        </pc:spChg>
        <pc:spChg chg="del mod">
          <ac:chgData name="เอกวิทย์ กิตติยะ" userId="0d87a0aa390557c4" providerId="LiveId" clId="{5F0D5114-D73C-4197-91C0-B20C4AE3ADE4}" dt="2021-09-10T11:05:35.011" v="2568" actId="478"/>
          <ac:spMkLst>
            <pc:docMk/>
            <pc:sldMk cId="1120327949" sldId="431"/>
            <ac:spMk id="10" creationId="{12A1289C-BD6C-4204-9A2F-57E440E591BA}"/>
          </ac:spMkLst>
        </pc:spChg>
      </pc:sldChg>
      <pc:sldChg chg="modSp mod ord">
        <pc:chgData name="เอกวิทย์ กิตติยะ" userId="0d87a0aa390557c4" providerId="LiveId" clId="{5F0D5114-D73C-4197-91C0-B20C4AE3ADE4}" dt="2021-09-10T11:04:48.700" v="2562" actId="1076"/>
        <pc:sldMkLst>
          <pc:docMk/>
          <pc:sldMk cId="759520619" sldId="434"/>
        </pc:sldMkLst>
        <pc:spChg chg="mod">
          <ac:chgData name="เอกวิทย์ กิตติยะ" userId="0d87a0aa390557c4" providerId="LiveId" clId="{5F0D5114-D73C-4197-91C0-B20C4AE3ADE4}" dt="2021-09-10T11:04:45.362" v="2561" actId="1076"/>
          <ac:spMkLst>
            <pc:docMk/>
            <pc:sldMk cId="759520619" sldId="434"/>
            <ac:spMk id="4" creationId="{A1CE3F71-03A6-4DFD-85A0-B0F71F8DC14F}"/>
          </ac:spMkLst>
        </pc:spChg>
        <pc:grpChg chg="mod">
          <ac:chgData name="เอกวิทย์ กิตติยะ" userId="0d87a0aa390557c4" providerId="LiveId" clId="{5F0D5114-D73C-4197-91C0-B20C4AE3ADE4}" dt="2021-09-10T11:04:48.700" v="2562" actId="1076"/>
          <ac:grpSpMkLst>
            <pc:docMk/>
            <pc:sldMk cId="759520619" sldId="434"/>
            <ac:grpSpMk id="6" creationId="{52CC6A9E-6FED-4B81-BBE9-0DEBE8611EFD}"/>
          </ac:grpSpMkLst>
        </pc:grpChg>
      </pc:sldChg>
      <pc:sldChg chg="addSp modSp mod modAnim modNotesTx">
        <pc:chgData name="เอกวิทย์ กิตติยะ" userId="0d87a0aa390557c4" providerId="LiveId" clId="{5F0D5114-D73C-4197-91C0-B20C4AE3ADE4}" dt="2021-09-10T14:30:02.187" v="3060" actId="20577"/>
        <pc:sldMkLst>
          <pc:docMk/>
          <pc:sldMk cId="1761296319" sldId="435"/>
        </pc:sldMkLst>
        <pc:spChg chg="mod">
          <ac:chgData name="เอกวิทย์ กิตติยะ" userId="0d87a0aa390557c4" providerId="LiveId" clId="{5F0D5114-D73C-4197-91C0-B20C4AE3ADE4}" dt="2021-09-10T14:30:02.187" v="3060" actId="20577"/>
          <ac:spMkLst>
            <pc:docMk/>
            <pc:sldMk cId="1761296319" sldId="435"/>
            <ac:spMk id="2" creationId="{BC60236F-5BE9-4AB2-B61D-BD46F8F500BB}"/>
          </ac:spMkLst>
        </pc:spChg>
        <pc:spChg chg="add mod">
          <ac:chgData name="เอกวิทย์ กิตติยะ" userId="0d87a0aa390557c4" providerId="LiveId" clId="{5F0D5114-D73C-4197-91C0-B20C4AE3ADE4}" dt="2021-09-09T15:26:11.691" v="471" actId="404"/>
          <ac:spMkLst>
            <pc:docMk/>
            <pc:sldMk cId="1761296319" sldId="435"/>
            <ac:spMk id="4" creationId="{F2B20961-0AEE-4F47-B149-1E36168F3823}"/>
          </ac:spMkLst>
        </pc:spChg>
        <pc:spChg chg="mod ord">
          <ac:chgData name="เอกวิทย์ กิตติยะ" userId="0d87a0aa390557c4" providerId="LiveId" clId="{5F0D5114-D73C-4197-91C0-B20C4AE3ADE4}" dt="2021-09-10T10:23:32.146" v="2249" actId="166"/>
          <ac:spMkLst>
            <pc:docMk/>
            <pc:sldMk cId="1761296319" sldId="435"/>
            <ac:spMk id="5" creationId="{65D8E0B8-F6B9-4F4F-A99A-3E663CDDBBDC}"/>
          </ac:spMkLst>
        </pc:spChg>
        <pc:spChg chg="add mod">
          <ac:chgData name="เอกวิทย์ กิตติยะ" userId="0d87a0aa390557c4" providerId="LiveId" clId="{5F0D5114-D73C-4197-91C0-B20C4AE3ADE4}" dt="2021-09-09T15:26:16.063" v="473" actId="404"/>
          <ac:spMkLst>
            <pc:docMk/>
            <pc:sldMk cId="1761296319" sldId="435"/>
            <ac:spMk id="6" creationId="{50FC7403-5FA9-4F96-AE40-C07461D50050}"/>
          </ac:spMkLst>
        </pc:spChg>
        <pc:spChg chg="add mod">
          <ac:chgData name="เอกวิทย์ กิตติยะ" userId="0d87a0aa390557c4" providerId="LiveId" clId="{5F0D5114-D73C-4197-91C0-B20C4AE3ADE4}" dt="2021-09-10T10:23:03.029" v="2234" actId="20577"/>
          <ac:spMkLst>
            <pc:docMk/>
            <pc:sldMk cId="1761296319" sldId="435"/>
            <ac:spMk id="7" creationId="{6A73974A-2BE6-45DF-9EA6-21E031C663AD}"/>
          </ac:spMkLst>
        </pc:spChg>
        <pc:spChg chg="add mod">
          <ac:chgData name="เอกวิทย์ กิตติยะ" userId="0d87a0aa390557c4" providerId="LiveId" clId="{5F0D5114-D73C-4197-91C0-B20C4AE3ADE4}" dt="2021-09-10T10:23:48.531" v="2252" actId="20577"/>
          <ac:spMkLst>
            <pc:docMk/>
            <pc:sldMk cId="1761296319" sldId="435"/>
            <ac:spMk id="8" creationId="{890B241E-B788-4732-9B2D-CE081F8C875C}"/>
          </ac:spMkLst>
        </pc:spChg>
        <pc:picChg chg="mod">
          <ac:chgData name="เอกวิทย์ กิตติยะ" userId="0d87a0aa390557c4" providerId="LiveId" clId="{5F0D5114-D73C-4197-91C0-B20C4AE3ADE4}" dt="2021-09-10T10:22:19.217" v="2197" actId="1036"/>
          <ac:picMkLst>
            <pc:docMk/>
            <pc:sldMk cId="1761296319" sldId="435"/>
            <ac:picMk id="3" creationId="{A718B6EE-75FF-46A8-AA40-D6EEA86326B0}"/>
          </ac:picMkLst>
        </pc:picChg>
      </pc:sldChg>
      <pc:sldChg chg="addSp modSp del mod modAnim">
        <pc:chgData name="เอกวิทย์ กิตติยะ" userId="0d87a0aa390557c4" providerId="LiveId" clId="{5F0D5114-D73C-4197-91C0-B20C4AE3ADE4}" dt="2021-09-10T10:25:20.517" v="2289" actId="47"/>
        <pc:sldMkLst>
          <pc:docMk/>
          <pc:sldMk cId="3731539025" sldId="437"/>
        </pc:sldMkLst>
        <pc:spChg chg="mod">
          <ac:chgData name="เอกวิทย์ กิตติยะ" userId="0d87a0aa390557c4" providerId="LiveId" clId="{5F0D5114-D73C-4197-91C0-B20C4AE3ADE4}" dt="2021-09-09T09:28:18.510" v="162" actId="20577"/>
          <ac:spMkLst>
            <pc:docMk/>
            <pc:sldMk cId="3731539025" sldId="437"/>
            <ac:spMk id="30" creationId="{EA2D49EB-87ED-4CEB-9B87-B658DC060F0D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2" creationId="{06FC7941-A64E-4233-916C-1669FC7E88F1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3" creationId="{66D6055F-44C4-44D5-96BB-EF04FDF46CF5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4" creationId="{1C8764D1-EDDB-4A58-A7B3-D4EB2D824A77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5" creationId="{942062AE-B74E-429F-96EC-45F4740E9C6A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6" creationId="{B6F79842-F8F4-4C90-B893-5FAA9C04E552}"/>
          </ac:spMkLst>
        </pc:spChg>
        <pc:spChg chg="mod">
          <ac:chgData name="เอกวิทย์ กิตติยะ" userId="0d87a0aa390557c4" providerId="LiveId" clId="{5F0D5114-D73C-4197-91C0-B20C4AE3ADE4}" dt="2021-09-09T09:28:11.928" v="159"/>
          <ac:spMkLst>
            <pc:docMk/>
            <pc:sldMk cId="3731539025" sldId="437"/>
            <ac:spMk id="37" creationId="{E3164EE5-91B2-4FBF-A702-087A982975E3}"/>
          </ac:spMkLst>
        </pc:spChg>
        <pc:grpChg chg="ord">
          <ac:chgData name="เอกวิทย์ กิตติยะ" userId="0d87a0aa390557c4" providerId="LiveId" clId="{5F0D5114-D73C-4197-91C0-B20C4AE3ADE4}" dt="2021-09-09T15:33:19.662" v="481" actId="166"/>
          <ac:grpSpMkLst>
            <pc:docMk/>
            <pc:sldMk cId="3731539025" sldId="437"/>
            <ac:grpSpMk id="5" creationId="{DA0CE30C-F278-45AD-B501-17BF9C62A289}"/>
          </ac:grpSpMkLst>
        </pc:grpChg>
        <pc:grpChg chg="add mod">
          <ac:chgData name="เอกวิทย์ กิตติยะ" userId="0d87a0aa390557c4" providerId="LiveId" clId="{5F0D5114-D73C-4197-91C0-B20C4AE3ADE4}" dt="2021-09-09T15:33:30.308" v="513" actId="1035"/>
          <ac:grpSpMkLst>
            <pc:docMk/>
            <pc:sldMk cId="3731539025" sldId="437"/>
            <ac:grpSpMk id="28" creationId="{203D0DD6-9199-4526-A115-00243CB1F5BC}"/>
          </ac:grpSpMkLst>
        </pc:grpChg>
        <pc:grpChg chg="mod">
          <ac:chgData name="เอกวิทย์ กิตติยะ" userId="0d87a0aa390557c4" providerId="LiveId" clId="{5F0D5114-D73C-4197-91C0-B20C4AE3ADE4}" dt="2021-09-09T09:28:11.928" v="159"/>
          <ac:grpSpMkLst>
            <pc:docMk/>
            <pc:sldMk cId="3731539025" sldId="437"/>
            <ac:grpSpMk id="29" creationId="{34DBE9A8-620C-4C2C-A917-539A4D4730B5}"/>
          </ac:grpSpMkLst>
        </pc:grpChg>
        <pc:grpChg chg="mod">
          <ac:chgData name="เอกวิทย์ กิตติยะ" userId="0d87a0aa390557c4" providerId="LiveId" clId="{5F0D5114-D73C-4197-91C0-B20C4AE3ADE4}" dt="2021-09-09T09:28:11.928" v="159"/>
          <ac:grpSpMkLst>
            <pc:docMk/>
            <pc:sldMk cId="3731539025" sldId="437"/>
            <ac:grpSpMk id="31" creationId="{F596D27F-35A6-43E1-8020-48BE05A7B578}"/>
          </ac:grpSpMkLst>
        </pc:grpChg>
      </pc:sldChg>
      <pc:sldChg chg="addSp delSp modSp mod ord modAnim modNotesTx">
        <pc:chgData name="เอกวิทย์ กิตติยะ" userId="0d87a0aa390557c4" providerId="LiveId" clId="{5F0D5114-D73C-4197-91C0-B20C4AE3ADE4}" dt="2021-09-10T12:36:39.835" v="2897" actId="1076"/>
        <pc:sldMkLst>
          <pc:docMk/>
          <pc:sldMk cId="3941740576" sldId="438"/>
        </pc:sldMkLst>
        <pc:spChg chg="add mod">
          <ac:chgData name="เอกวิทย์ กิตติยะ" userId="0d87a0aa390557c4" providerId="LiveId" clId="{5F0D5114-D73C-4197-91C0-B20C4AE3ADE4}" dt="2021-09-09T11:02:20.175" v="383" actId="1076"/>
          <ac:spMkLst>
            <pc:docMk/>
            <pc:sldMk cId="3941740576" sldId="438"/>
            <ac:spMk id="4" creationId="{C1DD658F-ED65-4E8A-B5E2-525FF859703E}"/>
          </ac:spMkLst>
        </pc:spChg>
        <pc:spChg chg="add mod">
          <ac:chgData name="เอกวิทย์ กิตติยะ" userId="0d87a0aa390557c4" providerId="LiveId" clId="{5F0D5114-D73C-4197-91C0-B20C4AE3ADE4}" dt="2021-09-09T10:38:39.112" v="356" actId="14100"/>
          <ac:spMkLst>
            <pc:docMk/>
            <pc:sldMk cId="3941740576" sldId="438"/>
            <ac:spMk id="5" creationId="{2F8FB41C-62F4-4DE7-940D-1C888148BC56}"/>
          </ac:spMkLst>
        </pc:spChg>
        <pc:spChg chg="add del mod">
          <ac:chgData name="เอกวิทย์ กิตติยะ" userId="0d87a0aa390557c4" providerId="LiveId" clId="{5F0D5114-D73C-4197-91C0-B20C4AE3ADE4}" dt="2021-09-09T10:37:02.739" v="348" actId="478"/>
          <ac:spMkLst>
            <pc:docMk/>
            <pc:sldMk cId="3941740576" sldId="438"/>
            <ac:spMk id="6" creationId="{414E4533-2862-4E47-8507-4D0B4EB2069B}"/>
          </ac:spMkLst>
        </pc:spChg>
        <pc:spChg chg="add mod">
          <ac:chgData name="เอกวิทย์ กิตติยะ" userId="0d87a0aa390557c4" providerId="LiveId" clId="{5F0D5114-D73C-4197-91C0-B20C4AE3ADE4}" dt="2021-09-10T10:52:00.236" v="2545" actId="164"/>
          <ac:spMkLst>
            <pc:docMk/>
            <pc:sldMk cId="3941740576" sldId="438"/>
            <ac:spMk id="7" creationId="{C30B9FF5-1F44-4509-95B2-9BA21271F4DD}"/>
          </ac:spMkLst>
        </pc:spChg>
        <pc:grpChg chg="add mod">
          <ac:chgData name="เอกวิทย์ กิตติยะ" userId="0d87a0aa390557c4" providerId="LiveId" clId="{5F0D5114-D73C-4197-91C0-B20C4AE3ADE4}" dt="2021-09-10T12:36:39.835" v="2897" actId="1076"/>
          <ac:grpSpMkLst>
            <pc:docMk/>
            <pc:sldMk cId="3941740576" sldId="438"/>
            <ac:grpSpMk id="3" creationId="{0AC593AA-E2D6-446E-9711-CA7D28035308}"/>
          </ac:grpSpMkLst>
        </pc:grpChg>
        <pc:picChg chg="mod">
          <ac:chgData name="เอกวิทย์ กิตติยะ" userId="0d87a0aa390557c4" providerId="LiveId" clId="{5F0D5114-D73C-4197-91C0-B20C4AE3ADE4}" dt="2021-09-09T10:38:57.284" v="361" actId="1076"/>
          <ac:picMkLst>
            <pc:docMk/>
            <pc:sldMk cId="3941740576" sldId="438"/>
            <ac:picMk id="2" creationId="{5C677EB2-F337-444B-BF0C-10BCB0E9940B}"/>
          </ac:picMkLst>
        </pc:picChg>
        <pc:picChg chg="add mod">
          <ac:chgData name="เอกวิทย์ กิตติยะ" userId="0d87a0aa390557c4" providerId="LiveId" clId="{5F0D5114-D73C-4197-91C0-B20C4AE3ADE4}" dt="2021-09-10T10:52:00.236" v="2545" actId="164"/>
          <ac:picMkLst>
            <pc:docMk/>
            <pc:sldMk cId="3941740576" sldId="438"/>
            <ac:picMk id="6" creationId="{6CE21302-1B1E-4C96-89F2-354382B50005}"/>
          </ac:picMkLst>
        </pc:picChg>
        <pc:cxnChg chg="add mod">
          <ac:chgData name="เอกวิทย์ กิตติยะ" userId="0d87a0aa390557c4" providerId="LiveId" clId="{5F0D5114-D73C-4197-91C0-B20C4AE3ADE4}" dt="2021-09-09T11:02:20.175" v="383" actId="1076"/>
          <ac:cxnSpMkLst>
            <pc:docMk/>
            <pc:sldMk cId="3941740576" sldId="438"/>
            <ac:cxnSpMk id="8" creationId="{D9ED2952-039B-4F31-95E6-F0B903477B9E}"/>
          </ac:cxnSpMkLst>
        </pc:cxnChg>
      </pc:sldChg>
      <pc:sldChg chg="addSp delSp modSp mod ord">
        <pc:chgData name="เอกวิทย์ กิตติยะ" userId="0d87a0aa390557c4" providerId="LiveId" clId="{5F0D5114-D73C-4197-91C0-B20C4AE3ADE4}" dt="2021-09-10T10:33:36.980" v="2334"/>
        <pc:sldMkLst>
          <pc:docMk/>
          <pc:sldMk cId="721397943" sldId="439"/>
        </pc:sldMkLst>
        <pc:spChg chg="add del mod">
          <ac:chgData name="เอกวิทย์ กิตติยะ" userId="0d87a0aa390557c4" providerId="LiveId" clId="{5F0D5114-D73C-4197-91C0-B20C4AE3ADE4}" dt="2021-09-09T10:40:02.742" v="379" actId="478"/>
          <ac:spMkLst>
            <pc:docMk/>
            <pc:sldMk cId="721397943" sldId="439"/>
            <ac:spMk id="4" creationId="{DD9EBD66-7666-4289-888F-FC03B768BF0D}"/>
          </ac:spMkLst>
        </pc:spChg>
      </pc:sldChg>
      <pc:sldChg chg="addSp delSp modSp">
        <pc:chgData name="เอกวิทย์ กิตติยะ" userId="0d87a0aa390557c4" providerId="LiveId" clId="{5F0D5114-D73C-4197-91C0-B20C4AE3ADE4}" dt="2021-09-09T10:39:58.144" v="376"/>
        <pc:sldMkLst>
          <pc:docMk/>
          <pc:sldMk cId="2755951006" sldId="440"/>
        </pc:sldMkLst>
        <pc:spChg chg="add del mod">
          <ac:chgData name="เอกวิทย์ กิตติยะ" userId="0d87a0aa390557c4" providerId="LiveId" clId="{5F0D5114-D73C-4197-91C0-B20C4AE3ADE4}" dt="2021-09-09T10:39:58.144" v="376"/>
          <ac:spMkLst>
            <pc:docMk/>
            <pc:sldMk cId="2755951006" sldId="440"/>
            <ac:spMk id="4" creationId="{23986C1D-EF40-4906-A07E-642101122B44}"/>
          </ac:spMkLst>
        </pc:spChg>
      </pc:sldChg>
      <pc:sldChg chg="addSp delSp modSp">
        <pc:chgData name="เอกวิทย์ กิตติยะ" userId="0d87a0aa390557c4" providerId="LiveId" clId="{5F0D5114-D73C-4197-91C0-B20C4AE3ADE4}" dt="2021-09-09T10:39:57.273" v="375"/>
        <pc:sldMkLst>
          <pc:docMk/>
          <pc:sldMk cId="2430531024" sldId="441"/>
        </pc:sldMkLst>
        <pc:spChg chg="add del mod">
          <ac:chgData name="เอกวิทย์ กิตติยะ" userId="0d87a0aa390557c4" providerId="LiveId" clId="{5F0D5114-D73C-4197-91C0-B20C4AE3ADE4}" dt="2021-09-09T10:39:57.273" v="375"/>
          <ac:spMkLst>
            <pc:docMk/>
            <pc:sldMk cId="2430531024" sldId="441"/>
            <ac:spMk id="3" creationId="{1480D9B2-8841-4591-A09C-4903D5F63734}"/>
          </ac:spMkLst>
        </pc:spChg>
      </pc:sldChg>
      <pc:sldChg chg="addSp delSp modSp">
        <pc:chgData name="เอกวิทย์ กิตติยะ" userId="0d87a0aa390557c4" providerId="LiveId" clId="{5F0D5114-D73C-4197-91C0-B20C4AE3ADE4}" dt="2021-09-09T10:39:56.069" v="374"/>
        <pc:sldMkLst>
          <pc:docMk/>
          <pc:sldMk cId="637909086" sldId="442"/>
        </pc:sldMkLst>
        <pc:spChg chg="add del mod">
          <ac:chgData name="เอกวิทย์ กิตติยะ" userId="0d87a0aa390557c4" providerId="LiveId" clId="{5F0D5114-D73C-4197-91C0-B20C4AE3ADE4}" dt="2021-09-09T10:39:56.069" v="374"/>
          <ac:spMkLst>
            <pc:docMk/>
            <pc:sldMk cId="637909086" sldId="442"/>
            <ac:spMk id="3" creationId="{66C088D1-4BAA-4327-ABBF-10FB93AE52D5}"/>
          </ac:spMkLst>
        </pc:spChg>
      </pc:sldChg>
      <pc:sldChg chg="modSp mod">
        <pc:chgData name="เอกวิทย์ กิตติยะ" userId="0d87a0aa390557c4" providerId="LiveId" clId="{5F0D5114-D73C-4197-91C0-B20C4AE3ADE4}" dt="2021-09-10T13:01:41.959" v="2960" actId="20577"/>
        <pc:sldMkLst>
          <pc:docMk/>
          <pc:sldMk cId="4184497860" sldId="443"/>
        </pc:sldMkLst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4184497860" sldId="443"/>
            <ac:spMk id="2" creationId="{2AFA5D98-D2B5-4563-B04C-87E1A7099A0A}"/>
          </ac:spMkLst>
        </pc:spChg>
        <pc:spChg chg="mod">
          <ac:chgData name="เอกวิทย์ กิตติยะ" userId="0d87a0aa390557c4" providerId="LiveId" clId="{5F0D5114-D73C-4197-91C0-B20C4AE3ADE4}" dt="2021-09-10T13:01:41.959" v="2960" actId="20577"/>
          <ac:spMkLst>
            <pc:docMk/>
            <pc:sldMk cId="4184497860" sldId="443"/>
            <ac:spMk id="3" creationId="{FC2C4FCE-1751-4DB4-9320-FBE18F4B3608}"/>
          </ac:spMkLst>
        </pc:spChg>
      </pc:sldChg>
      <pc:sldChg chg="modSp mod modShow">
        <pc:chgData name="เอกวิทย์ กิตติยะ" userId="0d87a0aa390557c4" providerId="LiveId" clId="{5F0D5114-D73C-4197-91C0-B20C4AE3ADE4}" dt="2021-09-10T07:07:30.828" v="1163" actId="729"/>
        <pc:sldMkLst>
          <pc:docMk/>
          <pc:sldMk cId="1708613894" sldId="445"/>
        </pc:sldMkLst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" creationId="{62565692-86A3-40D3-A255-6CC8D5B711B7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4" creationId="{A9EC333D-F216-4ABD-9581-F7D1630C8B63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5" creationId="{FB735BED-71B4-4024-AF9F-BD1086B63793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6" creationId="{D97929C2-EA4F-49C0-8FB1-C52A625AED71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7" creationId="{62A302D9-6B9B-4547-BF40-EFB889FB9EBC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8" creationId="{7E85FFE7-AA90-44F5-B032-B4E3ADEF86EC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9" creationId="{AEDC41FB-4B07-431C-81FE-D09BAD7E0AF2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0" creationId="{02D4D6ED-691C-4BD8-8626-B0F06558C938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1" creationId="{77060039-9552-415A-AFD0-43FABC9C3983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2" creationId="{F0170B35-DB52-44B1-B82C-1186C480C95C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3" creationId="{A01BE09E-AFB9-40FD-81B7-122CE229A0AE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4" creationId="{373982CA-F9E0-43AB-A877-3E877F1CF995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5" creationId="{8139A288-3AA6-4435-83BD-712F456EE7A8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6" creationId="{46348530-0CF4-484E-AC70-E718F8923EF8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7" creationId="{624A8070-A5DF-4FB5-BB4B-51DC1E40FC35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8" creationId="{58568AD4-3895-4B41-B7C3-6352708C4C6E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19" creationId="{1E3E964E-8732-42EE-B51A-9D5AE794F732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0" creationId="{D9F3EF27-FD25-4A11-B796-68950EF5C4D1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1" creationId="{5DC20BB3-12C5-4B9B-8F49-875E8417148B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2" creationId="{3D4FAA65-88C9-41ED-BD03-69D5FD669478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3" creationId="{CE419A72-A743-4FA4-895D-A0A05E19455C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4" creationId="{B2DAD7D8-7D6C-48F9-B419-8849D1C97F7F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5" creationId="{095383CF-CB5D-484A-B003-A0AB33030713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6" creationId="{6FE2EB05-F1E7-4812-8732-D3135D095867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7" creationId="{FBB118C1-B800-4AEC-9B69-CE34B2A4E9BE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8" creationId="{2A8B1204-981A-4317-8D19-0306D3ADB801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29" creationId="{7C36123D-6307-4C4C-ADC8-DC68F4D5970E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0" creationId="{708860B9-4430-4B0C-B68C-444B4255AB37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1" creationId="{1F9F1D02-BC40-49CD-9B39-BAF3928B6D97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2" creationId="{8BB3309C-A0C6-4A35-BFFB-6E6B5624E50D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3" creationId="{7AFDD6A2-A2CF-4851-BD2D-03E6B06A26A9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4" creationId="{0C073B60-F558-4D96-8AEA-29F610825E5F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5" creationId="{22429007-E638-4787-AF36-64368490626B}"/>
          </ac:spMkLst>
        </pc:spChg>
        <pc:spChg chg="mod">
          <ac:chgData name="เอกวิทย์ กิตติยะ" userId="0d87a0aa390557c4" providerId="LiveId" clId="{5F0D5114-D73C-4197-91C0-B20C4AE3ADE4}" dt="2021-09-10T06:38:43.111" v="746" actId="207"/>
          <ac:spMkLst>
            <pc:docMk/>
            <pc:sldMk cId="1708613894" sldId="445"/>
            <ac:spMk id="36" creationId="{80B6A543-1034-4341-84F7-3A26375215D5}"/>
          </ac:spMkLst>
        </pc:spChg>
        <pc:spChg chg="mod">
          <ac:chgData name="เอกวิทย์ กิตติยะ" userId="0d87a0aa390557c4" providerId="LiveId" clId="{5F0D5114-D73C-4197-91C0-B20C4AE3ADE4}" dt="2021-09-09T11:07:48.869" v="401" actId="1036"/>
          <ac:spMkLst>
            <pc:docMk/>
            <pc:sldMk cId="1708613894" sldId="445"/>
            <ac:spMk id="41" creationId="{B38DB441-CE5C-48F7-B609-FE616360275A}"/>
          </ac:spMkLst>
        </pc:spChg>
        <pc:spChg chg="mod">
          <ac:chgData name="เอกวิทย์ กิตติยะ" userId="0d87a0aa390557c4" providerId="LiveId" clId="{5F0D5114-D73C-4197-91C0-B20C4AE3ADE4}" dt="2021-09-10T06:36:37.212" v="739" actId="207"/>
          <ac:spMkLst>
            <pc:docMk/>
            <pc:sldMk cId="1708613894" sldId="445"/>
            <ac:spMk id="44" creationId="{15DCAE91-93DD-48FA-B372-9B9812139ECA}"/>
          </ac:spMkLst>
        </pc:spChg>
      </pc:sldChg>
      <pc:sldChg chg="modSp mod modShow">
        <pc:chgData name="เอกวิทย์ กิตติยะ" userId="0d87a0aa390557c4" providerId="LiveId" clId="{5F0D5114-D73C-4197-91C0-B20C4AE3ADE4}" dt="2021-09-10T07:07:30.828" v="1163" actId="729"/>
        <pc:sldMkLst>
          <pc:docMk/>
          <pc:sldMk cId="3731080574" sldId="446"/>
        </pc:sldMkLst>
        <pc:spChg chg="mod">
          <ac:chgData name="เอกวิทย์ กิตติยะ" userId="0d87a0aa390557c4" providerId="LiveId" clId="{5F0D5114-D73C-4197-91C0-B20C4AE3ADE4}" dt="2021-09-09T11:07:10.382" v="388" actId="1035"/>
          <ac:spMkLst>
            <pc:docMk/>
            <pc:sldMk cId="3731080574" sldId="446"/>
            <ac:spMk id="39" creationId="{96C12CCF-5FE1-46AC-93B7-F14A726AB96D}"/>
          </ac:spMkLst>
        </pc:spChg>
        <pc:spChg chg="mod">
          <ac:chgData name="เอกวิทย์ กิตติยะ" userId="0d87a0aa390557c4" providerId="LiveId" clId="{5F0D5114-D73C-4197-91C0-B20C4AE3ADE4}" dt="2021-09-09T11:07:21.694" v="395" actId="1036"/>
          <ac:spMkLst>
            <pc:docMk/>
            <pc:sldMk cId="3731080574" sldId="446"/>
            <ac:spMk id="41" creationId="{B38DB441-CE5C-48F7-B609-FE616360275A}"/>
          </ac:spMkLst>
        </pc:spChg>
        <pc:spChg chg="mod">
          <ac:chgData name="เอกวิทย์ กิตติยะ" userId="0d87a0aa390557c4" providerId="LiveId" clId="{5F0D5114-D73C-4197-91C0-B20C4AE3ADE4}" dt="2021-09-10T06:36:45.093" v="741" actId="207"/>
          <ac:spMkLst>
            <pc:docMk/>
            <pc:sldMk cId="3731080574" sldId="446"/>
            <ac:spMk id="44" creationId="{15DCAE91-93DD-48FA-B372-9B9812139ECA}"/>
          </ac:spMkLst>
        </pc:spChg>
      </pc:sldChg>
      <pc:sldChg chg="addSp delSp modSp mod">
        <pc:chgData name="เอกวิทย์ กิตติยะ" userId="0d87a0aa390557c4" providerId="LiveId" clId="{5F0D5114-D73C-4197-91C0-B20C4AE3ADE4}" dt="2021-09-09T14:44:02.271" v="415" actId="478"/>
        <pc:sldMkLst>
          <pc:docMk/>
          <pc:sldMk cId="2913046830" sldId="448"/>
        </pc:sldMkLst>
        <pc:spChg chg="del">
          <ac:chgData name="เอกวิทย์ กิตติยะ" userId="0d87a0aa390557c4" providerId="LiveId" clId="{5F0D5114-D73C-4197-91C0-B20C4AE3ADE4}" dt="2021-09-09T14:43:54.056" v="413" actId="478"/>
          <ac:spMkLst>
            <pc:docMk/>
            <pc:sldMk cId="2913046830" sldId="448"/>
            <ac:spMk id="8" creationId="{40C634A8-1389-4F7A-81B9-722964172184}"/>
          </ac:spMkLst>
        </pc:spChg>
        <pc:spChg chg="del">
          <ac:chgData name="เอกวิทย์ กิตติยะ" userId="0d87a0aa390557c4" providerId="LiveId" clId="{5F0D5114-D73C-4197-91C0-B20C4AE3ADE4}" dt="2021-09-09T14:44:02.271" v="415" actId="478"/>
          <ac:spMkLst>
            <pc:docMk/>
            <pc:sldMk cId="2913046830" sldId="448"/>
            <ac:spMk id="10" creationId="{885D46CC-F102-4951-B16A-A9260F831A4F}"/>
          </ac:spMkLst>
        </pc:spChg>
        <pc:picChg chg="add mod">
          <ac:chgData name="เอกวิทย์ กิตติยะ" userId="0d87a0aa390557c4" providerId="LiveId" clId="{5F0D5114-D73C-4197-91C0-B20C4AE3ADE4}" dt="2021-09-09T14:43:56.043" v="414" actId="1076"/>
          <ac:picMkLst>
            <pc:docMk/>
            <pc:sldMk cId="2913046830" sldId="448"/>
            <ac:picMk id="3" creationId="{64236135-C1CA-45D5-8733-E27FA23106E1}"/>
          </ac:picMkLst>
        </pc:picChg>
        <pc:picChg chg="del mod">
          <ac:chgData name="เอกวิทย์ กิตติยะ" userId="0d87a0aa390557c4" providerId="LiveId" clId="{5F0D5114-D73C-4197-91C0-B20C4AE3ADE4}" dt="2021-09-09T14:43:26.410" v="406" actId="478"/>
          <ac:picMkLst>
            <pc:docMk/>
            <pc:sldMk cId="2913046830" sldId="448"/>
            <ac:picMk id="4" creationId="{DE3B8942-7554-4C04-AC01-7C9AF4D51EE1}"/>
          </ac:picMkLst>
        </pc:picChg>
      </pc:sldChg>
      <pc:sldChg chg="del">
        <pc:chgData name="เอกวิทย์ กิตติยะ" userId="0d87a0aa390557c4" providerId="LiveId" clId="{5F0D5114-D73C-4197-91C0-B20C4AE3ADE4}" dt="2021-09-10T06:25:44.654" v="564" actId="47"/>
        <pc:sldMkLst>
          <pc:docMk/>
          <pc:sldMk cId="1375797275" sldId="449"/>
        </pc:sldMkLst>
      </pc:sldChg>
      <pc:sldChg chg="del">
        <pc:chgData name="เอกวิทย์ กิตติยะ" userId="0d87a0aa390557c4" providerId="LiveId" clId="{5F0D5114-D73C-4197-91C0-B20C4AE3ADE4}" dt="2021-09-10T06:25:44.991" v="565" actId="47"/>
        <pc:sldMkLst>
          <pc:docMk/>
          <pc:sldMk cId="1085893664" sldId="450"/>
        </pc:sldMkLst>
      </pc:sldChg>
      <pc:sldChg chg="del">
        <pc:chgData name="เอกวิทย์ กิตติยะ" userId="0d87a0aa390557c4" providerId="LiveId" clId="{5F0D5114-D73C-4197-91C0-B20C4AE3ADE4}" dt="2021-09-10T06:25:45.791" v="566" actId="47"/>
        <pc:sldMkLst>
          <pc:docMk/>
          <pc:sldMk cId="926264988" sldId="451"/>
        </pc:sldMkLst>
      </pc:sldChg>
      <pc:sldChg chg="del">
        <pc:chgData name="เอกวิทย์ กิตติยะ" userId="0d87a0aa390557c4" providerId="LiveId" clId="{5F0D5114-D73C-4197-91C0-B20C4AE3ADE4}" dt="2021-09-10T06:25:46.844" v="567" actId="47"/>
        <pc:sldMkLst>
          <pc:docMk/>
          <pc:sldMk cId="1280669387" sldId="452"/>
        </pc:sldMkLst>
      </pc:sldChg>
      <pc:sldChg chg="del">
        <pc:chgData name="เอกวิทย์ กิตติยะ" userId="0d87a0aa390557c4" providerId="LiveId" clId="{5F0D5114-D73C-4197-91C0-B20C4AE3ADE4}" dt="2021-09-10T10:56:32.449" v="2557" actId="47"/>
        <pc:sldMkLst>
          <pc:docMk/>
          <pc:sldMk cId="676273412" sldId="453"/>
        </pc:sldMkLst>
      </pc:sldChg>
      <pc:sldChg chg="modSp mod modAnim">
        <pc:chgData name="เอกวิทย์ กิตติยะ" userId="0d87a0aa390557c4" providerId="LiveId" clId="{5F0D5114-D73C-4197-91C0-B20C4AE3ADE4}" dt="2021-09-10T07:06:24.811" v="1158" actId="1076"/>
        <pc:sldMkLst>
          <pc:docMk/>
          <pc:sldMk cId="2016268147" sldId="454"/>
        </pc:sldMkLst>
        <pc:spChg chg="mod">
          <ac:chgData name="เอกวิทย์ กิตติยะ" userId="0d87a0aa390557c4" providerId="LiveId" clId="{5F0D5114-D73C-4197-91C0-B20C4AE3ADE4}" dt="2021-09-10T07:06:24.811" v="1158" actId="1076"/>
          <ac:spMkLst>
            <pc:docMk/>
            <pc:sldMk cId="2016268147" sldId="454"/>
            <ac:spMk id="2" creationId="{AB588C92-9EEA-4C71-8854-2BB05706676A}"/>
          </ac:spMkLst>
        </pc:spChg>
      </pc:sldChg>
      <pc:sldChg chg="modSp add mod">
        <pc:chgData name="เอกวิทย์ กิตติยะ" userId="0d87a0aa390557c4" providerId="LiveId" clId="{5F0D5114-D73C-4197-91C0-B20C4AE3ADE4}" dt="2021-09-10T07:06:38.956" v="1162"/>
        <pc:sldMkLst>
          <pc:docMk/>
          <pc:sldMk cId="374151955" sldId="455"/>
        </pc:sldMkLst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74151955" sldId="455"/>
            <ac:spMk id="2" creationId="{45D89BD5-2DDA-48F0-920D-12352B93C059}"/>
          </ac:spMkLst>
        </pc:spChg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74151955" sldId="455"/>
            <ac:spMk id="3" creationId="{B48BF156-D343-4FF7-BF2D-078590F4C19E}"/>
          </ac:spMkLst>
        </pc:spChg>
      </pc:sldChg>
      <pc:sldChg chg="addSp new del">
        <pc:chgData name="เอกวิทย์ กิตติยะ" userId="0d87a0aa390557c4" providerId="LiveId" clId="{5F0D5114-D73C-4197-91C0-B20C4AE3ADE4}" dt="2021-09-10T06:14:22.227" v="516" actId="47"/>
        <pc:sldMkLst>
          <pc:docMk/>
          <pc:sldMk cId="408766042" sldId="456"/>
        </pc:sldMkLst>
        <pc:picChg chg="add">
          <ac:chgData name="เอกวิทย์ กิตติยะ" userId="0d87a0aa390557c4" providerId="LiveId" clId="{5F0D5114-D73C-4197-91C0-B20C4AE3ADE4}" dt="2021-09-10T06:13:57.382" v="515"/>
          <ac:picMkLst>
            <pc:docMk/>
            <pc:sldMk cId="408766042" sldId="456"/>
            <ac:picMk id="1026" creationId="{57408D64-20A2-4DAC-905C-2B2FD913A5DE}"/>
          </ac:picMkLst>
        </pc:picChg>
      </pc:sldChg>
      <pc:sldChg chg="addSp delSp modSp new del mod">
        <pc:chgData name="เอกวิทย์ กิตติยะ" userId="0d87a0aa390557c4" providerId="LiveId" clId="{5F0D5114-D73C-4197-91C0-B20C4AE3ADE4}" dt="2021-09-10T06:29:20.682" v="630" actId="47"/>
        <pc:sldMkLst>
          <pc:docMk/>
          <pc:sldMk cId="1009980259" sldId="456"/>
        </pc:sldMkLst>
        <pc:grpChg chg="add del mod">
          <ac:chgData name="เอกวิทย์ กิตติยะ" userId="0d87a0aa390557c4" providerId="LiveId" clId="{5F0D5114-D73C-4197-91C0-B20C4AE3ADE4}" dt="2021-09-10T06:29:15.197" v="628" actId="21"/>
          <ac:grpSpMkLst>
            <pc:docMk/>
            <pc:sldMk cId="1009980259" sldId="456"/>
            <ac:grpSpMk id="10" creationId="{E3C5C90F-76E1-4299-B72D-A0AB2D3F0E66}"/>
          </ac:grpSpMkLst>
        </pc:grpChg>
        <pc:picChg chg="add mod">
          <ac:chgData name="เอกวิทย์ กิตติยะ" userId="0d87a0aa390557c4" providerId="LiveId" clId="{5F0D5114-D73C-4197-91C0-B20C4AE3ADE4}" dt="2021-09-10T06:24:49.255" v="560" actId="164"/>
          <ac:picMkLst>
            <pc:docMk/>
            <pc:sldMk cId="1009980259" sldId="456"/>
            <ac:picMk id="3" creationId="{0C505832-8C49-4E47-BF88-76AB36DB45E4}"/>
          </ac:picMkLst>
        </pc:picChg>
        <pc:picChg chg="add mod">
          <ac:chgData name="เอกวิทย์ กิตติยะ" userId="0d87a0aa390557c4" providerId="LiveId" clId="{5F0D5114-D73C-4197-91C0-B20C4AE3ADE4}" dt="2021-09-10T06:24:49.255" v="560" actId="164"/>
          <ac:picMkLst>
            <pc:docMk/>
            <pc:sldMk cId="1009980259" sldId="456"/>
            <ac:picMk id="5" creationId="{E6606538-878F-47C3-8A67-4F201BF6B80E}"/>
          </ac:picMkLst>
        </pc:picChg>
        <pc:picChg chg="add mod">
          <ac:chgData name="เอกวิทย์ กิตติยะ" userId="0d87a0aa390557c4" providerId="LiveId" clId="{5F0D5114-D73C-4197-91C0-B20C4AE3ADE4}" dt="2021-09-10T06:24:49.255" v="560" actId="164"/>
          <ac:picMkLst>
            <pc:docMk/>
            <pc:sldMk cId="1009980259" sldId="456"/>
            <ac:picMk id="7" creationId="{02AFA73F-8C13-4980-BB65-C3DC8CC5F15A}"/>
          </ac:picMkLst>
        </pc:picChg>
        <pc:picChg chg="add mod">
          <ac:chgData name="เอกวิทย์ กิตติยะ" userId="0d87a0aa390557c4" providerId="LiveId" clId="{5F0D5114-D73C-4197-91C0-B20C4AE3ADE4}" dt="2021-09-10T06:24:49.255" v="560" actId="164"/>
          <ac:picMkLst>
            <pc:docMk/>
            <pc:sldMk cId="1009980259" sldId="456"/>
            <ac:picMk id="9" creationId="{B9A8986F-F6A8-4838-8881-726F3D4A9014}"/>
          </ac:picMkLst>
        </pc:picChg>
      </pc:sldChg>
      <pc:sldChg chg="addSp modSp new mod modClrScheme chgLayout">
        <pc:chgData name="เอกวิทย์ กิตติยะ" userId="0d87a0aa390557c4" providerId="LiveId" clId="{5F0D5114-D73C-4197-91C0-B20C4AE3ADE4}" dt="2021-09-10T07:09:08.753" v="1206" actId="1035"/>
        <pc:sldMkLst>
          <pc:docMk/>
          <pc:sldMk cId="3454907564" sldId="457"/>
        </pc:sldMkLst>
        <pc:spChg chg="add mod or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454907564" sldId="457"/>
            <ac:spMk id="11" creationId="{C62D293C-6FE5-42BE-B865-E20F2A3010A7}"/>
          </ac:spMkLst>
        </pc:spChg>
        <pc:grpChg chg="add mod">
          <ac:chgData name="เอกวิทย์ กิตติยะ" userId="0d87a0aa390557c4" providerId="LiveId" clId="{5F0D5114-D73C-4197-91C0-B20C4AE3ADE4}" dt="2021-09-10T07:09:08.753" v="1206" actId="1035"/>
          <ac:grpSpMkLst>
            <pc:docMk/>
            <pc:sldMk cId="3454907564" sldId="457"/>
            <ac:grpSpMk id="10" creationId="{F5E199EC-B21D-464F-910F-908461CDC045}"/>
          </ac:grpSpMkLst>
        </pc:grpChg>
        <pc:picChg chg="add mod">
          <ac:chgData name="เอกวิทย์ กิตติยะ" userId="0d87a0aa390557c4" providerId="LiveId" clId="{5F0D5114-D73C-4197-91C0-B20C4AE3ADE4}" dt="2021-09-10T06:27:24.434" v="582" actId="164"/>
          <ac:picMkLst>
            <pc:docMk/>
            <pc:sldMk cId="3454907564" sldId="457"/>
            <ac:picMk id="3" creationId="{8A8F0CD5-1210-4871-8A5E-4D8280E92CC4}"/>
          </ac:picMkLst>
        </pc:picChg>
        <pc:picChg chg="add mod">
          <ac:chgData name="เอกวิทย์ กิตติยะ" userId="0d87a0aa390557c4" providerId="LiveId" clId="{5F0D5114-D73C-4197-91C0-B20C4AE3ADE4}" dt="2021-09-10T06:27:24.434" v="582" actId="164"/>
          <ac:picMkLst>
            <pc:docMk/>
            <pc:sldMk cId="3454907564" sldId="457"/>
            <ac:picMk id="5" creationId="{DB89F4EC-5F49-4E69-A25B-6656AB2DC848}"/>
          </ac:picMkLst>
        </pc:picChg>
        <pc:picChg chg="add mod">
          <ac:chgData name="เอกวิทย์ กิตติยะ" userId="0d87a0aa390557c4" providerId="LiveId" clId="{5F0D5114-D73C-4197-91C0-B20C4AE3ADE4}" dt="2021-09-10T06:27:24.434" v="582" actId="164"/>
          <ac:picMkLst>
            <pc:docMk/>
            <pc:sldMk cId="3454907564" sldId="457"/>
            <ac:picMk id="7" creationId="{420388DB-14B8-4E55-9611-0E788E8B43A8}"/>
          </ac:picMkLst>
        </pc:picChg>
        <pc:picChg chg="add mod">
          <ac:chgData name="เอกวิทย์ กิตติยะ" userId="0d87a0aa390557c4" providerId="LiveId" clId="{5F0D5114-D73C-4197-91C0-B20C4AE3ADE4}" dt="2021-09-10T06:27:24.434" v="582" actId="164"/>
          <ac:picMkLst>
            <pc:docMk/>
            <pc:sldMk cId="3454907564" sldId="457"/>
            <ac:picMk id="9" creationId="{81941B2F-035E-4830-A6D4-8895CA4178ED}"/>
          </ac:picMkLst>
        </pc:picChg>
      </pc:sldChg>
      <pc:sldChg chg="new del">
        <pc:chgData name="เอกวิทย์ กิตติยะ" userId="0d87a0aa390557c4" providerId="LiveId" clId="{5F0D5114-D73C-4197-91C0-B20C4AE3ADE4}" dt="2021-09-10T06:28:24.664" v="588" actId="680"/>
        <pc:sldMkLst>
          <pc:docMk/>
          <pc:sldMk cId="320914615" sldId="458"/>
        </pc:sldMkLst>
      </pc:sldChg>
      <pc:sldChg chg="addSp modSp new mod ord">
        <pc:chgData name="เอกวิทย์ กิตติยะ" userId="0d87a0aa390557c4" providerId="LiveId" clId="{5F0D5114-D73C-4197-91C0-B20C4AE3ADE4}" dt="2021-09-10T07:10:55.512" v="1343" actId="1037"/>
        <pc:sldMkLst>
          <pc:docMk/>
          <pc:sldMk cId="3982225106" sldId="458"/>
        </pc:sldMkLst>
        <pc:spChg chg="mod">
          <ac:chgData name="เอกวิทย์ กิตติยะ" userId="0d87a0aa390557c4" providerId="LiveId" clId="{5F0D5114-D73C-4197-91C0-B20C4AE3ADE4}" dt="2021-09-10T07:08:57.265" v="1198" actId="20577"/>
          <ac:spMkLst>
            <pc:docMk/>
            <pc:sldMk cId="3982225106" sldId="458"/>
            <ac:spMk id="2" creationId="{90D09B4A-B168-4E5C-B54B-5E8B6259EA6C}"/>
          </ac:spMkLst>
        </pc:spChg>
        <pc:grpChg chg="add mod">
          <ac:chgData name="เอกวิทย์ กิตติยะ" userId="0d87a0aa390557c4" providerId="LiveId" clId="{5F0D5114-D73C-4197-91C0-B20C4AE3ADE4}" dt="2021-09-10T07:10:55.512" v="1343" actId="1037"/>
          <ac:grpSpMkLst>
            <pc:docMk/>
            <pc:sldMk cId="3982225106" sldId="458"/>
            <ac:grpSpMk id="3" creationId="{D23D735F-F1CA-4457-8ABA-859103A95E67}"/>
          </ac:grpSpMkLst>
        </pc:grpChg>
        <pc:picChg chg="mod">
          <ac:chgData name="เอกวิทย์ กิตติยะ" userId="0d87a0aa390557c4" providerId="LiveId" clId="{5F0D5114-D73C-4197-91C0-B20C4AE3ADE4}" dt="2021-09-10T06:29:16.340" v="629"/>
          <ac:picMkLst>
            <pc:docMk/>
            <pc:sldMk cId="3982225106" sldId="458"/>
            <ac:picMk id="4" creationId="{CF660741-A842-4025-8DCD-2EDD0AA7DCA6}"/>
          </ac:picMkLst>
        </pc:picChg>
        <pc:picChg chg="mod">
          <ac:chgData name="เอกวิทย์ กิตติยะ" userId="0d87a0aa390557c4" providerId="LiveId" clId="{5F0D5114-D73C-4197-91C0-B20C4AE3ADE4}" dt="2021-09-10T06:29:16.340" v="629"/>
          <ac:picMkLst>
            <pc:docMk/>
            <pc:sldMk cId="3982225106" sldId="458"/>
            <ac:picMk id="5" creationId="{22E84B27-0F62-41E0-BCBD-D2666E8FE6D8}"/>
          </ac:picMkLst>
        </pc:picChg>
        <pc:picChg chg="mod">
          <ac:chgData name="เอกวิทย์ กิตติยะ" userId="0d87a0aa390557c4" providerId="LiveId" clId="{5F0D5114-D73C-4197-91C0-B20C4AE3ADE4}" dt="2021-09-10T06:29:16.340" v="629"/>
          <ac:picMkLst>
            <pc:docMk/>
            <pc:sldMk cId="3982225106" sldId="458"/>
            <ac:picMk id="6" creationId="{69C1EA18-88FE-44F9-AB76-F8E4D4662F96}"/>
          </ac:picMkLst>
        </pc:picChg>
        <pc:picChg chg="mod">
          <ac:chgData name="เอกวิทย์ กิตติยะ" userId="0d87a0aa390557c4" providerId="LiveId" clId="{5F0D5114-D73C-4197-91C0-B20C4AE3ADE4}" dt="2021-09-10T06:29:16.340" v="629"/>
          <ac:picMkLst>
            <pc:docMk/>
            <pc:sldMk cId="3982225106" sldId="458"/>
            <ac:picMk id="7" creationId="{04EF0B50-9E3B-47B9-9CB7-8F8640E40BA3}"/>
          </ac:picMkLst>
        </pc:picChg>
      </pc:sldChg>
      <pc:sldChg chg="add del">
        <pc:chgData name="เอกวิทย์ กิตติยะ" userId="0d87a0aa390557c4" providerId="LiveId" clId="{5F0D5114-D73C-4197-91C0-B20C4AE3ADE4}" dt="2021-09-10T06:34:35.878" v="692"/>
        <pc:sldMkLst>
          <pc:docMk/>
          <pc:sldMk cId="10065448" sldId="459"/>
        </pc:sldMkLst>
      </pc:sldChg>
      <pc:sldChg chg="add del">
        <pc:chgData name="เอกวิทย์ กิตติยะ" userId="0d87a0aa390557c4" providerId="LiveId" clId="{5F0D5114-D73C-4197-91C0-B20C4AE3ADE4}" dt="2021-09-10T06:34:27.939" v="690"/>
        <pc:sldMkLst>
          <pc:docMk/>
          <pc:sldMk cId="3700674607" sldId="459"/>
        </pc:sldMkLst>
      </pc:sldChg>
      <pc:sldChg chg="addSp delSp modSp add del mod">
        <pc:chgData name="เอกวิทย์ กิตติยะ" userId="0d87a0aa390557c4" providerId="LiveId" clId="{5F0D5114-D73C-4197-91C0-B20C4AE3ADE4}" dt="2021-09-10T06:58:08.162" v="1056" actId="47"/>
        <pc:sldMkLst>
          <pc:docMk/>
          <pc:sldMk cId="4264268138" sldId="459"/>
        </pc:sldMkLst>
        <pc:spChg chg="del">
          <ac:chgData name="เอกวิทย์ กิตติยะ" userId="0d87a0aa390557c4" providerId="LiveId" clId="{5F0D5114-D73C-4197-91C0-B20C4AE3ADE4}" dt="2021-09-10T06:34:53.514" v="707" actId="478"/>
          <ac:spMkLst>
            <pc:docMk/>
            <pc:sldMk cId="4264268138" sldId="459"/>
            <ac:spMk id="3" creationId="{62565692-86A3-40D3-A255-6CC8D5B711B7}"/>
          </ac:spMkLst>
        </pc:spChg>
        <pc:spChg chg="del">
          <ac:chgData name="เอกวิทย์ กิตติยะ" userId="0d87a0aa390557c4" providerId="LiveId" clId="{5F0D5114-D73C-4197-91C0-B20C4AE3ADE4}" dt="2021-09-10T06:34:54.484" v="708" actId="478"/>
          <ac:spMkLst>
            <pc:docMk/>
            <pc:sldMk cId="4264268138" sldId="459"/>
            <ac:spMk id="4" creationId="{A9EC333D-F216-4ABD-9581-F7D1630C8B63}"/>
          </ac:spMkLst>
        </pc:spChg>
        <pc:spChg chg="del">
          <ac:chgData name="เอกวิทย์ กิตติยะ" userId="0d87a0aa390557c4" providerId="LiveId" clId="{5F0D5114-D73C-4197-91C0-B20C4AE3ADE4}" dt="2021-09-10T06:34:49.224" v="703" actId="478"/>
          <ac:spMkLst>
            <pc:docMk/>
            <pc:sldMk cId="4264268138" sldId="459"/>
            <ac:spMk id="5" creationId="{FB735BED-71B4-4024-AF9F-BD1086B63793}"/>
          </ac:spMkLst>
        </pc:spChg>
        <pc:spChg chg="del">
          <ac:chgData name="เอกวิทย์ กิตติยะ" userId="0d87a0aa390557c4" providerId="LiveId" clId="{5F0D5114-D73C-4197-91C0-B20C4AE3ADE4}" dt="2021-09-10T06:34:47.563" v="701" actId="478"/>
          <ac:spMkLst>
            <pc:docMk/>
            <pc:sldMk cId="4264268138" sldId="459"/>
            <ac:spMk id="6" creationId="{D97929C2-EA4F-49C0-8FB1-C52A625AED71}"/>
          </ac:spMkLst>
        </pc:spChg>
        <pc:spChg chg="del">
          <ac:chgData name="เอกวิทย์ กิตติยะ" userId="0d87a0aa390557c4" providerId="LiveId" clId="{5F0D5114-D73C-4197-91C0-B20C4AE3ADE4}" dt="2021-09-10T06:35:23.679" v="725" actId="478"/>
          <ac:spMkLst>
            <pc:docMk/>
            <pc:sldMk cId="4264268138" sldId="459"/>
            <ac:spMk id="7" creationId="{62A302D9-6B9B-4547-BF40-EFB889FB9EBC}"/>
          </ac:spMkLst>
        </pc:spChg>
        <pc:spChg chg="del">
          <ac:chgData name="เอกวิทย์ กิตติยะ" userId="0d87a0aa390557c4" providerId="LiveId" clId="{5F0D5114-D73C-4197-91C0-B20C4AE3ADE4}" dt="2021-09-10T06:34:52.956" v="706" actId="478"/>
          <ac:spMkLst>
            <pc:docMk/>
            <pc:sldMk cId="4264268138" sldId="459"/>
            <ac:spMk id="8" creationId="{7E85FFE7-AA90-44F5-B032-B4E3ADEF86EC}"/>
          </ac:spMkLst>
        </pc:spChg>
        <pc:spChg chg="del">
          <ac:chgData name="เอกวิทย์ กิตติยะ" userId="0d87a0aa390557c4" providerId="LiveId" clId="{5F0D5114-D73C-4197-91C0-B20C4AE3ADE4}" dt="2021-09-10T06:34:59.236" v="712" actId="478"/>
          <ac:spMkLst>
            <pc:docMk/>
            <pc:sldMk cId="4264268138" sldId="459"/>
            <ac:spMk id="9" creationId="{AEDC41FB-4B07-431C-81FE-D09BAD7E0AF2}"/>
          </ac:spMkLst>
        </pc:spChg>
        <pc:spChg chg="del">
          <ac:chgData name="เอกวิทย์ กิตติยะ" userId="0d87a0aa390557c4" providerId="LiveId" clId="{5F0D5114-D73C-4197-91C0-B20C4AE3ADE4}" dt="2021-09-10T06:34:45.533" v="698" actId="478"/>
          <ac:spMkLst>
            <pc:docMk/>
            <pc:sldMk cId="4264268138" sldId="459"/>
            <ac:spMk id="10" creationId="{02D4D6ED-691C-4BD8-8626-B0F06558C938}"/>
          </ac:spMkLst>
        </pc:spChg>
        <pc:spChg chg="del">
          <ac:chgData name="เอกวิทย์ กิตติยะ" userId="0d87a0aa390557c4" providerId="LiveId" clId="{5F0D5114-D73C-4197-91C0-B20C4AE3ADE4}" dt="2021-09-10T06:34:46.821" v="700" actId="478"/>
          <ac:spMkLst>
            <pc:docMk/>
            <pc:sldMk cId="4264268138" sldId="459"/>
            <ac:spMk id="11" creationId="{77060039-9552-415A-AFD0-43FABC9C3983}"/>
          </ac:spMkLst>
        </pc:spChg>
        <pc:spChg chg="del">
          <ac:chgData name="เอกวิทย์ กิตติยะ" userId="0d87a0aa390557c4" providerId="LiveId" clId="{5F0D5114-D73C-4197-91C0-B20C4AE3ADE4}" dt="2021-09-10T06:34:57.527" v="711" actId="478"/>
          <ac:spMkLst>
            <pc:docMk/>
            <pc:sldMk cId="4264268138" sldId="459"/>
            <ac:spMk id="12" creationId="{F0170B35-DB52-44B1-B82C-1186C480C95C}"/>
          </ac:spMkLst>
        </pc:spChg>
        <pc:spChg chg="del">
          <ac:chgData name="เอกวิทย์ กิตติยะ" userId="0d87a0aa390557c4" providerId="LiveId" clId="{5F0D5114-D73C-4197-91C0-B20C4AE3ADE4}" dt="2021-09-10T06:35:15.239" v="718" actId="478"/>
          <ac:spMkLst>
            <pc:docMk/>
            <pc:sldMk cId="4264268138" sldId="459"/>
            <ac:spMk id="13" creationId="{A01BE09E-AFB9-40FD-81B7-122CE229A0AE}"/>
          </ac:spMkLst>
        </pc:spChg>
        <pc:spChg chg="del">
          <ac:chgData name="เอกวิทย์ กิตติยะ" userId="0d87a0aa390557c4" providerId="LiveId" clId="{5F0D5114-D73C-4197-91C0-B20C4AE3ADE4}" dt="2021-09-10T06:34:48.610" v="702" actId="478"/>
          <ac:spMkLst>
            <pc:docMk/>
            <pc:sldMk cId="4264268138" sldId="459"/>
            <ac:spMk id="14" creationId="{373982CA-F9E0-43AB-A877-3E877F1CF995}"/>
          </ac:spMkLst>
        </pc:spChg>
        <pc:spChg chg="del">
          <ac:chgData name="เอกวิทย์ กิตติยะ" userId="0d87a0aa390557c4" providerId="LiveId" clId="{5F0D5114-D73C-4197-91C0-B20C4AE3ADE4}" dt="2021-09-10T06:34:44.960" v="697" actId="478"/>
          <ac:spMkLst>
            <pc:docMk/>
            <pc:sldMk cId="4264268138" sldId="459"/>
            <ac:spMk id="15" creationId="{8139A288-3AA6-4435-83BD-712F456EE7A8}"/>
          </ac:spMkLst>
        </pc:spChg>
        <pc:spChg chg="del">
          <ac:chgData name="เอกวิทย์ กิตติยะ" userId="0d87a0aa390557c4" providerId="LiveId" clId="{5F0D5114-D73C-4197-91C0-B20C4AE3ADE4}" dt="2021-09-10T06:34:46.179" v="699" actId="478"/>
          <ac:spMkLst>
            <pc:docMk/>
            <pc:sldMk cId="4264268138" sldId="459"/>
            <ac:spMk id="16" creationId="{46348530-0CF4-484E-AC70-E718F8923EF8}"/>
          </ac:spMkLst>
        </pc:spChg>
        <pc:spChg chg="del">
          <ac:chgData name="เอกวิทย์ กิตติยะ" userId="0d87a0aa390557c4" providerId="LiveId" clId="{5F0D5114-D73C-4197-91C0-B20C4AE3ADE4}" dt="2021-09-10T06:34:44.240" v="696" actId="478"/>
          <ac:spMkLst>
            <pc:docMk/>
            <pc:sldMk cId="4264268138" sldId="459"/>
            <ac:spMk id="17" creationId="{624A8070-A5DF-4FB5-BB4B-51DC1E40FC35}"/>
          </ac:spMkLst>
        </pc:spChg>
        <pc:spChg chg="del">
          <ac:chgData name="เอกวิทย์ กิตติยะ" userId="0d87a0aa390557c4" providerId="LiveId" clId="{5F0D5114-D73C-4197-91C0-B20C4AE3ADE4}" dt="2021-09-10T06:34:42.075" v="694" actId="478"/>
          <ac:spMkLst>
            <pc:docMk/>
            <pc:sldMk cId="4264268138" sldId="459"/>
            <ac:spMk id="18" creationId="{58568AD4-3895-4B41-B7C3-6352708C4C6E}"/>
          </ac:spMkLst>
        </pc:spChg>
        <pc:spChg chg="del">
          <ac:chgData name="เอกวิทย์ กิตติยะ" userId="0d87a0aa390557c4" providerId="LiveId" clId="{5F0D5114-D73C-4197-91C0-B20C4AE3ADE4}" dt="2021-09-10T06:35:11.385" v="715" actId="478"/>
          <ac:spMkLst>
            <pc:docMk/>
            <pc:sldMk cId="4264268138" sldId="459"/>
            <ac:spMk id="19" creationId="{1E3E964E-8732-42EE-B51A-9D5AE794F732}"/>
          </ac:spMkLst>
        </pc:spChg>
        <pc:spChg chg="del">
          <ac:chgData name="เอกวิทย์ กิตติยะ" userId="0d87a0aa390557c4" providerId="LiveId" clId="{5F0D5114-D73C-4197-91C0-B20C4AE3ADE4}" dt="2021-09-10T06:35:12.723" v="716" actId="478"/>
          <ac:spMkLst>
            <pc:docMk/>
            <pc:sldMk cId="4264268138" sldId="459"/>
            <ac:spMk id="20" creationId="{D9F3EF27-FD25-4A11-B796-68950EF5C4D1}"/>
          </ac:spMkLst>
        </pc:spChg>
        <pc:spChg chg="del">
          <ac:chgData name="เอกวิทย์ กิตติยะ" userId="0d87a0aa390557c4" providerId="LiveId" clId="{5F0D5114-D73C-4197-91C0-B20C4AE3ADE4}" dt="2021-09-10T06:35:13.690" v="717" actId="478"/>
          <ac:spMkLst>
            <pc:docMk/>
            <pc:sldMk cId="4264268138" sldId="459"/>
            <ac:spMk id="21" creationId="{5DC20BB3-12C5-4B9B-8F49-875E8417148B}"/>
          </ac:spMkLst>
        </pc:spChg>
        <pc:spChg chg="del">
          <ac:chgData name="เอกวิทย์ กิตติยะ" userId="0d87a0aa390557c4" providerId="LiveId" clId="{5F0D5114-D73C-4197-91C0-B20C4AE3ADE4}" dt="2021-09-10T06:35:16.071" v="719" actId="478"/>
          <ac:spMkLst>
            <pc:docMk/>
            <pc:sldMk cId="4264268138" sldId="459"/>
            <ac:spMk id="22" creationId="{3D4FAA65-88C9-41ED-BD03-69D5FD669478}"/>
          </ac:spMkLst>
        </pc:spChg>
        <pc:spChg chg="del">
          <ac:chgData name="เอกวิทย์ กิตติยะ" userId="0d87a0aa390557c4" providerId="LiveId" clId="{5F0D5114-D73C-4197-91C0-B20C4AE3ADE4}" dt="2021-09-10T06:35:17.965" v="720" actId="478"/>
          <ac:spMkLst>
            <pc:docMk/>
            <pc:sldMk cId="4264268138" sldId="459"/>
            <ac:spMk id="23" creationId="{CE419A72-A743-4FA4-895D-A0A05E19455C}"/>
          </ac:spMkLst>
        </pc:spChg>
        <pc:spChg chg="del">
          <ac:chgData name="เอกวิทย์ กิตติยะ" userId="0d87a0aa390557c4" providerId="LiveId" clId="{5F0D5114-D73C-4197-91C0-B20C4AE3ADE4}" dt="2021-09-10T06:35:27.243" v="727" actId="478"/>
          <ac:spMkLst>
            <pc:docMk/>
            <pc:sldMk cId="4264268138" sldId="459"/>
            <ac:spMk id="24" creationId="{B2DAD7D8-7D6C-48F9-B419-8849D1C97F7F}"/>
          </ac:spMkLst>
        </pc:spChg>
        <pc:spChg chg="del">
          <ac:chgData name="เอกวิทย์ กิตติยะ" userId="0d87a0aa390557c4" providerId="LiveId" clId="{5F0D5114-D73C-4197-91C0-B20C4AE3ADE4}" dt="2021-09-10T06:35:40.419" v="728" actId="478"/>
          <ac:spMkLst>
            <pc:docMk/>
            <pc:sldMk cId="4264268138" sldId="459"/>
            <ac:spMk id="25" creationId="{095383CF-CB5D-484A-B003-A0AB33030713}"/>
          </ac:spMkLst>
        </pc:spChg>
        <pc:spChg chg="del">
          <ac:chgData name="เอกวิทย์ กิตติยะ" userId="0d87a0aa390557c4" providerId="LiveId" clId="{5F0D5114-D73C-4197-91C0-B20C4AE3ADE4}" dt="2021-09-10T06:35:21.053" v="723" actId="478"/>
          <ac:spMkLst>
            <pc:docMk/>
            <pc:sldMk cId="4264268138" sldId="459"/>
            <ac:spMk id="26" creationId="{6FE2EB05-F1E7-4812-8732-D3135D095867}"/>
          </ac:spMkLst>
        </pc:spChg>
        <pc:spChg chg="del">
          <ac:chgData name="เอกวิทย์ กิตติยะ" userId="0d87a0aa390557c4" providerId="LiveId" clId="{5F0D5114-D73C-4197-91C0-B20C4AE3ADE4}" dt="2021-09-10T06:35:50.082" v="733" actId="478"/>
          <ac:spMkLst>
            <pc:docMk/>
            <pc:sldMk cId="4264268138" sldId="459"/>
            <ac:spMk id="27" creationId="{FBB118C1-B800-4AEC-9B69-CE34B2A4E9BE}"/>
          </ac:spMkLst>
        </pc:spChg>
        <pc:spChg chg="del">
          <ac:chgData name="เอกวิทย์ กิตติยะ" userId="0d87a0aa390557c4" providerId="LiveId" clId="{5F0D5114-D73C-4197-91C0-B20C4AE3ADE4}" dt="2021-09-10T06:35:19.093" v="721" actId="478"/>
          <ac:spMkLst>
            <pc:docMk/>
            <pc:sldMk cId="4264268138" sldId="459"/>
            <ac:spMk id="28" creationId="{2A8B1204-981A-4317-8D19-0306D3ADB801}"/>
          </ac:spMkLst>
        </pc:spChg>
        <pc:spChg chg="del">
          <ac:chgData name="เอกวิทย์ กิตติยะ" userId="0d87a0aa390557c4" providerId="LiveId" clId="{5F0D5114-D73C-4197-91C0-B20C4AE3ADE4}" dt="2021-09-10T06:35:24.496" v="726" actId="478"/>
          <ac:spMkLst>
            <pc:docMk/>
            <pc:sldMk cId="4264268138" sldId="459"/>
            <ac:spMk id="29" creationId="{7C36123D-6307-4C4C-ADC8-DC68F4D5970E}"/>
          </ac:spMkLst>
        </pc:spChg>
        <pc:spChg chg="del">
          <ac:chgData name="เอกวิทย์ กิตติยะ" userId="0d87a0aa390557c4" providerId="LiveId" clId="{5F0D5114-D73C-4197-91C0-B20C4AE3ADE4}" dt="2021-09-10T06:35:21.815" v="724" actId="478"/>
          <ac:spMkLst>
            <pc:docMk/>
            <pc:sldMk cId="4264268138" sldId="459"/>
            <ac:spMk id="30" creationId="{708860B9-4430-4B0C-B68C-444B4255AB37}"/>
          </ac:spMkLst>
        </pc:spChg>
        <pc:spChg chg="del">
          <ac:chgData name="เอกวิทย์ กิตติยะ" userId="0d87a0aa390557c4" providerId="LiveId" clId="{5F0D5114-D73C-4197-91C0-B20C4AE3ADE4}" dt="2021-09-10T06:35:48.749" v="732" actId="478"/>
          <ac:spMkLst>
            <pc:docMk/>
            <pc:sldMk cId="4264268138" sldId="459"/>
            <ac:spMk id="31" creationId="{1F9F1D02-BC40-49CD-9B39-BAF3928B6D97}"/>
          </ac:spMkLst>
        </pc:spChg>
        <pc:spChg chg="del">
          <ac:chgData name="เอกวิทย์ กิตติยะ" userId="0d87a0aa390557c4" providerId="LiveId" clId="{5F0D5114-D73C-4197-91C0-B20C4AE3ADE4}" dt="2021-09-10T06:35:42.494" v="730" actId="478"/>
          <ac:spMkLst>
            <pc:docMk/>
            <pc:sldMk cId="4264268138" sldId="459"/>
            <ac:spMk id="32" creationId="{8BB3309C-A0C6-4A35-BFFB-6E6B5624E50D}"/>
          </ac:spMkLst>
        </pc:spChg>
        <pc:spChg chg="del">
          <ac:chgData name="เอกวิทย์ กิตติยะ" userId="0d87a0aa390557c4" providerId="LiveId" clId="{5F0D5114-D73C-4197-91C0-B20C4AE3ADE4}" dt="2021-09-10T06:34:43.433" v="695" actId="478"/>
          <ac:spMkLst>
            <pc:docMk/>
            <pc:sldMk cId="4264268138" sldId="459"/>
            <ac:spMk id="33" creationId="{7AFDD6A2-A2CF-4851-BD2D-03E6B06A26A9}"/>
          </ac:spMkLst>
        </pc:spChg>
        <pc:spChg chg="del">
          <ac:chgData name="เอกวิทย์ กิตติยะ" userId="0d87a0aa390557c4" providerId="LiveId" clId="{5F0D5114-D73C-4197-91C0-B20C4AE3ADE4}" dt="2021-09-10T06:35:20.151" v="722" actId="478"/>
          <ac:spMkLst>
            <pc:docMk/>
            <pc:sldMk cId="4264268138" sldId="459"/>
            <ac:spMk id="34" creationId="{0C073B60-F558-4D96-8AEA-29F610825E5F}"/>
          </ac:spMkLst>
        </pc:spChg>
        <pc:spChg chg="del">
          <ac:chgData name="เอกวิทย์ กิตติยะ" userId="0d87a0aa390557c4" providerId="LiveId" clId="{5F0D5114-D73C-4197-91C0-B20C4AE3ADE4}" dt="2021-09-10T06:35:41.066" v="729" actId="478"/>
          <ac:spMkLst>
            <pc:docMk/>
            <pc:sldMk cId="4264268138" sldId="459"/>
            <ac:spMk id="35" creationId="{22429007-E638-4787-AF36-64368490626B}"/>
          </ac:spMkLst>
        </pc:spChg>
        <pc:spChg chg="del">
          <ac:chgData name="เอกวิทย์ กิตติยะ" userId="0d87a0aa390557c4" providerId="LiveId" clId="{5F0D5114-D73C-4197-91C0-B20C4AE3ADE4}" dt="2021-09-10T06:35:47.802" v="731" actId="478"/>
          <ac:spMkLst>
            <pc:docMk/>
            <pc:sldMk cId="4264268138" sldId="459"/>
            <ac:spMk id="36" creationId="{80B6A543-1034-4341-84F7-3A26375215D5}"/>
          </ac:spMkLst>
        </pc:spChg>
        <pc:spChg chg="add del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39" creationId="{96C12CCF-5FE1-46AC-93B7-F14A726AB96D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0" creationId="{CEE92C6E-32D7-4C2E-BA45-ECBE82A4D431}"/>
          </ac:spMkLst>
        </pc:spChg>
        <pc:spChg chg="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1" creationId="{B38DB441-CE5C-48F7-B609-FE616360275A}"/>
          </ac:spMkLst>
        </pc:spChg>
        <pc:spChg chg="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4" creationId="{15DCAE91-93DD-48FA-B372-9B9812139ECA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5" creationId="{B171F659-88C4-4AFA-A9E0-1D563867E59A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6" creationId="{53B0CB20-22D7-4C96-85FE-19A9356196D8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7" creationId="{CBAB85D3-C066-48AD-963E-32DA8F98C15D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8" creationId="{D030D424-75BC-4C9C-AB92-0BCDE98A34FB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49" creationId="{6864407B-693A-4ECE-B6D8-F9C6603A25B3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50" creationId="{46FC753C-04CD-49AD-B055-F03090126C2A}"/>
          </ac:spMkLst>
        </pc:spChg>
        <pc:spChg chg="add mod">
          <ac:chgData name="เอกวิทย์ กิตติยะ" userId="0d87a0aa390557c4" providerId="LiveId" clId="{5F0D5114-D73C-4197-91C0-B20C4AE3ADE4}" dt="2021-09-10T06:46:46.506" v="878" actId="164"/>
          <ac:spMkLst>
            <pc:docMk/>
            <pc:sldMk cId="4264268138" sldId="459"/>
            <ac:spMk id="51" creationId="{3D6B5F7D-55A1-462B-ABE5-B55ACE2C1CA3}"/>
          </ac:spMkLst>
        </pc:spChg>
        <pc:grpChg chg="add mod">
          <ac:chgData name="เอกวิทย์ กิตติยะ" userId="0d87a0aa390557c4" providerId="LiveId" clId="{5F0D5114-D73C-4197-91C0-B20C4AE3ADE4}" dt="2021-09-10T06:46:32.911" v="873" actId="164"/>
          <ac:grpSpMkLst>
            <pc:docMk/>
            <pc:sldMk cId="4264268138" sldId="459"/>
            <ac:grpSpMk id="42" creationId="{3639C47D-34E3-4D21-885A-AC47995FE2DE}"/>
          </ac:grpSpMkLst>
        </pc:grpChg>
        <pc:grpChg chg="add mod">
          <ac:chgData name="เอกวิทย์ กิตติยะ" userId="0d87a0aa390557c4" providerId="LiveId" clId="{5F0D5114-D73C-4197-91C0-B20C4AE3ADE4}" dt="2021-09-10T06:46:40.614" v="877" actId="164"/>
          <ac:grpSpMkLst>
            <pc:docMk/>
            <pc:sldMk cId="4264268138" sldId="459"/>
            <ac:grpSpMk id="52" creationId="{AFF209D3-A003-432D-82A6-D0C4C40854FF}"/>
          </ac:grpSpMkLst>
        </pc:grpChg>
        <pc:grpChg chg="add mod">
          <ac:chgData name="เอกวิทย์ กิตติยะ" userId="0d87a0aa390557c4" providerId="LiveId" clId="{5F0D5114-D73C-4197-91C0-B20C4AE3ADE4}" dt="2021-09-10T06:47:09.398" v="883" actId="14100"/>
          <ac:grpSpMkLst>
            <pc:docMk/>
            <pc:sldMk cId="4264268138" sldId="459"/>
            <ac:grpSpMk id="53" creationId="{5E4C5F0C-2910-4575-80E7-2FE41139427A}"/>
          </ac:grpSpMkLst>
        </pc:grpChg>
        <pc:picChg chg="add del mod">
          <ac:chgData name="เอกวิทย์ กิตติยะ" userId="0d87a0aa390557c4" providerId="LiveId" clId="{5F0D5114-D73C-4197-91C0-B20C4AE3ADE4}" dt="2021-09-10T06:46:46.506" v="878" actId="164"/>
          <ac:picMkLst>
            <pc:docMk/>
            <pc:sldMk cId="4264268138" sldId="459"/>
            <ac:picMk id="2" creationId="{5C677EB2-F337-444B-BF0C-10BCB0E9940B}"/>
          </ac:picMkLst>
        </pc:picChg>
      </pc:sldChg>
      <pc:sldChg chg="addSp delSp modSp new mod ord modClrScheme chgLayout">
        <pc:chgData name="เอกวิทย์ กิตติยะ" userId="0d87a0aa390557c4" providerId="LiveId" clId="{5F0D5114-D73C-4197-91C0-B20C4AE3ADE4}" dt="2021-09-10T13:02:54.794" v="2962" actId="20577"/>
        <pc:sldMkLst>
          <pc:docMk/>
          <pc:sldMk cId="2948640074" sldId="460"/>
        </pc:sldMkLst>
        <pc:spChg chg="add mod">
          <ac:chgData name="เอกวิทย์ กิตติยะ" userId="0d87a0aa390557c4" providerId="LiveId" clId="{5F0D5114-D73C-4197-91C0-B20C4AE3ADE4}" dt="2021-09-10T13:02:54.794" v="2962" actId="20577"/>
          <ac:spMkLst>
            <pc:docMk/>
            <pc:sldMk cId="2948640074" sldId="460"/>
            <ac:spMk id="2" creationId="{6A5E33F7-80DC-4DE5-A8AC-3483A972D94E}"/>
          </ac:spMkLst>
        </pc:spChg>
        <pc:spChg chg="add mod or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2948640074" sldId="460"/>
            <ac:spMk id="4" creationId="{AB97F87D-D7F9-4625-A3FC-C2D84D8A1F5E}"/>
          </ac:spMkLst>
        </pc:spChg>
        <pc:spChg chg="add mod">
          <ac:chgData name="เอกวิทย์ กิตติยะ" userId="0d87a0aa390557c4" providerId="LiveId" clId="{5F0D5114-D73C-4197-91C0-B20C4AE3ADE4}" dt="2021-09-10T07:08:29.605" v="1190" actId="1035"/>
          <ac:spMkLst>
            <pc:docMk/>
            <pc:sldMk cId="2948640074" sldId="460"/>
            <ac:spMk id="5" creationId="{8474D472-F701-4D6B-BA6F-673B00BC007D}"/>
          </ac:spMkLst>
        </pc:spChg>
        <pc:picChg chg="add del mod">
          <ac:chgData name="เอกวิทย์ กิตติยะ" userId="0d87a0aa390557c4" providerId="LiveId" clId="{5F0D5114-D73C-4197-91C0-B20C4AE3ADE4}" dt="2021-09-10T06:50:53.077" v="916" actId="478"/>
          <ac:picMkLst>
            <pc:docMk/>
            <pc:sldMk cId="2948640074" sldId="460"/>
            <ac:picMk id="3" creationId="{8F579D51-49E0-4F4A-9FCE-26826A386A94}"/>
          </ac:picMkLst>
        </pc:picChg>
        <pc:picChg chg="add mod">
          <ac:chgData name="เอกวิทย์ กิตติยะ" userId="0d87a0aa390557c4" providerId="LiveId" clId="{5F0D5114-D73C-4197-91C0-B20C4AE3ADE4}" dt="2021-09-10T06:52:03.083" v="965" actId="1035"/>
          <ac:picMkLst>
            <pc:docMk/>
            <pc:sldMk cId="2948640074" sldId="460"/>
            <ac:picMk id="8" creationId="{6B7AFB83-3D6A-4D9A-824D-A63FC1DE9031}"/>
          </ac:picMkLst>
        </pc:picChg>
        <pc:picChg chg="add del mod">
          <ac:chgData name="เอกวิทย์ กิตติยะ" userId="0d87a0aa390557c4" providerId="LiveId" clId="{5F0D5114-D73C-4197-91C0-B20C4AE3ADE4}" dt="2021-09-10T06:50:53.077" v="916" actId="478"/>
          <ac:picMkLst>
            <pc:docMk/>
            <pc:sldMk cId="2948640074" sldId="460"/>
            <ac:picMk id="2050" creationId="{16366805-3AB7-44FC-9560-898788102893}"/>
          </ac:picMkLst>
        </pc:picChg>
        <pc:picChg chg="add mod">
          <ac:chgData name="เอกวิทย์ กิตติยะ" userId="0d87a0aa390557c4" providerId="LiveId" clId="{5F0D5114-D73C-4197-91C0-B20C4AE3ADE4}" dt="2021-09-10T06:52:01.209" v="961" actId="1035"/>
          <ac:picMkLst>
            <pc:docMk/>
            <pc:sldMk cId="2948640074" sldId="460"/>
            <ac:picMk id="2052" creationId="{FF2C4868-B5E7-482E-9D78-592F210E50BB}"/>
          </ac:picMkLst>
        </pc:picChg>
      </pc:sldChg>
      <pc:sldChg chg="addSp modSp new mod">
        <pc:chgData name="เอกวิทย์ กิตติยะ" userId="0d87a0aa390557c4" providerId="LiveId" clId="{5F0D5114-D73C-4197-91C0-B20C4AE3ADE4}" dt="2021-09-10T07:13:27.318" v="1420" actId="1038"/>
        <pc:sldMkLst>
          <pc:docMk/>
          <pc:sldMk cId="3879627696" sldId="461"/>
        </pc:sldMkLst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879627696" sldId="461"/>
            <ac:spMk id="2" creationId="{9AAA5E93-95BC-457C-9698-0CB270B2DA74}"/>
          </ac:spMkLst>
        </pc:spChg>
        <pc:spChg chg="add mod">
          <ac:chgData name="เอกวิทย์ กิตติยะ" userId="0d87a0aa390557c4" providerId="LiveId" clId="{5F0D5114-D73C-4197-91C0-B20C4AE3ADE4}" dt="2021-09-10T07:13:16.373" v="1387" actId="20577"/>
          <ac:spMkLst>
            <pc:docMk/>
            <pc:sldMk cId="3879627696" sldId="461"/>
            <ac:spMk id="5" creationId="{D0F804B0-4079-4F9F-8BD5-97E7D7C45177}"/>
          </ac:spMkLst>
        </pc:spChg>
        <pc:spChg chg="add mod">
          <ac:chgData name="เอกวิทย์ กิตติยะ" userId="0d87a0aa390557c4" providerId="LiveId" clId="{5F0D5114-D73C-4197-91C0-B20C4AE3ADE4}" dt="2021-09-10T07:13:27.318" v="1420" actId="1038"/>
          <ac:spMkLst>
            <pc:docMk/>
            <pc:sldMk cId="3879627696" sldId="461"/>
            <ac:spMk id="6" creationId="{0E4E1E67-1826-43F1-ACA6-9EE3B54BDB41}"/>
          </ac:spMkLst>
        </pc:spChg>
        <pc:spChg chg="add mod">
          <ac:chgData name="เอกวิทย์ กิตติยะ" userId="0d87a0aa390557c4" providerId="LiveId" clId="{5F0D5114-D73C-4197-91C0-B20C4AE3ADE4}" dt="2021-09-10T06:57:59.349" v="1041" actId="571"/>
          <ac:spMkLst>
            <pc:docMk/>
            <pc:sldMk cId="3879627696" sldId="461"/>
            <ac:spMk id="9" creationId="{F834A6AC-CBF1-4FD3-9598-7861BDCA49B9}"/>
          </ac:spMkLst>
        </pc:spChg>
        <pc:picChg chg="add mod">
          <ac:chgData name="เอกวิทย์ กิตติยะ" userId="0d87a0aa390557c4" providerId="LiveId" clId="{5F0D5114-D73C-4197-91C0-B20C4AE3ADE4}" dt="2021-09-10T06:57:59.349" v="1041" actId="571"/>
          <ac:picMkLst>
            <pc:docMk/>
            <pc:sldMk cId="3879627696" sldId="461"/>
            <ac:picMk id="7" creationId="{E7E47149-5A17-4310-85AB-0A2E7A401DA3}"/>
          </ac:picMkLst>
        </pc:picChg>
        <pc:picChg chg="add mod">
          <ac:chgData name="เอกวิทย์ กิตติยะ" userId="0d87a0aa390557c4" providerId="LiveId" clId="{5F0D5114-D73C-4197-91C0-B20C4AE3ADE4}" dt="2021-09-10T06:57:59.349" v="1041" actId="571"/>
          <ac:picMkLst>
            <pc:docMk/>
            <pc:sldMk cId="3879627696" sldId="461"/>
            <ac:picMk id="8" creationId="{685A4E33-5B36-436E-A953-6423317AEBB7}"/>
          </ac:picMkLst>
        </pc:picChg>
        <pc:picChg chg="add mod">
          <ac:chgData name="เอกวิทย์ กิตติยะ" userId="0d87a0aa390557c4" providerId="LiveId" clId="{5F0D5114-D73C-4197-91C0-B20C4AE3ADE4}" dt="2021-09-10T06:58:02.243" v="1055" actId="1035"/>
          <ac:picMkLst>
            <pc:docMk/>
            <pc:sldMk cId="3879627696" sldId="461"/>
            <ac:picMk id="3074" creationId="{A4B3F228-78DC-4B0A-B075-A76BB67C4788}"/>
          </ac:picMkLst>
        </pc:picChg>
        <pc:picChg chg="add mod">
          <ac:chgData name="เอกวิทย์ กิตติยะ" userId="0d87a0aa390557c4" providerId="LiveId" clId="{5F0D5114-D73C-4197-91C0-B20C4AE3ADE4}" dt="2021-09-10T06:58:02.243" v="1055" actId="1035"/>
          <ac:picMkLst>
            <pc:docMk/>
            <pc:sldMk cId="3879627696" sldId="461"/>
            <ac:picMk id="3076" creationId="{DCBADD8C-4060-42AD-AEC8-EA2B4D644F84}"/>
          </ac:picMkLst>
        </pc:picChg>
      </pc:sldChg>
      <pc:sldChg chg="addSp modSp new mod modClrScheme chgLayout">
        <pc:chgData name="เอกวิทย์ กิตติยะ" userId="0d87a0aa390557c4" providerId="LiveId" clId="{5F0D5114-D73C-4197-91C0-B20C4AE3ADE4}" dt="2021-09-10T07:09:21.199" v="1212" actId="1036"/>
        <pc:sldMkLst>
          <pc:docMk/>
          <pc:sldMk cId="1776867906" sldId="462"/>
        </pc:sldMkLst>
        <pc:spChg chg="add 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1776867906" sldId="462"/>
            <ac:spMk id="2" creationId="{E23DA84F-B8C5-4571-8D80-CBAC9286CD20}"/>
          </ac:spMkLst>
        </pc:spChg>
        <pc:grpChg chg="add mod">
          <ac:chgData name="เอกวิทย์ กิตติยะ" userId="0d87a0aa390557c4" providerId="LiveId" clId="{5F0D5114-D73C-4197-91C0-B20C4AE3ADE4}" dt="2021-09-10T07:09:21.199" v="1212" actId="1036"/>
          <ac:grpSpMkLst>
            <pc:docMk/>
            <pc:sldMk cId="1776867906" sldId="462"/>
            <ac:grpSpMk id="11" creationId="{BD1267C0-9BF3-4E56-92BF-878672A1AF47}"/>
          </ac:grpSpMkLst>
        </pc:grpChg>
        <pc:picChg chg="add mod">
          <ac:chgData name="เอกวิทย์ กิตติยะ" userId="0d87a0aa390557c4" providerId="LiveId" clId="{5F0D5114-D73C-4197-91C0-B20C4AE3ADE4}" dt="2021-09-10T07:02:35.260" v="1097" actId="164"/>
          <ac:picMkLst>
            <pc:docMk/>
            <pc:sldMk cId="1776867906" sldId="462"/>
            <ac:picMk id="4" creationId="{BB15A9BC-2739-4690-A5DF-3EA4A3B0027E}"/>
          </ac:picMkLst>
        </pc:picChg>
        <pc:picChg chg="add mod">
          <ac:chgData name="เอกวิทย์ กิตติยะ" userId="0d87a0aa390557c4" providerId="LiveId" clId="{5F0D5114-D73C-4197-91C0-B20C4AE3ADE4}" dt="2021-09-10T07:02:35.260" v="1097" actId="164"/>
          <ac:picMkLst>
            <pc:docMk/>
            <pc:sldMk cId="1776867906" sldId="462"/>
            <ac:picMk id="6" creationId="{80D1AA7A-DCD4-40C0-A1F1-FA41AA02FF52}"/>
          </ac:picMkLst>
        </pc:picChg>
        <pc:picChg chg="add mod">
          <ac:chgData name="เอกวิทย์ กิตติยะ" userId="0d87a0aa390557c4" providerId="LiveId" clId="{5F0D5114-D73C-4197-91C0-B20C4AE3ADE4}" dt="2021-09-10T07:02:35.260" v="1097" actId="164"/>
          <ac:picMkLst>
            <pc:docMk/>
            <pc:sldMk cId="1776867906" sldId="462"/>
            <ac:picMk id="8" creationId="{F668C968-7815-4727-B5CB-D89C1A43093B}"/>
          </ac:picMkLst>
        </pc:picChg>
        <pc:picChg chg="add mod">
          <ac:chgData name="เอกวิทย์ กิตติยะ" userId="0d87a0aa390557c4" providerId="LiveId" clId="{5F0D5114-D73C-4197-91C0-B20C4AE3ADE4}" dt="2021-09-10T07:02:35.260" v="1097" actId="164"/>
          <ac:picMkLst>
            <pc:docMk/>
            <pc:sldMk cId="1776867906" sldId="462"/>
            <ac:picMk id="10" creationId="{C08C64D7-8754-4CDE-A32F-FD0D5C7D9246}"/>
          </ac:picMkLst>
        </pc:picChg>
      </pc:sldChg>
      <pc:sldChg chg="addSp modSp new mod ord">
        <pc:chgData name="เอกวิทย์ กิตติยะ" userId="0d87a0aa390557c4" providerId="LiveId" clId="{5F0D5114-D73C-4197-91C0-B20C4AE3ADE4}" dt="2021-09-10T07:12:11.680" v="1377" actId="20577"/>
        <pc:sldMkLst>
          <pc:docMk/>
          <pc:sldMk cId="3085037013" sldId="463"/>
        </pc:sldMkLst>
        <pc:spChg chg="mod">
          <ac:chgData name="เอกวิทย์ กิตติยะ" userId="0d87a0aa390557c4" providerId="LiveId" clId="{5F0D5114-D73C-4197-91C0-B20C4AE3ADE4}" dt="2021-09-10T07:06:38.956" v="1162"/>
          <ac:spMkLst>
            <pc:docMk/>
            <pc:sldMk cId="3085037013" sldId="463"/>
            <ac:spMk id="2" creationId="{A72801D4-4193-4184-8266-83A2591A7CD3}"/>
          </ac:spMkLst>
        </pc:spChg>
        <pc:spChg chg="add mod">
          <ac:chgData name="เอกวิทย์ กิตติยะ" userId="0d87a0aa390557c4" providerId="LiveId" clId="{5F0D5114-D73C-4197-91C0-B20C4AE3ADE4}" dt="2021-09-10T07:12:11.680" v="1377" actId="20577"/>
          <ac:spMkLst>
            <pc:docMk/>
            <pc:sldMk cId="3085037013" sldId="463"/>
            <ac:spMk id="12" creationId="{90A67690-1C7B-475F-8ED6-9426D3757FB4}"/>
          </ac:spMkLst>
        </pc:spChg>
        <pc:grpChg chg="add mod">
          <ac:chgData name="เอกวิทย์ กิตติยะ" userId="0d87a0aa390557c4" providerId="LiveId" clId="{5F0D5114-D73C-4197-91C0-B20C4AE3ADE4}" dt="2021-09-10T07:10:46.779" v="1317" actId="1037"/>
          <ac:grpSpMkLst>
            <pc:docMk/>
            <pc:sldMk cId="3085037013" sldId="463"/>
            <ac:grpSpMk id="11" creationId="{E317C71C-082F-4FBC-B961-84F1E2BF4153}"/>
          </ac:grpSpMkLst>
        </pc:grpChg>
        <pc:picChg chg="add mod">
          <ac:chgData name="เอกวิทย์ กิตติยะ" userId="0d87a0aa390557c4" providerId="LiveId" clId="{5F0D5114-D73C-4197-91C0-B20C4AE3ADE4}" dt="2021-09-10T07:04:42.261" v="1142" actId="164"/>
          <ac:picMkLst>
            <pc:docMk/>
            <pc:sldMk cId="3085037013" sldId="463"/>
            <ac:picMk id="4" creationId="{A0B1D40A-35BF-49DA-8E8E-7C6919897521}"/>
          </ac:picMkLst>
        </pc:picChg>
        <pc:picChg chg="add mod">
          <ac:chgData name="เอกวิทย์ กิตติยะ" userId="0d87a0aa390557c4" providerId="LiveId" clId="{5F0D5114-D73C-4197-91C0-B20C4AE3ADE4}" dt="2021-09-10T07:04:42.261" v="1142" actId="164"/>
          <ac:picMkLst>
            <pc:docMk/>
            <pc:sldMk cId="3085037013" sldId="463"/>
            <ac:picMk id="6" creationId="{A213EB6C-5361-405E-AD30-144AAB0102A1}"/>
          </ac:picMkLst>
        </pc:picChg>
        <pc:picChg chg="add mod">
          <ac:chgData name="เอกวิทย์ กิตติยะ" userId="0d87a0aa390557c4" providerId="LiveId" clId="{5F0D5114-D73C-4197-91C0-B20C4AE3ADE4}" dt="2021-09-10T07:04:42.261" v="1142" actId="164"/>
          <ac:picMkLst>
            <pc:docMk/>
            <pc:sldMk cId="3085037013" sldId="463"/>
            <ac:picMk id="8" creationId="{6BBE5933-71E5-41C2-888F-2BD3AC892E29}"/>
          </ac:picMkLst>
        </pc:picChg>
        <pc:picChg chg="add mod">
          <ac:chgData name="เอกวิทย์ กิตติยะ" userId="0d87a0aa390557c4" providerId="LiveId" clId="{5F0D5114-D73C-4197-91C0-B20C4AE3ADE4}" dt="2021-09-10T07:04:42.261" v="1142" actId="164"/>
          <ac:picMkLst>
            <pc:docMk/>
            <pc:sldMk cId="3085037013" sldId="463"/>
            <ac:picMk id="10" creationId="{676A4BED-B2BA-4768-9916-13BF048ADC9A}"/>
          </ac:picMkLst>
        </pc:picChg>
      </pc:sldChg>
      <pc:sldChg chg="addSp modSp new mod">
        <pc:chgData name="เอกวิทย์ กิตติยะ" userId="0d87a0aa390557c4" providerId="LiveId" clId="{5F0D5114-D73C-4197-91C0-B20C4AE3ADE4}" dt="2021-09-10T13:15:43.159" v="3021" actId="1076"/>
        <pc:sldMkLst>
          <pc:docMk/>
          <pc:sldMk cId="3291795447" sldId="464"/>
        </pc:sldMkLst>
        <pc:spChg chg="mod">
          <ac:chgData name="เอกวิทย์ กิตติยะ" userId="0d87a0aa390557c4" providerId="LiveId" clId="{5F0D5114-D73C-4197-91C0-B20C4AE3ADE4}" dt="2021-09-10T07:17:15.761" v="1453" actId="20577"/>
          <ac:spMkLst>
            <pc:docMk/>
            <pc:sldMk cId="3291795447" sldId="464"/>
            <ac:spMk id="2" creationId="{51D6D91C-D02A-4D10-80AE-3DC7E1EED14E}"/>
          </ac:spMkLst>
        </pc:spChg>
        <pc:spChg chg="add mod">
          <ac:chgData name="เอกวิทย์ กิตติยะ" userId="0d87a0aa390557c4" providerId="LiveId" clId="{5F0D5114-D73C-4197-91C0-B20C4AE3ADE4}" dt="2021-09-10T07:21:37.275" v="1586" actId="1038"/>
          <ac:spMkLst>
            <pc:docMk/>
            <pc:sldMk cId="3291795447" sldId="464"/>
            <ac:spMk id="5" creationId="{5B059E5C-613D-4FD5-B329-1257A8D02C33}"/>
          </ac:spMkLst>
        </pc:spChg>
        <pc:spChg chg="add mod">
          <ac:chgData name="เอกวิทย์ กิตติยะ" userId="0d87a0aa390557c4" providerId="LiveId" clId="{5F0D5114-D73C-4197-91C0-B20C4AE3ADE4}" dt="2021-09-10T07:21:37.275" v="1586" actId="1038"/>
          <ac:spMkLst>
            <pc:docMk/>
            <pc:sldMk cId="3291795447" sldId="464"/>
            <ac:spMk id="6" creationId="{FC5A5410-F23F-4CB0-9869-4168473C4076}"/>
          </ac:spMkLst>
        </pc:spChg>
        <pc:spChg chg="add mod">
          <ac:chgData name="เอกวิทย์ กิตติยะ" userId="0d87a0aa390557c4" providerId="LiveId" clId="{5F0D5114-D73C-4197-91C0-B20C4AE3ADE4}" dt="2021-09-10T13:14:58.259" v="3015" actId="20577"/>
          <ac:spMkLst>
            <pc:docMk/>
            <pc:sldMk cId="3291795447" sldId="464"/>
            <ac:spMk id="7" creationId="{474FB677-B42B-49D1-B6BA-A2CC0313410E}"/>
          </ac:spMkLst>
        </pc:spChg>
        <pc:picChg chg="add mod">
          <ac:chgData name="เอกวิทย์ กิตติยะ" userId="0d87a0aa390557c4" providerId="LiveId" clId="{5F0D5114-D73C-4197-91C0-B20C4AE3ADE4}" dt="2021-09-10T07:21:37.275" v="1586" actId="1038"/>
          <ac:picMkLst>
            <pc:docMk/>
            <pc:sldMk cId="3291795447" sldId="464"/>
            <ac:picMk id="3" creationId="{1D3B9B0D-2020-413B-B966-F73A05255A66}"/>
          </ac:picMkLst>
        </pc:picChg>
        <pc:cxnChg chg="add mod">
          <ac:chgData name="เอกวิทย์ กิตติยะ" userId="0d87a0aa390557c4" providerId="LiveId" clId="{5F0D5114-D73C-4197-91C0-B20C4AE3ADE4}" dt="2021-09-10T13:15:43.159" v="3021" actId="1076"/>
          <ac:cxnSpMkLst>
            <pc:docMk/>
            <pc:sldMk cId="3291795447" sldId="464"/>
            <ac:cxnSpMk id="8" creationId="{D456DDE8-63BF-4A06-8BD8-5B46CB4AC6C9}"/>
          </ac:cxnSpMkLst>
        </pc:cxnChg>
      </pc:sldChg>
      <pc:sldChg chg="addSp delSp modSp new mod modNotesTx">
        <pc:chgData name="เอกวิทย์ กิตติยะ" userId="0d87a0aa390557c4" providerId="LiveId" clId="{5F0D5114-D73C-4197-91C0-B20C4AE3ADE4}" dt="2021-09-10T14:21:37.039" v="3057" actId="404"/>
        <pc:sldMkLst>
          <pc:docMk/>
          <pc:sldMk cId="3159029180" sldId="465"/>
        </pc:sldMkLst>
        <pc:spChg chg="mod">
          <ac:chgData name="เอกวิทย์ กิตติยะ" userId="0d87a0aa390557c4" providerId="LiveId" clId="{5F0D5114-D73C-4197-91C0-B20C4AE3ADE4}" dt="2021-09-10T10:09:18.199" v="1886" actId="20577"/>
          <ac:spMkLst>
            <pc:docMk/>
            <pc:sldMk cId="3159029180" sldId="465"/>
            <ac:spMk id="2" creationId="{A856FF1D-AAA6-4EEA-8274-2D3E9B851E79}"/>
          </ac:spMkLst>
        </pc:spChg>
        <pc:spChg chg="add mod ord">
          <ac:chgData name="เอกวิทย์ กิตติยะ" userId="0d87a0aa390557c4" providerId="LiveId" clId="{5F0D5114-D73C-4197-91C0-B20C4AE3ADE4}" dt="2021-09-10T10:21:01.297" v="2181" actId="1076"/>
          <ac:spMkLst>
            <pc:docMk/>
            <pc:sldMk cId="3159029180" sldId="465"/>
            <ac:spMk id="6" creationId="{257BA10E-1348-4D20-ACA7-93AFFF73F358}"/>
          </ac:spMkLst>
        </pc:spChg>
        <pc:spChg chg="add mod">
          <ac:chgData name="เอกวิทย์ กิตติยะ" userId="0d87a0aa390557c4" providerId="LiveId" clId="{5F0D5114-D73C-4197-91C0-B20C4AE3ADE4}" dt="2021-09-10T10:19:45.796" v="2157" actId="122"/>
          <ac:spMkLst>
            <pc:docMk/>
            <pc:sldMk cId="3159029180" sldId="465"/>
            <ac:spMk id="9" creationId="{D4FCB669-8D56-4E71-AFE4-E08ADA4F64D7}"/>
          </ac:spMkLst>
        </pc:spChg>
        <pc:spChg chg="add mod">
          <ac:chgData name="เอกวิทย์ กิตติยะ" userId="0d87a0aa390557c4" providerId="LiveId" clId="{5F0D5114-D73C-4197-91C0-B20C4AE3ADE4}" dt="2021-09-10T10:19:51.699" v="2158" actId="1076"/>
          <ac:spMkLst>
            <pc:docMk/>
            <pc:sldMk cId="3159029180" sldId="465"/>
            <ac:spMk id="10" creationId="{A919367E-D0C5-4C3C-8DD4-7B219343E734}"/>
          </ac:spMkLst>
        </pc:spChg>
        <pc:spChg chg="add mod">
          <ac:chgData name="เอกวิทย์ กิตติยะ" userId="0d87a0aa390557c4" providerId="LiveId" clId="{5F0D5114-D73C-4197-91C0-B20C4AE3ADE4}" dt="2021-09-10T10:19:45.796" v="2157" actId="122"/>
          <ac:spMkLst>
            <pc:docMk/>
            <pc:sldMk cId="3159029180" sldId="465"/>
            <ac:spMk id="11" creationId="{4FD69CDE-90A8-404B-9389-648B8CCB802A}"/>
          </ac:spMkLst>
        </pc:spChg>
        <pc:spChg chg="add mod">
          <ac:chgData name="เอกวิทย์ กิตติยะ" userId="0d87a0aa390557c4" providerId="LiveId" clId="{5F0D5114-D73C-4197-91C0-B20C4AE3ADE4}" dt="2021-09-10T10:19:45.796" v="2157" actId="122"/>
          <ac:spMkLst>
            <pc:docMk/>
            <pc:sldMk cId="3159029180" sldId="465"/>
            <ac:spMk id="12" creationId="{E2AF681E-F02E-4555-8328-40C3931F1F07}"/>
          </ac:spMkLst>
        </pc:spChg>
        <pc:spChg chg="add mod">
          <ac:chgData name="เอกวิทย์ กิตติยะ" userId="0d87a0aa390557c4" providerId="LiveId" clId="{5F0D5114-D73C-4197-91C0-B20C4AE3ADE4}" dt="2021-09-10T10:27:05.432" v="2312" actId="1036"/>
          <ac:spMkLst>
            <pc:docMk/>
            <pc:sldMk cId="3159029180" sldId="465"/>
            <ac:spMk id="13" creationId="{935534B0-7C61-4672-99B4-71E738229062}"/>
          </ac:spMkLst>
        </pc:spChg>
        <pc:spChg chg="add mod">
          <ac:chgData name="เอกวิทย์ กิตติยะ" userId="0d87a0aa390557c4" providerId="LiveId" clId="{5F0D5114-D73C-4197-91C0-B20C4AE3ADE4}" dt="2021-09-10T10:21:48.108" v="2186" actId="1076"/>
          <ac:spMkLst>
            <pc:docMk/>
            <pc:sldMk cId="3159029180" sldId="465"/>
            <ac:spMk id="15" creationId="{35C69AC1-D669-4623-BCFE-FB1D588CC174}"/>
          </ac:spMkLst>
        </pc:spChg>
        <pc:spChg chg="add mod">
          <ac:chgData name="เอกวิทย์ กิตติยะ" userId="0d87a0aa390557c4" providerId="LiveId" clId="{5F0D5114-D73C-4197-91C0-B20C4AE3ADE4}" dt="2021-09-10T10:21:30.952" v="2184" actId="14100"/>
          <ac:spMkLst>
            <pc:docMk/>
            <pc:sldMk cId="3159029180" sldId="465"/>
            <ac:spMk id="16" creationId="{9F9DA7F2-A570-41D4-A71A-BABCDD1A5B25}"/>
          </ac:spMkLst>
        </pc:spChg>
        <pc:spChg chg="add del mod">
          <ac:chgData name="เอกวิทย์ กิตติยะ" userId="0d87a0aa390557c4" providerId="LiveId" clId="{5F0D5114-D73C-4197-91C0-B20C4AE3ADE4}" dt="2021-09-10T10:14:40.939" v="1981" actId="767"/>
          <ac:spMkLst>
            <pc:docMk/>
            <pc:sldMk cId="3159029180" sldId="465"/>
            <ac:spMk id="17" creationId="{DFBE7DD8-DBD7-435D-AF8B-340AFC403A7C}"/>
          </ac:spMkLst>
        </pc:spChg>
        <pc:spChg chg="add del mod">
          <ac:chgData name="เอกวิทย์ กิตติยะ" userId="0d87a0aa390557c4" providerId="LiveId" clId="{5F0D5114-D73C-4197-91C0-B20C4AE3ADE4}" dt="2021-09-10T10:14:40.429" v="1980" actId="767"/>
          <ac:spMkLst>
            <pc:docMk/>
            <pc:sldMk cId="3159029180" sldId="465"/>
            <ac:spMk id="18" creationId="{6A1B9195-3AF1-420B-8BA1-0E25E713A397}"/>
          </ac:spMkLst>
        </pc:spChg>
        <pc:spChg chg="add mod">
          <ac:chgData name="เอกวิทย์ กิตติยะ" userId="0d87a0aa390557c4" providerId="LiveId" clId="{5F0D5114-D73C-4197-91C0-B20C4AE3ADE4}" dt="2021-09-10T14:21:37.039" v="3057" actId="404"/>
          <ac:spMkLst>
            <pc:docMk/>
            <pc:sldMk cId="3159029180" sldId="465"/>
            <ac:spMk id="19" creationId="{C951F778-A6C1-4F89-A620-31972575824A}"/>
          </ac:spMkLst>
        </pc:spChg>
        <pc:spChg chg="add del mod">
          <ac:chgData name="เอกวิทย์ กิตติยะ" userId="0d87a0aa390557c4" providerId="LiveId" clId="{5F0D5114-D73C-4197-91C0-B20C4AE3ADE4}" dt="2021-09-10T10:15:05.646" v="1996" actId="478"/>
          <ac:spMkLst>
            <pc:docMk/>
            <pc:sldMk cId="3159029180" sldId="465"/>
            <ac:spMk id="19" creationId="{FC1FE85D-CE32-42AD-88BE-2A1DE422A2CC}"/>
          </ac:spMkLst>
        </pc:spChg>
        <pc:spChg chg="add mod">
          <ac:chgData name="เอกวิทย์ กิตติยะ" userId="0d87a0aa390557c4" providerId="LiveId" clId="{5F0D5114-D73C-4197-91C0-B20C4AE3ADE4}" dt="2021-09-10T10:26:39.030" v="2297" actId="1035"/>
          <ac:spMkLst>
            <pc:docMk/>
            <pc:sldMk cId="3159029180" sldId="465"/>
            <ac:spMk id="25" creationId="{6AE9E8ED-2AA2-4E0B-889A-D4EF7FCE40EF}"/>
          </ac:spMkLst>
        </pc:spChg>
        <pc:spChg chg="add mod">
          <ac:chgData name="เอกวิทย์ กิตติยะ" userId="0d87a0aa390557c4" providerId="LiveId" clId="{5F0D5114-D73C-4197-91C0-B20C4AE3ADE4}" dt="2021-09-10T10:26:39.030" v="2297" actId="1035"/>
          <ac:spMkLst>
            <pc:docMk/>
            <pc:sldMk cId="3159029180" sldId="465"/>
            <ac:spMk id="26" creationId="{F664A9F3-D5FD-4795-A91F-729DB6E97005}"/>
          </ac:spMkLst>
        </pc:spChg>
        <pc:spChg chg="add mod">
          <ac:chgData name="เอกวิทย์ กิตติยะ" userId="0d87a0aa390557c4" providerId="LiveId" clId="{5F0D5114-D73C-4197-91C0-B20C4AE3ADE4}" dt="2021-09-10T10:27:32.397" v="2331" actId="207"/>
          <ac:spMkLst>
            <pc:docMk/>
            <pc:sldMk cId="3159029180" sldId="465"/>
            <ac:spMk id="31" creationId="{C73645A2-9C1F-48BA-AFD6-C3B6DDFE9359}"/>
          </ac:spMkLst>
        </pc:spChg>
        <pc:grpChg chg="add mod">
          <ac:chgData name="เอกวิทย์ กิตติยะ" userId="0d87a0aa390557c4" providerId="LiveId" clId="{5F0D5114-D73C-4197-91C0-B20C4AE3ADE4}" dt="2021-09-10T10:19:45.796" v="2157" actId="122"/>
          <ac:grpSpMkLst>
            <pc:docMk/>
            <pc:sldMk cId="3159029180" sldId="465"/>
            <ac:grpSpMk id="14" creationId="{49A33124-889E-4525-8DE7-0404E23A8332}"/>
          </ac:grpSpMkLst>
        </pc:grpChg>
        <pc:grpChg chg="add mod">
          <ac:chgData name="เอกวิทย์ กิตติยะ" userId="0d87a0aa390557c4" providerId="LiveId" clId="{5F0D5114-D73C-4197-91C0-B20C4AE3ADE4}" dt="2021-09-10T10:21:19.003" v="2182" actId="1076"/>
          <ac:grpSpMkLst>
            <pc:docMk/>
            <pc:sldMk cId="3159029180" sldId="465"/>
            <ac:grpSpMk id="22" creationId="{448AF6A1-6EDA-4295-A038-455211869AF9}"/>
          </ac:grpSpMkLst>
        </pc:grpChg>
        <pc:graphicFrameChg chg="add del mod">
          <ac:chgData name="เอกวิทย์ กิตติยะ" userId="0d87a0aa390557c4" providerId="LiveId" clId="{5F0D5114-D73C-4197-91C0-B20C4AE3ADE4}" dt="2021-09-10T09:57:05.653" v="1609"/>
          <ac:graphicFrameMkLst>
            <pc:docMk/>
            <pc:sldMk cId="3159029180" sldId="465"/>
            <ac:graphicFrameMk id="3" creationId="{C848638E-C784-465A-BADF-1E6F8C3C2CC8}"/>
          </ac:graphicFrameMkLst>
        </pc:graphicFrameChg>
        <pc:picChg chg="add del mod modCrop">
          <ac:chgData name="เอกวิทย์ กิตติยะ" userId="0d87a0aa390557c4" providerId="LiveId" clId="{5F0D5114-D73C-4197-91C0-B20C4AE3ADE4}" dt="2021-09-10T09:58:47.627" v="1619" actId="478"/>
          <ac:picMkLst>
            <pc:docMk/>
            <pc:sldMk cId="3159029180" sldId="465"/>
            <ac:picMk id="5" creationId="{6192E9F9-AD68-44C7-A04D-DF8A99558F9E}"/>
          </ac:picMkLst>
        </pc:picChg>
        <pc:picChg chg="add mod modCrop">
          <ac:chgData name="เอกวิทย์ กิตติยะ" userId="0d87a0aa390557c4" providerId="LiveId" clId="{5F0D5114-D73C-4197-91C0-B20C4AE3ADE4}" dt="2021-09-10T10:19:45.796" v="2157" actId="122"/>
          <ac:picMkLst>
            <pc:docMk/>
            <pc:sldMk cId="3159029180" sldId="465"/>
            <ac:picMk id="8" creationId="{C4EB16C7-5F54-4413-8BFD-6B3118C4CE02}"/>
          </ac:picMkLst>
        </pc:picChg>
        <pc:picChg chg="add mod modCrop">
          <ac:chgData name="เอกวิทย์ กิตติยะ" userId="0d87a0aa390557c4" providerId="LiveId" clId="{5F0D5114-D73C-4197-91C0-B20C4AE3ADE4}" dt="2021-09-10T10:26:39.030" v="2297" actId="1035"/>
          <ac:picMkLst>
            <pc:docMk/>
            <pc:sldMk cId="3159029180" sldId="465"/>
            <ac:picMk id="24" creationId="{BF43783D-1D73-4207-BECD-DC5F73C36739}"/>
          </ac:picMkLst>
        </pc:picChg>
        <pc:cxnChg chg="add mod">
          <ac:chgData name="เอกวิทย์ กิตติยะ" userId="0d87a0aa390557c4" providerId="LiveId" clId="{5F0D5114-D73C-4197-91C0-B20C4AE3ADE4}" dt="2021-09-10T10:21:48.108" v="2186" actId="1076"/>
          <ac:cxnSpMkLst>
            <pc:docMk/>
            <pc:sldMk cId="3159029180" sldId="465"/>
            <ac:cxnSpMk id="21" creationId="{EC5307E2-5052-4E8A-975E-A6A92D31D869}"/>
          </ac:cxnSpMkLst>
        </pc:cxnChg>
      </pc:sldChg>
      <pc:sldChg chg="addSp delSp modSp new mod ord modAnim modNotesTx">
        <pc:chgData name="เอกวิทย์ กิตติยะ" userId="0d87a0aa390557c4" providerId="LiveId" clId="{5F0D5114-D73C-4197-91C0-B20C4AE3ADE4}" dt="2021-09-10T13:13:49.446" v="2963"/>
        <pc:sldMkLst>
          <pc:docMk/>
          <pc:sldMk cId="3587572298" sldId="466"/>
        </pc:sldMkLst>
        <pc:spChg chg="mod">
          <ac:chgData name="เอกวิทย์ กิตติยะ" userId="0d87a0aa390557c4" providerId="LiveId" clId="{5F0D5114-D73C-4197-91C0-B20C4AE3ADE4}" dt="2021-09-10T10:24:31.555" v="2287" actId="20577"/>
          <ac:spMkLst>
            <pc:docMk/>
            <pc:sldMk cId="3587572298" sldId="466"/>
            <ac:spMk id="2" creationId="{EAEB330B-016B-4584-A39E-61CE540D04A4}"/>
          </ac:spMkLst>
        </pc:spChg>
        <pc:spChg chg="add 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5" creationId="{0145A7C8-40DD-4AAB-A311-574586C2C561}"/>
          </ac:spMkLst>
        </pc:spChg>
        <pc:spChg chg="add 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6" creationId="{1F76E84F-63F3-47C1-82CA-D7C274CDB7DC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9" creationId="{E6DE7DA3-8DE3-4426-B0D1-A3AD9F0B1127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1" creationId="{C4DC6D94-6877-418F-8E7F-2C8EF8B0E234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2" creationId="{A3E0F134-5F22-46E7-ABDF-144D378216C8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3" creationId="{40D3E5BD-CB8D-4272-A113-B60FE38E6CEB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4" creationId="{65C1B77E-B9F4-4CFB-AD45-4D78073A6026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5" creationId="{292829B2-76DB-4B29-891F-C6F1638BD431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6" creationId="{4FC412C3-6F59-4D15-B681-83C7F4CE67DD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19" creationId="{E3A0AB4D-334B-4C68-B342-33EF3C67A2B5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1" creationId="{EA48DD40-DD9E-4030-9EBB-01F6EAF9295E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2" creationId="{90066F70-03E5-4DA5-9706-AE2BA9A13098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3" creationId="{DB9812BC-CBD4-4244-AFBF-05AEB54CC65F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4" creationId="{E7A6692E-A56E-4E8F-9F62-64978D857311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5" creationId="{98CDE476-D78C-48A5-A449-6DF8C9866EA8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6" creationId="{7B388AD0-D4F1-46D8-8B45-E68DBCDE31AF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29" creationId="{9C9D73A6-6ACD-4B49-A676-EC737745D558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1" creationId="{DFDBF671-A27D-4C99-93B2-A5FEE742AF84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2" creationId="{C40E69AC-495A-4B11-9298-F9C61019B20E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3" creationId="{B94718DA-66DB-4489-8C2A-AB44DF23925E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4" creationId="{439730BF-6FC0-459E-97F4-B7240A4A50B4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5" creationId="{40BD7672-F263-4F26-B627-76E815B44917}"/>
          </ac:spMkLst>
        </pc:spChg>
        <pc:spChg chg="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6" creationId="{0D13F73C-8E8A-40B9-8922-4D363C0B61ED}"/>
          </ac:spMkLst>
        </pc:spChg>
        <pc:spChg chg="add del mod">
          <ac:chgData name="เอกวิทย์ กิตติยะ" userId="0d87a0aa390557c4" providerId="LiveId" clId="{5F0D5114-D73C-4197-91C0-B20C4AE3ADE4}" dt="2021-09-10T11:13:29.569" v="2578" actId="478"/>
          <ac:spMkLst>
            <pc:docMk/>
            <pc:sldMk cId="3587572298" sldId="466"/>
            <ac:spMk id="37" creationId="{C6A20B5F-7869-4865-8878-5D6E5C62C89F}"/>
          </ac:spMkLst>
        </pc:spChg>
        <pc:spChg chg="add mod">
          <ac:chgData name="เอกวิทย์ กิตติยะ" userId="0d87a0aa390557c4" providerId="LiveId" clId="{5F0D5114-D73C-4197-91C0-B20C4AE3ADE4}" dt="2021-09-10T10:24:39.516" v="2288"/>
          <ac:spMkLst>
            <pc:docMk/>
            <pc:sldMk cId="3587572298" sldId="466"/>
            <ac:spMk id="38" creationId="{07E8BC56-2BE4-49B9-A1CF-757238C27641}"/>
          </ac:spMkLst>
        </pc:spChg>
        <pc:grpChg chg="add 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7" creationId="{115D52B0-7EAE-4DA1-A987-A91C4DF131D8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8" creationId="{7E580834-B2C2-4B0B-AA6D-B2B732E507FA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10" creationId="{213842BF-DD8B-42AD-970A-62A333746645}"/>
          </ac:grpSpMkLst>
        </pc:grpChg>
        <pc:grpChg chg="add 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17" creationId="{ACDB31D9-27E1-4089-82F4-A7D2D6D6476B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18" creationId="{9E7969AB-2680-4C39-B25C-DBEBBFB0B75A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20" creationId="{65BB260B-06E1-4284-A455-124CF2E82E31}"/>
          </ac:grpSpMkLst>
        </pc:grpChg>
        <pc:grpChg chg="add mod">
          <ac:chgData name="เอกวิทย์ กิตติยะ" userId="0d87a0aa390557c4" providerId="LiveId" clId="{5F0D5114-D73C-4197-91C0-B20C4AE3ADE4}" dt="2021-09-10T11:13:01.702" v="2577" actId="1036"/>
          <ac:grpSpMkLst>
            <pc:docMk/>
            <pc:sldMk cId="3587572298" sldId="466"/>
            <ac:grpSpMk id="27" creationId="{B06A6A38-E3EB-41B0-BE03-E73F02F31AE8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28" creationId="{D457021F-3301-44EF-A5BD-2D8228CBB361}"/>
          </ac:grpSpMkLst>
        </pc:grpChg>
        <pc:grpChg chg="mod">
          <ac:chgData name="เอกวิทย์ กิตติยะ" userId="0d87a0aa390557c4" providerId="LiveId" clId="{5F0D5114-D73C-4197-91C0-B20C4AE3ADE4}" dt="2021-09-10T10:24:39.516" v="2288"/>
          <ac:grpSpMkLst>
            <pc:docMk/>
            <pc:sldMk cId="3587572298" sldId="466"/>
            <ac:grpSpMk id="30" creationId="{FEC977DA-10B8-4557-9CC7-3589ABC9E6AC}"/>
          </ac:grpSpMkLst>
        </pc:grpChg>
        <pc:picChg chg="add mod">
          <ac:chgData name="เอกวิทย์ กิตติยะ" userId="0d87a0aa390557c4" providerId="LiveId" clId="{5F0D5114-D73C-4197-91C0-B20C4AE3ADE4}" dt="2021-09-10T10:24:39.516" v="2288"/>
          <ac:picMkLst>
            <pc:docMk/>
            <pc:sldMk cId="3587572298" sldId="466"/>
            <ac:picMk id="3" creationId="{504CC3DB-3DCF-42E9-8394-9342593F1074}"/>
          </ac:picMkLst>
        </pc:picChg>
        <pc:picChg chg="add mod">
          <ac:chgData name="เอกวิทย์ กิตติยะ" userId="0d87a0aa390557c4" providerId="LiveId" clId="{5F0D5114-D73C-4197-91C0-B20C4AE3ADE4}" dt="2021-09-10T10:24:39.516" v="2288"/>
          <ac:picMkLst>
            <pc:docMk/>
            <pc:sldMk cId="3587572298" sldId="466"/>
            <ac:picMk id="4" creationId="{C3A87A21-19AE-4C25-A0EA-841B3B0EA362}"/>
          </ac:picMkLst>
        </pc:picChg>
      </pc:sldChg>
      <pc:sldChg chg="addSp modSp new mod modAnim">
        <pc:chgData name="เอกวิทย์ กิตติยะ" userId="0d87a0aa390557c4" providerId="LiveId" clId="{5F0D5114-D73C-4197-91C0-B20C4AE3ADE4}" dt="2021-09-10T12:44:59.392" v="2947"/>
        <pc:sldMkLst>
          <pc:docMk/>
          <pc:sldMk cId="1202390005" sldId="467"/>
        </pc:sldMkLst>
        <pc:spChg chg="mod">
          <ac:chgData name="เอกวิทย์ กิตติยะ" userId="0d87a0aa390557c4" providerId="LiveId" clId="{5F0D5114-D73C-4197-91C0-B20C4AE3ADE4}" dt="2021-09-10T12:36:55.653" v="2899"/>
          <ac:spMkLst>
            <pc:docMk/>
            <pc:sldMk cId="1202390005" sldId="467"/>
            <ac:spMk id="4" creationId="{3CFCF204-EF32-421E-9A8F-5A83A75B2FBC}"/>
          </ac:spMkLst>
        </pc:spChg>
        <pc:spChg chg="add mod">
          <ac:chgData name="เอกวิทย์ กิตติยะ" userId="0d87a0aa390557c4" providerId="LiveId" clId="{5F0D5114-D73C-4197-91C0-B20C4AE3ADE4}" dt="2021-09-10T12:37:42.263" v="2946" actId="1076"/>
          <ac:spMkLst>
            <pc:docMk/>
            <pc:sldMk cId="1202390005" sldId="467"/>
            <ac:spMk id="5" creationId="{71756D82-07FD-42A5-872E-7C865637C2BB}"/>
          </ac:spMkLst>
        </pc:spChg>
        <pc:grpChg chg="add mod">
          <ac:chgData name="เอกวิทย์ กิตติยะ" userId="0d87a0aa390557c4" providerId="LiveId" clId="{5F0D5114-D73C-4197-91C0-B20C4AE3ADE4}" dt="2021-09-10T12:37:17.191" v="2902" actId="1076"/>
          <ac:grpSpMkLst>
            <pc:docMk/>
            <pc:sldMk cId="1202390005" sldId="467"/>
            <ac:grpSpMk id="2" creationId="{CD0958E2-BE71-47EA-84E8-B68C663AEA6B}"/>
          </ac:grpSpMkLst>
        </pc:grpChg>
        <pc:picChg chg="mod">
          <ac:chgData name="เอกวิทย์ กิตติยะ" userId="0d87a0aa390557c4" providerId="LiveId" clId="{5F0D5114-D73C-4197-91C0-B20C4AE3ADE4}" dt="2021-09-10T12:36:55.653" v="2899"/>
          <ac:picMkLst>
            <pc:docMk/>
            <pc:sldMk cId="1202390005" sldId="467"/>
            <ac:picMk id="3" creationId="{CDD3019A-D2D4-4640-9286-3BAFC0E81723}"/>
          </ac:picMkLst>
        </pc:picChg>
      </pc:sldChg>
    </pc:docChg>
  </pc:docChgLst>
  <pc:docChgLst>
    <pc:chgData name="เอกวิทย์ กิตติยะ" userId="0d87a0aa390557c4" providerId="LiveId" clId="{EB71BC95-4F3F-459E-AE3E-3571EACC911E}"/>
    <pc:docChg chg="undo custSel addSld delSld modSld sldOrd">
      <pc:chgData name="เอกวิทย์ กิตติยะ" userId="0d87a0aa390557c4" providerId="LiveId" clId="{EB71BC95-4F3F-459E-AE3E-3571EACC911E}" dt="2021-09-06T08:54:39.259" v="4278" actId="14100"/>
      <pc:docMkLst>
        <pc:docMk/>
      </pc:docMkLst>
      <pc:sldChg chg="modSp mod">
        <pc:chgData name="เอกวิทย์ กิตติยะ" userId="0d87a0aa390557c4" providerId="LiveId" clId="{EB71BC95-4F3F-459E-AE3E-3571EACC911E}" dt="2021-09-06T08:29:45.791" v="4241" actId="20577"/>
        <pc:sldMkLst>
          <pc:docMk/>
          <pc:sldMk cId="2907560579" sldId="256"/>
        </pc:sldMkLst>
        <pc:spChg chg="mod">
          <ac:chgData name="เอกวิทย์ กิตติยะ" userId="0d87a0aa390557c4" providerId="LiveId" clId="{EB71BC95-4F3F-459E-AE3E-3571EACC911E}" dt="2021-09-06T08:29:31.438" v="4219" actId="20577"/>
          <ac:spMkLst>
            <pc:docMk/>
            <pc:sldMk cId="2907560579" sldId="256"/>
            <ac:spMk id="2" creationId="{45D89BD5-2DDA-48F0-920D-12352B93C059}"/>
          </ac:spMkLst>
        </pc:spChg>
        <pc:spChg chg="mod">
          <ac:chgData name="เอกวิทย์ กิตติยะ" userId="0d87a0aa390557c4" providerId="LiveId" clId="{EB71BC95-4F3F-459E-AE3E-3571EACC911E}" dt="2021-09-06T08:29:45.791" v="4241" actId="20577"/>
          <ac:spMkLst>
            <pc:docMk/>
            <pc:sldMk cId="2907560579" sldId="256"/>
            <ac:spMk id="3" creationId="{B48BF156-D343-4FF7-BF2D-078590F4C19E}"/>
          </ac:spMkLst>
        </pc:spChg>
      </pc:sldChg>
      <pc:sldChg chg="del">
        <pc:chgData name="เอกวิทย์ กิตติยะ" userId="0d87a0aa390557c4" providerId="LiveId" clId="{EB71BC95-4F3F-459E-AE3E-3571EACC911E}" dt="2021-09-06T06:26:20.680" v="443" actId="47"/>
        <pc:sldMkLst>
          <pc:docMk/>
          <pc:sldMk cId="3975094387" sldId="258"/>
        </pc:sldMkLst>
      </pc:sldChg>
      <pc:sldChg chg="addSp modSp mod ord">
        <pc:chgData name="เอกวิทย์ กิตติยะ" userId="0d87a0aa390557c4" providerId="LiveId" clId="{EB71BC95-4F3F-459E-AE3E-3571EACC911E}" dt="2021-09-06T07:05:25.158" v="726" actId="20578"/>
        <pc:sldMkLst>
          <pc:docMk/>
          <pc:sldMk cId="2945041534" sldId="259"/>
        </pc:sldMkLst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" creationId="{C30B17F3-0D2F-4A94-83A5-A33DE976F8C1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4" creationId="{119A9F35-1439-442B-843E-1854B6B85508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5" creationId="{DA091A0A-EB61-46D3-AB2D-FCD4638FA416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6" creationId="{30F20BAA-342F-4CF4-A80A-3E6892C31FA0}"/>
          </ac:spMkLst>
        </pc:spChg>
        <pc:spChg chg="add mod">
          <ac:chgData name="เอกวิทย์ กิตติยะ" userId="0d87a0aa390557c4" providerId="LiveId" clId="{EB71BC95-4F3F-459E-AE3E-3571EACC911E}" dt="2021-09-06T07:03:42.940" v="703" actId="1076"/>
          <ac:spMkLst>
            <pc:docMk/>
            <pc:sldMk cId="2945041534" sldId="259"/>
            <ac:spMk id="7" creationId="{2E551BAA-E913-4F27-B934-C5E6DF95EDA8}"/>
          </ac:spMkLst>
        </pc:spChg>
        <pc:spChg chg="add mod">
          <ac:chgData name="เอกวิทย์ กิตติยะ" userId="0d87a0aa390557c4" providerId="LiveId" clId="{EB71BC95-4F3F-459E-AE3E-3571EACC911E}" dt="2021-09-06T07:03:42.940" v="703" actId="1076"/>
          <ac:spMkLst>
            <pc:docMk/>
            <pc:sldMk cId="2945041534" sldId="259"/>
            <ac:spMk id="8" creationId="{5FE472C8-6644-43E0-9EB9-847CA1F32FBC}"/>
          </ac:spMkLst>
        </pc:spChg>
        <pc:spChg chg="add mod">
          <ac:chgData name="เอกวิทย์ กิตติยะ" userId="0d87a0aa390557c4" providerId="LiveId" clId="{EB71BC95-4F3F-459E-AE3E-3571EACC911E}" dt="2021-09-06T07:03:42.940" v="703" actId="1076"/>
          <ac:spMkLst>
            <pc:docMk/>
            <pc:sldMk cId="2945041534" sldId="259"/>
            <ac:spMk id="9" creationId="{1F5942FB-D5D1-4C64-BE69-AA921EC2134B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11" creationId="{1A337D49-5335-43C7-BF41-8D8F744C29C5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12" creationId="{CF387E27-0BCF-4762-B110-44D3C871CE57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13" creationId="{28127F71-492A-441E-98E1-AB0D2F55A289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14" creationId="{583CECC6-1641-4B49-AB8E-16EF9B6E35D4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15" creationId="{03D0E4B0-4A16-429D-9C43-FB46DF899FB6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16" creationId="{E2B69212-372E-4235-93BE-9F2B5B2EB567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18" creationId="{9818CE59-51B8-46BE-96D4-F938629B9591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19" creationId="{76A2A987-ED75-4F50-A93D-33CE64B98AE9}"/>
          </ac:spMkLst>
        </pc:spChg>
        <pc:spChg chg="mod">
          <ac:chgData name="เอกวิทย์ กิตติยะ" userId="0d87a0aa390557c4" providerId="LiveId" clId="{EB71BC95-4F3F-459E-AE3E-3571EACC911E}" dt="2021-09-06T03:16:49.585" v="14"/>
          <ac:spMkLst>
            <pc:docMk/>
            <pc:sldMk cId="2945041534" sldId="259"/>
            <ac:spMk id="20" creationId="{EBD7C179-D43F-4E24-B651-735A8BE79C75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1" creationId="{7FDFDC20-CBFF-439A-958D-2593B52B288A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2" creationId="{515A0B3E-2E2E-405A-9368-6A3F0861BEB5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3" creationId="{7C1205BA-9296-4F85-A1CA-E80C175F3378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4" creationId="{55B59E39-FACC-43AE-8B43-7F101C6EE7FC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5" creationId="{9F94FD38-7EBB-4B9C-BD54-D4757B37F101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6" creationId="{43E8BFC9-B90F-4448-9C4C-AA3B29DB53F3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7" creationId="{A8C1C47B-FB06-47F6-AB29-8319EE397782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8" creationId="{C50B5034-DB4E-4717-BD0B-395B00A52D7F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29" creationId="{AB58C083-14CF-423B-B1EF-80BA5DC8DCA1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30" creationId="{5522528E-527D-4DEE-87C6-778D0F2DE753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35" creationId="{39EC3995-CB31-4F8F-AC5B-039FB63E155A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37" creationId="{E36C515B-A4AD-45A0-956B-69195467C253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38" creationId="{75235BA6-6264-4600-B568-CF7CFC68BDEC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39" creationId="{B66A077E-ED98-4165-9FF6-FD7696A1E65D}"/>
          </ac:spMkLst>
        </pc:spChg>
        <pc:spChg chg="add mod">
          <ac:chgData name="เอกวิทย์ กิตติยะ" userId="0d87a0aa390557c4" providerId="LiveId" clId="{EB71BC95-4F3F-459E-AE3E-3571EACC911E}" dt="2021-09-06T05:46:54.169" v="409" actId="20577"/>
          <ac:spMkLst>
            <pc:docMk/>
            <pc:sldMk cId="2945041534" sldId="259"/>
            <ac:spMk id="40" creationId="{585533BE-FD33-437D-9981-7086098ABCC5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41" creationId="{B3D447AB-6453-407F-BD3F-AAEF94462B88}"/>
          </ac:spMkLst>
        </pc:spChg>
        <pc:spChg chg="add mod">
          <ac:chgData name="เอกวิทย์ กิตติยะ" userId="0d87a0aa390557c4" providerId="LiveId" clId="{EB71BC95-4F3F-459E-AE3E-3571EACC911E}" dt="2021-09-06T05:08:37.144" v="214" actId="1076"/>
          <ac:spMkLst>
            <pc:docMk/>
            <pc:sldMk cId="2945041534" sldId="259"/>
            <ac:spMk id="42" creationId="{9406A50F-6026-49F0-B987-A57662BBFA7E}"/>
          </ac:spMkLst>
        </pc:spChg>
        <pc:spChg chg="add mod">
          <ac:chgData name="เอกวิทย์ กิตติยะ" userId="0d87a0aa390557c4" providerId="LiveId" clId="{EB71BC95-4F3F-459E-AE3E-3571EACC911E}" dt="2021-09-06T05:51:55.781" v="442" actId="20577"/>
          <ac:spMkLst>
            <pc:docMk/>
            <pc:sldMk cId="2945041534" sldId="259"/>
            <ac:spMk id="43" creationId="{E9DB0E7F-0E51-4381-9284-101CB8FD8A06}"/>
          </ac:spMkLst>
        </pc:spChg>
        <pc:grpChg chg="add mod">
          <ac:chgData name="เอกวิทย์ กิตติยะ" userId="0d87a0aa390557c4" providerId="LiveId" clId="{EB71BC95-4F3F-459E-AE3E-3571EACC911E}" dt="2021-09-06T07:03:42.940" v="703" actId="1076"/>
          <ac:grpSpMkLst>
            <pc:docMk/>
            <pc:sldMk cId="2945041534" sldId="259"/>
            <ac:grpSpMk id="3" creationId="{BD03F56A-EB60-4A7C-A91C-F0D50AA1E1F3}"/>
          </ac:grpSpMkLst>
        </pc:grpChg>
        <pc:grpChg chg="add mod">
          <ac:chgData name="เอกวิทย์ กิตติยะ" userId="0d87a0aa390557c4" providerId="LiveId" clId="{EB71BC95-4F3F-459E-AE3E-3571EACC911E}" dt="2021-09-06T05:08:37.144" v="214" actId="1076"/>
          <ac:grpSpMkLst>
            <pc:docMk/>
            <pc:sldMk cId="2945041534" sldId="259"/>
            <ac:grpSpMk id="10" creationId="{67E010E5-F3CE-467D-B9D0-C766C93957B6}"/>
          </ac:grpSpMkLst>
        </pc:grpChg>
        <pc:grpChg chg="add mod">
          <ac:chgData name="เอกวิทย์ กิตติยะ" userId="0d87a0aa390557c4" providerId="LiveId" clId="{EB71BC95-4F3F-459E-AE3E-3571EACC911E}" dt="2021-09-06T05:08:37.144" v="214" actId="1076"/>
          <ac:grpSpMkLst>
            <pc:docMk/>
            <pc:sldMk cId="2945041534" sldId="259"/>
            <ac:grpSpMk id="17" creationId="{269960C4-FE23-4FF3-B544-A3D91AFB7236}"/>
          </ac:grpSpMkLst>
        </pc:grpChg>
        <pc:cxnChg chg="add mod">
          <ac:chgData name="เอกวิทย์ กิตติยะ" userId="0d87a0aa390557c4" providerId="LiveId" clId="{EB71BC95-4F3F-459E-AE3E-3571EACC911E}" dt="2021-09-06T05:08:37.144" v="214" actId="1076"/>
          <ac:cxnSpMkLst>
            <pc:docMk/>
            <pc:sldMk cId="2945041534" sldId="259"/>
            <ac:cxnSpMk id="31" creationId="{CFA25DC3-0946-4949-A086-7E415124DA22}"/>
          </ac:cxnSpMkLst>
        </pc:cxnChg>
        <pc:cxnChg chg="add mod">
          <ac:chgData name="เอกวิทย์ กิตติยะ" userId="0d87a0aa390557c4" providerId="LiveId" clId="{EB71BC95-4F3F-459E-AE3E-3571EACC911E}" dt="2021-09-06T05:08:37.144" v="214" actId="1076"/>
          <ac:cxnSpMkLst>
            <pc:docMk/>
            <pc:sldMk cId="2945041534" sldId="259"/>
            <ac:cxnSpMk id="32" creationId="{F57B1908-A70D-490E-807E-6AA01B13E1F2}"/>
          </ac:cxnSpMkLst>
        </pc:cxnChg>
        <pc:cxnChg chg="add mod">
          <ac:chgData name="เอกวิทย์ กิตติยะ" userId="0d87a0aa390557c4" providerId="LiveId" clId="{EB71BC95-4F3F-459E-AE3E-3571EACC911E}" dt="2021-09-06T05:08:37.144" v="214" actId="1076"/>
          <ac:cxnSpMkLst>
            <pc:docMk/>
            <pc:sldMk cId="2945041534" sldId="259"/>
            <ac:cxnSpMk id="33" creationId="{A90400BB-D4C0-4DBA-B1D2-7AB133639C86}"/>
          </ac:cxnSpMkLst>
        </pc:cxnChg>
        <pc:cxnChg chg="add mod">
          <ac:chgData name="เอกวิทย์ กิตติยะ" userId="0d87a0aa390557c4" providerId="LiveId" clId="{EB71BC95-4F3F-459E-AE3E-3571EACC911E}" dt="2021-09-06T05:08:37.144" v="214" actId="1076"/>
          <ac:cxnSpMkLst>
            <pc:docMk/>
            <pc:sldMk cId="2945041534" sldId="259"/>
            <ac:cxnSpMk id="34" creationId="{D0518F9B-3C60-444A-AFAC-F061BA78C6AF}"/>
          </ac:cxnSpMkLst>
        </pc:cxnChg>
        <pc:cxnChg chg="add mod">
          <ac:chgData name="เอกวิทย์ กิตติยะ" userId="0d87a0aa390557c4" providerId="LiveId" clId="{EB71BC95-4F3F-459E-AE3E-3571EACC911E}" dt="2021-09-06T05:08:37.144" v="214" actId="1076"/>
          <ac:cxnSpMkLst>
            <pc:docMk/>
            <pc:sldMk cId="2945041534" sldId="259"/>
            <ac:cxnSpMk id="36" creationId="{7E101A22-940C-4A70-84C3-C8E5DEE8F472}"/>
          </ac:cxnSpMkLst>
        </pc:cxnChg>
      </pc:sldChg>
      <pc:sldChg chg="modSp mod">
        <pc:chgData name="เอกวิทย์ กิตติยะ" userId="0d87a0aa390557c4" providerId="LiveId" clId="{EB71BC95-4F3F-459E-AE3E-3571EACC911E}" dt="2021-09-06T06:47:11.360" v="585" actId="20577"/>
        <pc:sldMkLst>
          <pc:docMk/>
          <pc:sldMk cId="31063362" sldId="260"/>
        </pc:sldMkLst>
        <pc:spChg chg="mod">
          <ac:chgData name="เอกวิทย์ กิตติยะ" userId="0d87a0aa390557c4" providerId="LiveId" clId="{EB71BC95-4F3F-459E-AE3E-3571EACC911E}" dt="2021-09-06T06:47:11.360" v="585" actId="20577"/>
          <ac:spMkLst>
            <pc:docMk/>
            <pc:sldMk cId="31063362" sldId="260"/>
            <ac:spMk id="3" creationId="{581BE290-8B6F-4D48-8846-A9AB72C5BF40}"/>
          </ac:spMkLst>
        </pc:spChg>
      </pc:sldChg>
      <pc:sldChg chg="del">
        <pc:chgData name="เอกวิทย์ กิตติยะ" userId="0d87a0aa390557c4" providerId="LiveId" clId="{EB71BC95-4F3F-459E-AE3E-3571EACC911E}" dt="2021-09-06T05:27:54.398" v="215" actId="47"/>
        <pc:sldMkLst>
          <pc:docMk/>
          <pc:sldMk cId="1749716155" sldId="261"/>
        </pc:sldMkLst>
      </pc:sldChg>
      <pc:sldChg chg="del">
        <pc:chgData name="เอกวิทย์ กิตติยะ" userId="0d87a0aa390557c4" providerId="LiveId" clId="{EB71BC95-4F3F-459E-AE3E-3571EACC911E}" dt="2021-09-06T05:43:02.223" v="360" actId="47"/>
        <pc:sldMkLst>
          <pc:docMk/>
          <pc:sldMk cId="98314971" sldId="262"/>
        </pc:sldMkLst>
      </pc:sldChg>
      <pc:sldChg chg="addSp modSp add del mod setBg">
        <pc:chgData name="เอกวิทย์ กิตติยะ" userId="0d87a0aa390557c4" providerId="LiveId" clId="{EB71BC95-4F3F-459E-AE3E-3571EACC911E}" dt="2021-09-06T06:30:37.918" v="451" actId="1076"/>
        <pc:sldMkLst>
          <pc:docMk/>
          <pc:sldMk cId="4171040577" sldId="313"/>
        </pc:sldMkLst>
        <pc:spChg chg="add mod">
          <ac:chgData name="เอกวิทย์ กิตติยะ" userId="0d87a0aa390557c4" providerId="LiveId" clId="{EB71BC95-4F3F-459E-AE3E-3571EACC911E}" dt="2021-09-06T05:41:06.101" v="357" actId="1076"/>
          <ac:spMkLst>
            <pc:docMk/>
            <pc:sldMk cId="4171040577" sldId="313"/>
            <ac:spMk id="5" creationId="{10651679-82BF-4903-BE05-60E3119E3FEE}"/>
          </ac:spMkLst>
        </pc:spChg>
        <pc:spChg chg="add mod">
          <ac:chgData name="เอกวิทย์ กิตติยะ" userId="0d87a0aa390557c4" providerId="LiveId" clId="{EB71BC95-4F3F-459E-AE3E-3571EACC911E}" dt="2021-09-06T05:41:06.101" v="357" actId="1076"/>
          <ac:spMkLst>
            <pc:docMk/>
            <pc:sldMk cId="4171040577" sldId="313"/>
            <ac:spMk id="6" creationId="{F0910AA1-17D4-47C6-A25A-41FA498D3313}"/>
          </ac:spMkLst>
        </pc:spChg>
        <pc:spChg chg="add mod">
          <ac:chgData name="เอกวิทย์ กิตติยะ" userId="0d87a0aa390557c4" providerId="LiveId" clId="{EB71BC95-4F3F-459E-AE3E-3571EACC911E}" dt="2021-09-06T05:41:06.101" v="357" actId="1076"/>
          <ac:spMkLst>
            <pc:docMk/>
            <pc:sldMk cId="4171040577" sldId="313"/>
            <ac:spMk id="7" creationId="{0CC241FA-55A0-4B60-9B63-F860D4CD3D04}"/>
          </ac:spMkLst>
        </pc:spChg>
        <pc:spChg chg="add mod">
          <ac:chgData name="เอกวิทย์ กิตติยะ" userId="0d87a0aa390557c4" providerId="LiveId" clId="{EB71BC95-4F3F-459E-AE3E-3571EACC911E}" dt="2021-09-06T05:41:06.101" v="357" actId="1076"/>
          <ac:spMkLst>
            <pc:docMk/>
            <pc:sldMk cId="4171040577" sldId="313"/>
            <ac:spMk id="8" creationId="{148AD344-BF67-41C4-8011-6EB4691246B6}"/>
          </ac:spMkLst>
        </pc:spChg>
        <pc:spChg chg="add mod">
          <ac:chgData name="เอกวิทย์ กิตติยะ" userId="0d87a0aa390557c4" providerId="LiveId" clId="{EB71BC95-4F3F-459E-AE3E-3571EACC911E}" dt="2021-09-06T06:30:37.918" v="451" actId="1076"/>
          <ac:spMkLst>
            <pc:docMk/>
            <pc:sldMk cId="4171040577" sldId="313"/>
            <ac:spMk id="9" creationId="{993EC371-1FCD-4C0A-87BB-B2924BF6DA72}"/>
          </ac:spMkLst>
        </pc:spChg>
        <pc:graphicFrameChg chg="add mod">
          <ac:chgData name="เอกวิทย์ กิตติยะ" userId="0d87a0aa390557c4" providerId="LiveId" clId="{EB71BC95-4F3F-459E-AE3E-3571EACC911E}" dt="2021-09-06T05:41:06.101" v="357" actId="1076"/>
          <ac:graphicFrameMkLst>
            <pc:docMk/>
            <pc:sldMk cId="4171040577" sldId="313"/>
            <ac:graphicFrameMk id="4" creationId="{521B1FE9-E4B4-44EB-8C2F-42209AEDEC29}"/>
          </ac:graphicFrameMkLst>
        </pc:graphicFrameChg>
      </pc:sldChg>
      <pc:sldChg chg="add del setBg">
        <pc:chgData name="เอกวิทย์ กิตติยะ" userId="0d87a0aa390557c4" providerId="LiveId" clId="{EB71BC95-4F3F-459E-AE3E-3571EACC911E}" dt="2021-09-06T05:29:08.438" v="219"/>
        <pc:sldMkLst>
          <pc:docMk/>
          <pc:sldMk cId="296541009" sldId="314"/>
        </pc:sldMkLst>
      </pc:sldChg>
      <pc:sldChg chg="addSp delSp modSp add del mod setBg">
        <pc:chgData name="เอกวิทย์ กิตติยะ" userId="0d87a0aa390557c4" providerId="LiveId" clId="{EB71BC95-4F3F-459E-AE3E-3571EACC911E}" dt="2021-09-06T05:41:17.881" v="359" actId="478"/>
        <pc:sldMkLst>
          <pc:docMk/>
          <pc:sldMk cId="3002078058" sldId="315"/>
        </pc:sldMkLst>
        <pc:spChg chg="add del mod">
          <ac:chgData name="เอกวิทย์ กิตติยะ" userId="0d87a0aa390557c4" providerId="LiveId" clId="{EB71BC95-4F3F-459E-AE3E-3571EACC911E}" dt="2021-09-06T05:41:12.289" v="358" actId="478"/>
          <ac:spMkLst>
            <pc:docMk/>
            <pc:sldMk cId="3002078058" sldId="315"/>
            <ac:spMk id="7" creationId="{BB701D43-070F-45DA-B8FB-41190E3E79ED}"/>
          </ac:spMkLst>
        </pc:spChg>
        <pc:spChg chg="add del mod">
          <ac:chgData name="เอกวิทย์ กิตติยะ" userId="0d87a0aa390557c4" providerId="LiveId" clId="{EB71BC95-4F3F-459E-AE3E-3571EACC911E}" dt="2021-09-06T05:41:12.289" v="358" actId="478"/>
          <ac:spMkLst>
            <pc:docMk/>
            <pc:sldMk cId="3002078058" sldId="315"/>
            <ac:spMk id="8" creationId="{CFE0CE3A-7EC3-463B-B7C7-3A0C75CFE755}"/>
          </ac:spMkLst>
        </pc:spChg>
        <pc:spChg chg="add del mod">
          <ac:chgData name="เอกวิทย์ กิตติยะ" userId="0d87a0aa390557c4" providerId="LiveId" clId="{EB71BC95-4F3F-459E-AE3E-3571EACC911E}" dt="2021-09-06T05:41:12.289" v="358" actId="478"/>
          <ac:spMkLst>
            <pc:docMk/>
            <pc:sldMk cId="3002078058" sldId="315"/>
            <ac:spMk id="9" creationId="{F0779ED1-3629-49DE-B59A-E6C670C5D1D3}"/>
          </ac:spMkLst>
        </pc:spChg>
        <pc:spChg chg="add del mod">
          <ac:chgData name="เอกวิทย์ กิตติยะ" userId="0d87a0aa390557c4" providerId="LiveId" clId="{EB71BC95-4F3F-459E-AE3E-3571EACC911E}" dt="2021-09-06T05:41:12.289" v="358" actId="478"/>
          <ac:spMkLst>
            <pc:docMk/>
            <pc:sldMk cId="3002078058" sldId="315"/>
            <ac:spMk id="10" creationId="{5A7AB2FE-482D-4A7A-B536-0A54B2165A52}"/>
          </ac:spMkLst>
        </pc:spChg>
        <pc:graphicFrameChg chg="add del mod">
          <ac:chgData name="เอกวิทย์ กิตติยะ" userId="0d87a0aa390557c4" providerId="LiveId" clId="{EB71BC95-4F3F-459E-AE3E-3571EACC911E}" dt="2021-09-06T05:32:21.323" v="229" actId="478"/>
          <ac:graphicFrameMkLst>
            <pc:docMk/>
            <pc:sldMk cId="3002078058" sldId="315"/>
            <ac:graphicFrameMk id="4" creationId="{B1E2A683-3A62-4167-8398-C2EE85E03C29}"/>
          </ac:graphicFrameMkLst>
        </pc:graphicFrameChg>
        <pc:graphicFrameChg chg="add del mod">
          <ac:chgData name="เอกวิทย์ กิตติยะ" userId="0d87a0aa390557c4" providerId="LiveId" clId="{EB71BC95-4F3F-459E-AE3E-3571EACC911E}" dt="2021-09-06T05:32:25.514" v="231"/>
          <ac:graphicFrameMkLst>
            <pc:docMk/>
            <pc:sldMk cId="3002078058" sldId="315"/>
            <ac:graphicFrameMk id="5" creationId="{6F86067C-2E06-4134-9FAD-365BB11B5A80}"/>
          </ac:graphicFrameMkLst>
        </pc:graphicFrameChg>
        <pc:graphicFrameChg chg="add del mod">
          <ac:chgData name="เอกวิทย์ กิตติยะ" userId="0d87a0aa390557c4" providerId="LiveId" clId="{EB71BC95-4F3F-459E-AE3E-3571EACC911E}" dt="2021-09-06T05:41:17.881" v="359" actId="478"/>
          <ac:graphicFrameMkLst>
            <pc:docMk/>
            <pc:sldMk cId="3002078058" sldId="315"/>
            <ac:graphicFrameMk id="6" creationId="{45F6EE5C-CE21-4699-B7B2-2D9AFE7C2494}"/>
          </ac:graphicFrameMkLst>
        </pc:graphicFrameChg>
        <pc:picChg chg="add del">
          <ac:chgData name="เอกวิทย์ กิตติยะ" userId="0d87a0aa390557c4" providerId="LiveId" clId="{EB71BC95-4F3F-459E-AE3E-3571EACC911E}" dt="2021-09-06T05:32:32.034" v="233"/>
          <ac:picMkLst>
            <pc:docMk/>
            <pc:sldMk cId="3002078058" sldId="315"/>
            <ac:picMk id="2" creationId="{098DF68B-BD8F-4DD0-846C-E8FA3168D39D}"/>
          </ac:picMkLst>
        </pc:picChg>
      </pc:sldChg>
      <pc:sldChg chg="new del">
        <pc:chgData name="เอกวิทย์ กิตติยะ" userId="0d87a0aa390557c4" providerId="LiveId" clId="{EB71BC95-4F3F-459E-AE3E-3571EACC911E}" dt="2021-09-06T05:43:13.324" v="363" actId="47"/>
        <pc:sldMkLst>
          <pc:docMk/>
          <pc:sldMk cId="4216372320" sldId="316"/>
        </pc:sldMkLst>
      </pc:sldChg>
      <pc:sldChg chg="add ord">
        <pc:chgData name="เอกวิทย์ กิตติยะ" userId="0d87a0aa390557c4" providerId="LiveId" clId="{EB71BC95-4F3F-459E-AE3E-3571EACC911E}" dt="2021-09-06T05:50:55.629" v="412"/>
        <pc:sldMkLst>
          <pc:docMk/>
          <pc:sldMk cId="1120327949" sldId="431"/>
        </pc:sldMkLst>
      </pc:sldChg>
      <pc:sldChg chg="addSp modSp new del mod">
        <pc:chgData name="เอกวิทย์ กิตติยะ" userId="0d87a0aa390557c4" providerId="LiveId" clId="{EB71BC95-4F3F-459E-AE3E-3571EACC911E}" dt="2021-09-06T06:55:45.035" v="658" actId="47"/>
        <pc:sldMkLst>
          <pc:docMk/>
          <pc:sldMk cId="388170345" sldId="432"/>
        </pc:sldMkLst>
        <pc:picChg chg="add mod">
          <ac:chgData name="เอกวิทย์ กิตติยะ" userId="0d87a0aa390557c4" providerId="LiveId" clId="{EB71BC95-4F3F-459E-AE3E-3571EACC911E}" dt="2021-09-06T06:54:06.027" v="588" actId="1076"/>
          <ac:picMkLst>
            <pc:docMk/>
            <pc:sldMk cId="388170345" sldId="432"/>
            <ac:picMk id="3" creationId="{33FFB374-F2C4-4012-A50D-F2A5994F94E7}"/>
          </ac:picMkLst>
        </pc:picChg>
      </pc:sldChg>
      <pc:sldChg chg="addSp modSp new del mod">
        <pc:chgData name="เอกวิทย์ กิตติยะ" userId="0d87a0aa390557c4" providerId="LiveId" clId="{EB71BC95-4F3F-459E-AE3E-3571EACC911E}" dt="2021-09-06T06:39:32.311" v="528" actId="47"/>
        <pc:sldMkLst>
          <pc:docMk/>
          <pc:sldMk cId="4053851253" sldId="433"/>
        </pc:sldMkLst>
        <pc:spChg chg="add mod">
          <ac:chgData name="เอกวิทย์ กิตติยะ" userId="0d87a0aa390557c4" providerId="LiveId" clId="{EB71BC95-4F3F-459E-AE3E-3571EACC911E}" dt="2021-09-06T06:34:34.295" v="456" actId="1076"/>
          <ac:spMkLst>
            <pc:docMk/>
            <pc:sldMk cId="4053851253" sldId="433"/>
            <ac:spMk id="2" creationId="{F7009317-9C4E-47E3-AE3E-10CD98277933}"/>
          </ac:spMkLst>
        </pc:spChg>
        <pc:picChg chg="add">
          <ac:chgData name="เอกวิทย์ กิตติยะ" userId="0d87a0aa390557c4" providerId="LiveId" clId="{EB71BC95-4F3F-459E-AE3E-3571EACC911E}" dt="2021-09-06T06:34:01.208" v="453"/>
          <ac:picMkLst>
            <pc:docMk/>
            <pc:sldMk cId="4053851253" sldId="433"/>
            <ac:picMk id="1026" creationId="{B22DDC5D-6299-45D0-81EC-B4FD2E709CE8}"/>
          </ac:picMkLst>
        </pc:picChg>
      </pc:sldChg>
      <pc:sldChg chg="addSp modSp new mod">
        <pc:chgData name="เอกวิทย์ กิตติยะ" userId="0d87a0aa390557c4" providerId="LiveId" clId="{EB71BC95-4F3F-459E-AE3E-3571EACC911E}" dt="2021-09-06T08:28:20.640" v="4205" actId="14100"/>
        <pc:sldMkLst>
          <pc:docMk/>
          <pc:sldMk cId="759520619" sldId="434"/>
        </pc:sldMkLst>
        <pc:spChg chg="add mod">
          <ac:chgData name="เอกวิทย์ กิตติยะ" userId="0d87a0aa390557c4" providerId="LiveId" clId="{EB71BC95-4F3F-459E-AE3E-3571EACC911E}" dt="2021-09-06T06:39:56.314" v="531" actId="164"/>
          <ac:spMkLst>
            <pc:docMk/>
            <pc:sldMk cId="759520619" sldId="434"/>
            <ac:spMk id="3" creationId="{BA6AEA8C-4899-4B6C-8DAB-82A1A837FADF}"/>
          </ac:spMkLst>
        </pc:spChg>
        <pc:spChg chg="add mod">
          <ac:chgData name="เอกวิทย์ กิตติยะ" userId="0d87a0aa390557c4" providerId="LiveId" clId="{EB71BC95-4F3F-459E-AE3E-3571EACC911E}" dt="2021-09-06T08:27:50.154" v="4201" actId="14100"/>
          <ac:spMkLst>
            <pc:docMk/>
            <pc:sldMk cId="759520619" sldId="434"/>
            <ac:spMk id="4" creationId="{A1CE3F71-03A6-4DFD-85A0-B0F71F8DC14F}"/>
          </ac:spMkLst>
        </pc:spChg>
        <pc:spChg chg="add mod">
          <ac:chgData name="เอกวิทย์ กิตติยะ" userId="0d87a0aa390557c4" providerId="LiveId" clId="{EB71BC95-4F3F-459E-AE3E-3571EACC911E}" dt="2021-09-06T08:28:20.640" v="4205" actId="14100"/>
          <ac:spMkLst>
            <pc:docMk/>
            <pc:sldMk cId="759520619" sldId="434"/>
            <ac:spMk id="5" creationId="{C1839E68-2350-4914-8733-9C25E28ED1F0}"/>
          </ac:spMkLst>
        </pc:spChg>
        <pc:grpChg chg="add mod">
          <ac:chgData name="เอกวิทย์ กิตติยะ" userId="0d87a0aa390557c4" providerId="LiveId" clId="{EB71BC95-4F3F-459E-AE3E-3571EACC911E}" dt="2021-09-06T06:40:14.889" v="533" actId="1076"/>
          <ac:grpSpMkLst>
            <pc:docMk/>
            <pc:sldMk cId="759520619" sldId="434"/>
            <ac:grpSpMk id="6" creationId="{52CC6A9E-6FED-4B81-BBE9-0DEBE8611EFD}"/>
          </ac:grpSpMkLst>
        </pc:grpChg>
        <pc:picChg chg="add mod">
          <ac:chgData name="เอกวิทย์ กิตติยะ" userId="0d87a0aa390557c4" providerId="LiveId" clId="{EB71BC95-4F3F-459E-AE3E-3571EACC911E}" dt="2021-09-06T06:39:56.314" v="531" actId="164"/>
          <ac:picMkLst>
            <pc:docMk/>
            <pc:sldMk cId="759520619" sldId="434"/>
            <ac:picMk id="2" creationId="{51D2BA5C-CAF3-47FE-9ED9-4B778312782F}"/>
          </ac:picMkLst>
        </pc:picChg>
      </pc:sldChg>
      <pc:sldChg chg="addSp delSp modSp new mod delAnim modAnim">
        <pc:chgData name="เอกวิทย์ กิตติยะ" userId="0d87a0aa390557c4" providerId="LiveId" clId="{EB71BC95-4F3F-459E-AE3E-3571EACC911E}" dt="2021-09-06T08:17:14.595" v="4054"/>
        <pc:sldMkLst>
          <pc:docMk/>
          <pc:sldMk cId="1761296319" sldId="435"/>
        </pc:sldMkLst>
        <pc:spChg chg="mod">
          <ac:chgData name="เอกวิทย์ กิตติยะ" userId="0d87a0aa390557c4" providerId="LiveId" clId="{EB71BC95-4F3F-459E-AE3E-3571EACC911E}" dt="2021-09-06T06:57:05.531" v="682" actId="20577"/>
          <ac:spMkLst>
            <pc:docMk/>
            <pc:sldMk cId="1761296319" sldId="435"/>
            <ac:spMk id="2" creationId="{BC60236F-5BE9-4AB2-B61D-BD46F8F500BB}"/>
          </ac:spMkLst>
        </pc:spChg>
        <pc:spChg chg="add mod">
          <ac:chgData name="เอกวิทย์ กิตติยะ" userId="0d87a0aa390557c4" providerId="LiveId" clId="{EB71BC95-4F3F-459E-AE3E-3571EACC911E}" dt="2021-09-06T07:34:00.607" v="3426" actId="20577"/>
          <ac:spMkLst>
            <pc:docMk/>
            <pc:sldMk cId="1761296319" sldId="435"/>
            <ac:spMk id="5" creationId="{65D8E0B8-F6B9-4F4F-A99A-3E663CDDBBDC}"/>
          </ac:spMkLst>
        </pc:spChg>
        <pc:picChg chg="add mod modCrop">
          <ac:chgData name="เอกวิทย์ กิตติยะ" userId="0d87a0aa390557c4" providerId="LiveId" clId="{EB71BC95-4F3F-459E-AE3E-3571EACC911E}" dt="2021-09-06T06:55:05.074" v="594" actId="732"/>
          <ac:picMkLst>
            <pc:docMk/>
            <pc:sldMk cId="1761296319" sldId="435"/>
            <ac:picMk id="3" creationId="{A718B6EE-75FF-46A8-AA40-D6EEA86326B0}"/>
          </ac:picMkLst>
        </pc:picChg>
        <pc:picChg chg="add del mod">
          <ac:chgData name="เอกวิทย์ กิตติยะ" userId="0d87a0aa390557c4" providerId="LiveId" clId="{EB71BC95-4F3F-459E-AE3E-3571EACC911E}" dt="2021-09-06T07:12:03.272" v="880" actId="478"/>
          <ac:picMkLst>
            <pc:docMk/>
            <pc:sldMk cId="1761296319" sldId="435"/>
            <ac:picMk id="4" creationId="{BBA2DF43-5095-4D2B-A060-C90277118D54}"/>
          </ac:picMkLst>
        </pc:picChg>
      </pc:sldChg>
      <pc:sldChg chg="addSp delSp modSp new del mod">
        <pc:chgData name="เอกวิทย์ กิตติยะ" userId="0d87a0aa390557c4" providerId="LiveId" clId="{EB71BC95-4F3F-459E-AE3E-3571EACC911E}" dt="2021-09-06T07:13:17.764" v="889" actId="47"/>
        <pc:sldMkLst>
          <pc:docMk/>
          <pc:sldMk cId="3969342784" sldId="436"/>
        </pc:sldMkLst>
        <pc:spChg chg="mod">
          <ac:chgData name="เอกวิทย์ กิตติยะ" userId="0d87a0aa390557c4" providerId="LiveId" clId="{EB71BC95-4F3F-459E-AE3E-3571EACC911E}" dt="2021-09-06T06:59:28.822" v="701" actId="20577"/>
          <ac:spMkLst>
            <pc:docMk/>
            <pc:sldMk cId="3969342784" sldId="436"/>
            <ac:spMk id="2" creationId="{FCA37685-A54D-4DF0-9DD5-CB237EB965F0}"/>
          </ac:spMkLst>
        </pc:spChg>
        <pc:picChg chg="add del mod">
          <ac:chgData name="เอกวิทย์ กิตติยะ" userId="0d87a0aa390557c4" providerId="LiveId" clId="{EB71BC95-4F3F-459E-AE3E-3571EACC911E}" dt="2021-09-06T07:13:15.410" v="888" actId="21"/>
          <ac:picMkLst>
            <pc:docMk/>
            <pc:sldMk cId="3969342784" sldId="436"/>
            <ac:picMk id="4" creationId="{E2A29D2B-F4FE-49A1-B5E6-2695FA08017E}"/>
          </ac:picMkLst>
        </pc:picChg>
      </pc:sldChg>
      <pc:sldChg chg="addSp delSp modSp add mod delAnim modAnim">
        <pc:chgData name="เอกวิทย์ กิตติยะ" userId="0d87a0aa390557c4" providerId="LiveId" clId="{EB71BC95-4F3F-459E-AE3E-3571EACC911E}" dt="2021-09-06T08:35:57.279" v="4242" actId="478"/>
        <pc:sldMkLst>
          <pc:docMk/>
          <pc:sldMk cId="3731539025" sldId="437"/>
        </pc:sldMkLst>
        <pc:spChg chg="add del mod">
          <ac:chgData name="เอกวิทย์ กิตติยะ" userId="0d87a0aa390557c4" providerId="LiveId" clId="{EB71BC95-4F3F-459E-AE3E-3571EACC911E}" dt="2021-09-06T07:05:33.032" v="741" actId="767"/>
          <ac:spMkLst>
            <pc:docMk/>
            <pc:sldMk cId="3731539025" sldId="437"/>
            <ac:spMk id="2" creationId="{8D7359EF-8A48-4821-A0A9-0D3DC0BD88C9}"/>
          </ac:spMkLst>
        </pc:spChg>
        <pc:spChg chg="add mod">
          <ac:chgData name="เอกวิทย์ กิตติยะ" userId="0d87a0aa390557c4" providerId="LiveId" clId="{EB71BC95-4F3F-459E-AE3E-3571EACC911E}" dt="2021-09-06T07:07:11.085" v="780" actId="14100"/>
          <ac:spMkLst>
            <pc:docMk/>
            <pc:sldMk cId="3731539025" sldId="437"/>
            <ac:spMk id="4" creationId="{7D993977-9C71-4626-A114-156DA060621F}"/>
          </ac:spMkLst>
        </pc:spChg>
        <pc:spChg chg="mod">
          <ac:chgData name="เอกวิทย์ กิตติยะ" userId="0d87a0aa390557c4" providerId="LiveId" clId="{EB71BC95-4F3F-459E-AE3E-3571EACC911E}" dt="2021-09-06T07:03:47.208" v="704"/>
          <ac:spMkLst>
            <pc:docMk/>
            <pc:sldMk cId="3731539025" sldId="437"/>
            <ac:spMk id="12" creationId="{93F2C6CD-CA66-4D99-ABBF-168FA52D185D}"/>
          </ac:spMkLst>
        </pc:spChg>
        <pc:spChg chg="mod">
          <ac:chgData name="เอกวิทย์ กิตติยะ" userId="0d87a0aa390557c4" providerId="LiveId" clId="{EB71BC95-4F3F-459E-AE3E-3571EACC911E}" dt="2021-09-06T07:03:47.208" v="704"/>
          <ac:spMkLst>
            <pc:docMk/>
            <pc:sldMk cId="3731539025" sldId="437"/>
            <ac:spMk id="13" creationId="{DC101247-70C5-4836-9A9C-A2BB11600364}"/>
          </ac:spMkLst>
        </pc:spChg>
        <pc:spChg chg="mod">
          <ac:chgData name="เอกวิทย์ กิตติยะ" userId="0d87a0aa390557c4" providerId="LiveId" clId="{EB71BC95-4F3F-459E-AE3E-3571EACC911E}" dt="2021-09-06T07:03:47.208" v="704"/>
          <ac:spMkLst>
            <pc:docMk/>
            <pc:sldMk cId="3731539025" sldId="437"/>
            <ac:spMk id="14" creationId="{4CB2E6ED-96A2-4901-88C4-57F6A4941E60}"/>
          </ac:spMkLst>
        </pc:spChg>
        <pc:spChg chg="add mod">
          <ac:chgData name="เอกวิทย์ กิตติยะ" userId="0d87a0aa390557c4" providerId="LiveId" clId="{EB71BC95-4F3F-459E-AE3E-3571EACC911E}" dt="2021-09-06T07:05:39.114" v="743" actId="164"/>
          <ac:spMkLst>
            <pc:docMk/>
            <pc:sldMk cId="3731539025" sldId="437"/>
            <ac:spMk id="15" creationId="{F3895913-50C1-49C5-8A1F-F9B2C2F896C7}"/>
          </ac:spMkLst>
        </pc:spChg>
        <pc:spChg chg="add mod">
          <ac:chgData name="เอกวิทย์ กิตติยะ" userId="0d87a0aa390557c4" providerId="LiveId" clId="{EB71BC95-4F3F-459E-AE3E-3571EACC911E}" dt="2021-09-06T07:05:39.114" v="743" actId="164"/>
          <ac:spMkLst>
            <pc:docMk/>
            <pc:sldMk cId="3731539025" sldId="437"/>
            <ac:spMk id="16" creationId="{5D1D6941-2CEE-4368-9CB4-CFD57D5851D1}"/>
          </ac:spMkLst>
        </pc:spChg>
        <pc:spChg chg="add mod">
          <ac:chgData name="เอกวิทย์ กิตติยะ" userId="0d87a0aa390557c4" providerId="LiveId" clId="{EB71BC95-4F3F-459E-AE3E-3571EACC911E}" dt="2021-09-06T07:05:39.114" v="743" actId="164"/>
          <ac:spMkLst>
            <pc:docMk/>
            <pc:sldMk cId="3731539025" sldId="437"/>
            <ac:spMk id="17" creationId="{6E78B0A4-C3A7-4523-974A-AF3427E82DED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0" creationId="{C4DA2311-45D3-4F01-AFCC-69798472C5A9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1" creationId="{306F100B-1B44-433D-8D83-1694537A5A40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2" creationId="{F6A0C27E-3C7F-4861-927D-7DB7E1D2619B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3" creationId="{3F27988F-5BF2-4A16-AD48-0DBA88CD32CC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4" creationId="{4B29C23C-FA00-4FA3-9BCD-2DBB2EDD7CAC}"/>
          </ac:spMkLst>
        </pc:spChg>
        <pc:spChg chg="mod">
          <ac:chgData name="เอกวิทย์ กิตติยะ" userId="0d87a0aa390557c4" providerId="LiveId" clId="{EB71BC95-4F3F-459E-AE3E-3571EACC911E}" dt="2021-09-06T07:06:38.940" v="771"/>
          <ac:spMkLst>
            <pc:docMk/>
            <pc:sldMk cId="3731539025" sldId="437"/>
            <ac:spMk id="25" creationId="{D6FB9DDF-67D1-4071-B01A-9E75FAD8CB51}"/>
          </ac:spMkLst>
        </pc:spChg>
        <pc:spChg chg="add mod">
          <ac:chgData name="เอกวิทย์ กิตติยะ" userId="0d87a0aa390557c4" providerId="LiveId" clId="{EB71BC95-4F3F-459E-AE3E-3571EACC911E}" dt="2021-09-06T07:07:14.029" v="782" actId="20577"/>
          <ac:spMkLst>
            <pc:docMk/>
            <pc:sldMk cId="3731539025" sldId="437"/>
            <ac:spMk id="26" creationId="{28869413-AFB9-4F4E-8C2F-C062BBED048D}"/>
          </ac:spMkLst>
        </pc:spChg>
        <pc:spChg chg="mod">
          <ac:chgData name="เอกวิทย์ กิตติยะ" userId="0d87a0aa390557c4" providerId="LiveId" clId="{EB71BC95-4F3F-459E-AE3E-3571EACC911E}" dt="2021-09-06T08:18:24.705" v="4084" actId="20577"/>
          <ac:spMkLst>
            <pc:docMk/>
            <pc:sldMk cId="3731539025" sldId="437"/>
            <ac:spMk id="30" creationId="{C0106653-EF43-4859-9056-289AF62C6E9D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2" creationId="{01EFE850-95D8-4FFD-AC59-AF15EED834DA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3" creationId="{57AA9B34-E36D-47FF-B95E-BC455949BDAB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4" creationId="{44EE4FCB-26AC-46CC-83B7-973C0809801F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5" creationId="{7C65F6C7-293E-4022-81FE-E38D23F3C600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6" creationId="{AC665D34-1EBE-4785-9FDE-385388E9730F}"/>
          </ac:spMkLst>
        </pc:spChg>
        <pc:spChg chg="mod">
          <ac:chgData name="เอกวิทย์ กิตติยะ" userId="0d87a0aa390557c4" providerId="LiveId" clId="{EB71BC95-4F3F-459E-AE3E-3571EACC911E}" dt="2021-09-06T08:18:13.283" v="4055"/>
          <ac:spMkLst>
            <pc:docMk/>
            <pc:sldMk cId="3731539025" sldId="437"/>
            <ac:spMk id="37" creationId="{C9C74D1D-A045-4DF5-B6CE-0E8DAA01D1E2}"/>
          </ac:spMkLst>
        </pc:spChg>
        <pc:grpChg chg="add mod">
          <ac:chgData name="เอกวิทย์ กิตติยะ" userId="0d87a0aa390557c4" providerId="LiveId" clId="{EB71BC95-4F3F-459E-AE3E-3571EACC911E}" dt="2021-09-06T07:06:57.317" v="776" actId="164"/>
          <ac:grpSpMkLst>
            <pc:docMk/>
            <pc:sldMk cId="3731539025" sldId="437"/>
            <ac:grpSpMk id="3" creationId="{AAA50B48-85FB-4618-AB87-9CA0806081DB}"/>
          </ac:grpSpMkLst>
        </pc:grpChg>
        <pc:grpChg chg="add mod">
          <ac:chgData name="เอกวิทย์ กิตติยะ" userId="0d87a0aa390557c4" providerId="LiveId" clId="{EB71BC95-4F3F-459E-AE3E-3571EACC911E}" dt="2021-09-06T07:06:57.317" v="776" actId="164"/>
          <ac:grpSpMkLst>
            <pc:docMk/>
            <pc:sldMk cId="3731539025" sldId="437"/>
            <ac:grpSpMk id="5" creationId="{DA0CE30C-F278-45AD-B501-17BF9C62A289}"/>
          </ac:grpSpMkLst>
        </pc:grpChg>
        <pc:grpChg chg="add mod">
          <ac:chgData name="เอกวิทย์ กิตติยะ" userId="0d87a0aa390557c4" providerId="LiveId" clId="{EB71BC95-4F3F-459E-AE3E-3571EACC911E}" dt="2021-09-06T07:05:39.114" v="743" actId="164"/>
          <ac:grpSpMkLst>
            <pc:docMk/>
            <pc:sldMk cId="3731539025" sldId="437"/>
            <ac:grpSpMk id="11" creationId="{BD079880-9276-4F6C-90EB-7E507CAD1702}"/>
          </ac:grpSpMkLst>
        </pc:grpChg>
        <pc:grpChg chg="add mod">
          <ac:chgData name="เอกวิทย์ กิตติยะ" userId="0d87a0aa390557c4" providerId="LiveId" clId="{EB71BC95-4F3F-459E-AE3E-3571EACC911E}" dt="2021-09-06T07:07:04.556" v="777" actId="164"/>
          <ac:grpSpMkLst>
            <pc:docMk/>
            <pc:sldMk cId="3731539025" sldId="437"/>
            <ac:grpSpMk id="18" creationId="{E5649FFC-98A9-4F02-9E44-89AB8BC9DA92}"/>
          </ac:grpSpMkLst>
        </pc:grpChg>
        <pc:grpChg chg="mod">
          <ac:chgData name="เอกวิทย์ กิตติยะ" userId="0d87a0aa390557c4" providerId="LiveId" clId="{EB71BC95-4F3F-459E-AE3E-3571EACC911E}" dt="2021-09-06T07:06:38.940" v="771"/>
          <ac:grpSpMkLst>
            <pc:docMk/>
            <pc:sldMk cId="3731539025" sldId="437"/>
            <ac:grpSpMk id="19" creationId="{77E94086-C800-4CD6-8449-6D1D04011856}"/>
          </ac:grpSpMkLst>
        </pc:grpChg>
        <pc:grpChg chg="add mod">
          <ac:chgData name="เอกวิทย์ กิตติยะ" userId="0d87a0aa390557c4" providerId="LiveId" clId="{EB71BC95-4F3F-459E-AE3E-3571EACC911E}" dt="2021-09-06T07:07:04.556" v="777" actId="164"/>
          <ac:grpSpMkLst>
            <pc:docMk/>
            <pc:sldMk cId="3731539025" sldId="437"/>
            <ac:grpSpMk id="27" creationId="{8B292415-D64C-4C09-BBCD-DD9B60675FA5}"/>
          </ac:grpSpMkLst>
        </pc:grpChg>
        <pc:grpChg chg="add del mod">
          <ac:chgData name="เอกวิทย์ กิตติยะ" userId="0d87a0aa390557c4" providerId="LiveId" clId="{EB71BC95-4F3F-459E-AE3E-3571EACC911E}" dt="2021-09-06T08:35:57.279" v="4242" actId="478"/>
          <ac:grpSpMkLst>
            <pc:docMk/>
            <pc:sldMk cId="3731539025" sldId="437"/>
            <ac:grpSpMk id="28" creationId="{C720DA69-C600-4EB1-8A85-A2ADF42CD82F}"/>
          </ac:grpSpMkLst>
        </pc:grpChg>
        <pc:grpChg chg="mod">
          <ac:chgData name="เอกวิทย์ กิตติยะ" userId="0d87a0aa390557c4" providerId="LiveId" clId="{EB71BC95-4F3F-459E-AE3E-3571EACC911E}" dt="2021-09-06T08:18:13.283" v="4055"/>
          <ac:grpSpMkLst>
            <pc:docMk/>
            <pc:sldMk cId="3731539025" sldId="437"/>
            <ac:grpSpMk id="29" creationId="{6AE51F5C-A026-4B33-9F42-8983BCF1AE15}"/>
          </ac:grpSpMkLst>
        </pc:grpChg>
        <pc:grpChg chg="mod">
          <ac:chgData name="เอกวิทย์ กิตติยะ" userId="0d87a0aa390557c4" providerId="LiveId" clId="{EB71BC95-4F3F-459E-AE3E-3571EACC911E}" dt="2021-09-06T08:18:13.283" v="4055"/>
          <ac:grpSpMkLst>
            <pc:docMk/>
            <pc:sldMk cId="3731539025" sldId="437"/>
            <ac:grpSpMk id="31" creationId="{7D1B7FD5-7FF6-4A3F-AD3C-27C7AED981BC}"/>
          </ac:grpSpMkLst>
        </pc:grpChg>
      </pc:sldChg>
      <pc:sldChg chg="addSp modSp new">
        <pc:chgData name="เอกวิทย์ กิตติยะ" userId="0d87a0aa390557c4" providerId="LiveId" clId="{EB71BC95-4F3F-459E-AE3E-3571EACC911E}" dt="2021-09-06T07:13:23.336" v="891"/>
        <pc:sldMkLst>
          <pc:docMk/>
          <pc:sldMk cId="3941740576" sldId="438"/>
        </pc:sldMkLst>
        <pc:picChg chg="add mod">
          <ac:chgData name="เอกวิทย์ กิตติยะ" userId="0d87a0aa390557c4" providerId="LiveId" clId="{EB71BC95-4F3F-459E-AE3E-3571EACC911E}" dt="2021-09-06T07:13:23.336" v="891"/>
          <ac:picMkLst>
            <pc:docMk/>
            <pc:sldMk cId="3941740576" sldId="438"/>
            <ac:picMk id="2" creationId="{5C677EB2-F337-444B-BF0C-10BCB0E9940B}"/>
          </ac:picMkLst>
        </pc:picChg>
      </pc:sldChg>
      <pc:sldChg chg="addSp modSp new mod">
        <pc:chgData name="เอกวิทย์ กิตติยะ" userId="0d87a0aa390557c4" providerId="LiveId" clId="{EB71BC95-4F3F-459E-AE3E-3571EACC911E}" dt="2021-09-06T07:14:30.698" v="915" actId="1035"/>
        <pc:sldMkLst>
          <pc:docMk/>
          <pc:sldMk cId="721397943" sldId="439"/>
        </pc:sldMkLst>
        <pc:picChg chg="add mod">
          <ac:chgData name="เอกวิทย์ กิตติยะ" userId="0d87a0aa390557c4" providerId="LiveId" clId="{EB71BC95-4F3F-459E-AE3E-3571EACC911E}" dt="2021-09-06T07:14:30.698" v="915" actId="1035"/>
          <ac:picMkLst>
            <pc:docMk/>
            <pc:sldMk cId="721397943" sldId="439"/>
            <ac:picMk id="3" creationId="{30AD0922-CD03-476D-AA2A-DB8770E2C1A6}"/>
          </ac:picMkLst>
        </pc:picChg>
      </pc:sldChg>
      <pc:sldChg chg="addSp modSp new">
        <pc:chgData name="เอกวิทย์ กิตติยะ" userId="0d87a0aa390557c4" providerId="LiveId" clId="{EB71BC95-4F3F-459E-AE3E-3571EACC911E}" dt="2021-09-06T07:14:59.496" v="917"/>
        <pc:sldMkLst>
          <pc:docMk/>
          <pc:sldMk cId="2755951006" sldId="440"/>
        </pc:sldMkLst>
        <pc:picChg chg="add mod">
          <ac:chgData name="เอกวิทย์ กิตติยะ" userId="0d87a0aa390557c4" providerId="LiveId" clId="{EB71BC95-4F3F-459E-AE3E-3571EACC911E}" dt="2021-09-06T07:14:59.496" v="917"/>
          <ac:picMkLst>
            <pc:docMk/>
            <pc:sldMk cId="2755951006" sldId="440"/>
            <ac:picMk id="3" creationId="{A1308AFF-876A-4F99-9A32-8547ECB4872C}"/>
          </ac:picMkLst>
        </pc:picChg>
      </pc:sldChg>
      <pc:sldChg chg="addSp delSp modSp new mod">
        <pc:chgData name="เอกวิทย์ กิตติยะ" userId="0d87a0aa390557c4" providerId="LiveId" clId="{EB71BC95-4F3F-459E-AE3E-3571EACC911E}" dt="2021-09-06T07:15:38.868" v="923"/>
        <pc:sldMkLst>
          <pc:docMk/>
          <pc:sldMk cId="2430531024" sldId="441"/>
        </pc:sldMkLst>
        <pc:graphicFrameChg chg="add del mod">
          <ac:chgData name="เอกวิทย์ กิตติยะ" userId="0d87a0aa390557c4" providerId="LiveId" clId="{EB71BC95-4F3F-459E-AE3E-3571EACC911E}" dt="2021-09-06T07:15:38.837" v="922"/>
          <ac:graphicFrameMkLst>
            <pc:docMk/>
            <pc:sldMk cId="2430531024" sldId="441"/>
            <ac:graphicFrameMk id="2" creationId="{A6056A95-E48C-4C37-A755-F0411772F283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7:15:38.868" v="923"/>
          <ac:picMkLst>
            <pc:docMk/>
            <pc:sldMk cId="2430531024" sldId="441"/>
            <ac:picMk id="4" creationId="{91A1D98B-8CF1-4251-8C14-E299B574061B}"/>
          </ac:picMkLst>
        </pc:picChg>
      </pc:sldChg>
      <pc:sldChg chg="addSp delSp modSp new mod">
        <pc:chgData name="เอกวิทย์ กิตติยะ" userId="0d87a0aa390557c4" providerId="LiveId" clId="{EB71BC95-4F3F-459E-AE3E-3571EACC911E}" dt="2021-09-06T07:15:51.249" v="927"/>
        <pc:sldMkLst>
          <pc:docMk/>
          <pc:sldMk cId="637909086" sldId="442"/>
        </pc:sldMkLst>
        <pc:graphicFrameChg chg="add del mod">
          <ac:chgData name="เอกวิทย์ กิตติยะ" userId="0d87a0aa390557c4" providerId="LiveId" clId="{EB71BC95-4F3F-459E-AE3E-3571EACC911E}" dt="2021-09-06T07:15:51.201" v="926"/>
          <ac:graphicFrameMkLst>
            <pc:docMk/>
            <pc:sldMk cId="637909086" sldId="442"/>
            <ac:graphicFrameMk id="2" creationId="{C0A5BEF2-1938-4E93-BBB4-9BDA80FB3D32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7:15:51.249" v="927"/>
          <ac:picMkLst>
            <pc:docMk/>
            <pc:sldMk cId="637909086" sldId="442"/>
            <ac:picMk id="4" creationId="{53312221-C2E1-45B1-AB53-5135689C96B6}"/>
          </ac:picMkLst>
        </pc:picChg>
      </pc:sldChg>
      <pc:sldChg chg="modSp new mod">
        <pc:chgData name="เอกวิทย์ กิตติยะ" userId="0d87a0aa390557c4" providerId="LiveId" clId="{EB71BC95-4F3F-459E-AE3E-3571EACC911E}" dt="2021-09-06T07:35:04.400" v="3466" actId="20577"/>
        <pc:sldMkLst>
          <pc:docMk/>
          <pc:sldMk cId="4184497860" sldId="443"/>
        </pc:sldMkLst>
        <pc:spChg chg="mod">
          <ac:chgData name="เอกวิทย์ กิตติยะ" userId="0d87a0aa390557c4" providerId="LiveId" clId="{EB71BC95-4F3F-459E-AE3E-3571EACC911E}" dt="2021-09-06T07:16:54.233" v="948" actId="20577"/>
          <ac:spMkLst>
            <pc:docMk/>
            <pc:sldMk cId="4184497860" sldId="443"/>
            <ac:spMk id="2" creationId="{2AFA5D98-D2B5-4563-B04C-87E1A7099A0A}"/>
          </ac:spMkLst>
        </pc:spChg>
        <pc:spChg chg="mod">
          <ac:chgData name="เอกวิทย์ กิตติยะ" userId="0d87a0aa390557c4" providerId="LiveId" clId="{EB71BC95-4F3F-459E-AE3E-3571EACC911E}" dt="2021-09-06T07:35:04.400" v="3466" actId="20577"/>
          <ac:spMkLst>
            <pc:docMk/>
            <pc:sldMk cId="4184497860" sldId="443"/>
            <ac:spMk id="3" creationId="{FC2C4FCE-1751-4DB4-9320-FBE18F4B3608}"/>
          </ac:spMkLst>
        </pc:spChg>
      </pc:sldChg>
      <pc:sldChg chg="new del">
        <pc:chgData name="เอกวิทย์ กิตติยะ" userId="0d87a0aa390557c4" providerId="LiveId" clId="{EB71BC95-4F3F-459E-AE3E-3571EACC911E}" dt="2021-09-06T07:17:33.682" v="974" actId="47"/>
        <pc:sldMkLst>
          <pc:docMk/>
          <pc:sldMk cId="3004744428" sldId="444"/>
        </pc:sldMkLst>
      </pc:sldChg>
      <pc:sldChg chg="addSp delSp modSp add mod">
        <pc:chgData name="เอกวิทย์ กิตติยะ" userId="0d87a0aa390557c4" providerId="LiveId" clId="{EB71BC95-4F3F-459E-AE3E-3571EACC911E}" dt="2021-09-06T07:32:12.964" v="3410" actId="207"/>
        <pc:sldMkLst>
          <pc:docMk/>
          <pc:sldMk cId="1708613894" sldId="445"/>
        </pc:sldMkLst>
        <pc:spChg chg="add mod">
          <ac:chgData name="เอกวิทย์ กิตติยะ" userId="0d87a0aa390557c4" providerId="LiveId" clId="{EB71BC95-4F3F-459E-AE3E-3571EACC911E}" dt="2021-09-06T07:18:16.970" v="1112" actId="1035"/>
          <ac:spMkLst>
            <pc:docMk/>
            <pc:sldMk cId="1708613894" sldId="445"/>
            <ac:spMk id="3" creationId="{62565692-86A3-40D3-A255-6CC8D5B711B7}"/>
          </ac:spMkLst>
        </pc:spChg>
        <pc:spChg chg="add mod">
          <ac:chgData name="เอกวิทย์ กิตติยะ" userId="0d87a0aa390557c4" providerId="LiveId" clId="{EB71BC95-4F3F-459E-AE3E-3571EACC911E}" dt="2021-09-06T07:18:17.660" v="1113"/>
          <ac:spMkLst>
            <pc:docMk/>
            <pc:sldMk cId="1708613894" sldId="445"/>
            <ac:spMk id="4" creationId="{A9EC333D-F216-4ABD-9581-F7D1630C8B63}"/>
          </ac:spMkLst>
        </pc:spChg>
        <pc:spChg chg="add mod">
          <ac:chgData name="เอกวิทย์ กิตติยะ" userId="0d87a0aa390557c4" providerId="LiveId" clId="{EB71BC95-4F3F-459E-AE3E-3571EACC911E}" dt="2021-09-06T07:18:24.423" v="1137" actId="1037"/>
          <ac:spMkLst>
            <pc:docMk/>
            <pc:sldMk cId="1708613894" sldId="445"/>
            <ac:spMk id="5" creationId="{FB735BED-71B4-4024-AF9F-BD1086B63793}"/>
          </ac:spMkLst>
        </pc:spChg>
        <pc:spChg chg="add mod">
          <ac:chgData name="เอกวิทย์ กิตติยะ" userId="0d87a0aa390557c4" providerId="LiveId" clId="{EB71BC95-4F3F-459E-AE3E-3571EACC911E}" dt="2021-09-06T07:18:30.907" v="1178" actId="1036"/>
          <ac:spMkLst>
            <pc:docMk/>
            <pc:sldMk cId="1708613894" sldId="445"/>
            <ac:spMk id="6" creationId="{D97929C2-EA4F-49C0-8FB1-C52A625AED71}"/>
          </ac:spMkLst>
        </pc:spChg>
        <pc:spChg chg="add mod">
          <ac:chgData name="เอกวิทย์ กิตติยะ" userId="0d87a0aa390557c4" providerId="LiveId" clId="{EB71BC95-4F3F-459E-AE3E-3571EACC911E}" dt="2021-09-06T07:18:37.304" v="1180" actId="1076"/>
          <ac:spMkLst>
            <pc:docMk/>
            <pc:sldMk cId="1708613894" sldId="445"/>
            <ac:spMk id="7" creationId="{62A302D9-6B9B-4547-BF40-EFB889FB9EBC}"/>
          </ac:spMkLst>
        </pc:spChg>
        <pc:spChg chg="add mod">
          <ac:chgData name="เอกวิทย์ กิตติยะ" userId="0d87a0aa390557c4" providerId="LiveId" clId="{EB71BC95-4F3F-459E-AE3E-3571EACC911E}" dt="2021-09-06T07:18:42.745" v="1195" actId="1037"/>
          <ac:spMkLst>
            <pc:docMk/>
            <pc:sldMk cId="1708613894" sldId="445"/>
            <ac:spMk id="8" creationId="{7E85FFE7-AA90-44F5-B032-B4E3ADEF86EC}"/>
          </ac:spMkLst>
        </pc:spChg>
        <pc:spChg chg="add mod">
          <ac:chgData name="เอกวิทย์ กิตติยะ" userId="0d87a0aa390557c4" providerId="LiveId" clId="{EB71BC95-4F3F-459E-AE3E-3571EACC911E}" dt="2021-09-06T07:18:45.156" v="1212" actId="1035"/>
          <ac:spMkLst>
            <pc:docMk/>
            <pc:sldMk cId="1708613894" sldId="445"/>
            <ac:spMk id="9" creationId="{AEDC41FB-4B07-431C-81FE-D09BAD7E0AF2}"/>
          </ac:spMkLst>
        </pc:spChg>
        <pc:spChg chg="add mod">
          <ac:chgData name="เอกวิทย์ กิตติยะ" userId="0d87a0aa390557c4" providerId="LiveId" clId="{EB71BC95-4F3F-459E-AE3E-3571EACC911E}" dt="2021-09-06T07:18:48.443" v="1258" actId="1036"/>
          <ac:spMkLst>
            <pc:docMk/>
            <pc:sldMk cId="1708613894" sldId="445"/>
            <ac:spMk id="10" creationId="{02D4D6ED-691C-4BD8-8626-B0F06558C938}"/>
          </ac:spMkLst>
        </pc:spChg>
        <pc:spChg chg="add mod">
          <ac:chgData name="เอกวิทย์ กิตติยะ" userId="0d87a0aa390557c4" providerId="LiveId" clId="{EB71BC95-4F3F-459E-AE3E-3571EACC911E}" dt="2021-09-06T07:18:52.858" v="1318" actId="1036"/>
          <ac:spMkLst>
            <pc:docMk/>
            <pc:sldMk cId="1708613894" sldId="445"/>
            <ac:spMk id="11" creationId="{77060039-9552-415A-AFD0-43FABC9C3983}"/>
          </ac:spMkLst>
        </pc:spChg>
        <pc:spChg chg="add mod">
          <ac:chgData name="เอกวิทย์ กิตติยะ" userId="0d87a0aa390557c4" providerId="LiveId" clId="{EB71BC95-4F3F-459E-AE3E-3571EACC911E}" dt="2021-09-06T07:18:58.258" v="1354" actId="1038"/>
          <ac:spMkLst>
            <pc:docMk/>
            <pc:sldMk cId="1708613894" sldId="445"/>
            <ac:spMk id="12" creationId="{F0170B35-DB52-44B1-B82C-1186C480C95C}"/>
          </ac:spMkLst>
        </pc:spChg>
        <pc:spChg chg="add mod">
          <ac:chgData name="เอกวิทย์ กิตติยะ" userId="0d87a0aa390557c4" providerId="LiveId" clId="{EB71BC95-4F3F-459E-AE3E-3571EACC911E}" dt="2021-09-06T07:19:01.952" v="1404" actId="1035"/>
          <ac:spMkLst>
            <pc:docMk/>
            <pc:sldMk cId="1708613894" sldId="445"/>
            <ac:spMk id="13" creationId="{A01BE09E-AFB9-40FD-81B7-122CE229A0AE}"/>
          </ac:spMkLst>
        </pc:spChg>
        <pc:spChg chg="add mod">
          <ac:chgData name="เอกวิทย์ กิตติยะ" userId="0d87a0aa390557c4" providerId="LiveId" clId="{EB71BC95-4F3F-459E-AE3E-3571EACC911E}" dt="2021-09-06T07:19:06.963" v="1432" actId="1036"/>
          <ac:spMkLst>
            <pc:docMk/>
            <pc:sldMk cId="1708613894" sldId="445"/>
            <ac:spMk id="14" creationId="{373982CA-F9E0-43AB-A877-3E877F1CF995}"/>
          </ac:spMkLst>
        </pc:spChg>
        <pc:spChg chg="add mod">
          <ac:chgData name="เอกวิทย์ กิตติยะ" userId="0d87a0aa390557c4" providerId="LiveId" clId="{EB71BC95-4F3F-459E-AE3E-3571EACC911E}" dt="2021-09-06T07:19:10.639" v="1491" actId="1035"/>
          <ac:spMkLst>
            <pc:docMk/>
            <pc:sldMk cId="1708613894" sldId="445"/>
            <ac:spMk id="15" creationId="{8139A288-3AA6-4435-83BD-712F456EE7A8}"/>
          </ac:spMkLst>
        </pc:spChg>
        <pc:spChg chg="add mod">
          <ac:chgData name="เอกวิทย์ กิตติยะ" userId="0d87a0aa390557c4" providerId="LiveId" clId="{EB71BC95-4F3F-459E-AE3E-3571EACC911E}" dt="2021-09-06T07:19:13.988" v="1537" actId="1036"/>
          <ac:spMkLst>
            <pc:docMk/>
            <pc:sldMk cId="1708613894" sldId="445"/>
            <ac:spMk id="16" creationId="{46348530-0CF4-484E-AC70-E718F8923EF8}"/>
          </ac:spMkLst>
        </pc:spChg>
        <pc:spChg chg="add mod">
          <ac:chgData name="เอกวิทย์ กิตติยะ" userId="0d87a0aa390557c4" providerId="LiveId" clId="{EB71BC95-4F3F-459E-AE3E-3571EACC911E}" dt="2021-09-06T07:19:20.486" v="1613" actId="1035"/>
          <ac:spMkLst>
            <pc:docMk/>
            <pc:sldMk cId="1708613894" sldId="445"/>
            <ac:spMk id="17" creationId="{624A8070-A5DF-4FB5-BB4B-51DC1E40FC35}"/>
          </ac:spMkLst>
        </pc:spChg>
        <pc:spChg chg="add mod">
          <ac:chgData name="เอกวิทย์ กิตติยะ" userId="0d87a0aa390557c4" providerId="LiveId" clId="{EB71BC95-4F3F-459E-AE3E-3571EACC911E}" dt="2021-09-06T07:19:25.435" v="1689" actId="1037"/>
          <ac:spMkLst>
            <pc:docMk/>
            <pc:sldMk cId="1708613894" sldId="445"/>
            <ac:spMk id="18" creationId="{58568AD4-3895-4B41-B7C3-6352708C4C6E}"/>
          </ac:spMkLst>
        </pc:spChg>
        <pc:spChg chg="add mod">
          <ac:chgData name="เอกวิทย์ กิตติยะ" userId="0d87a0aa390557c4" providerId="LiveId" clId="{EB71BC95-4F3F-459E-AE3E-3571EACC911E}" dt="2021-09-06T07:19:28.688" v="1725" actId="1038"/>
          <ac:spMkLst>
            <pc:docMk/>
            <pc:sldMk cId="1708613894" sldId="445"/>
            <ac:spMk id="19" creationId="{1E3E964E-8732-42EE-B51A-9D5AE794F732}"/>
          </ac:spMkLst>
        </pc:spChg>
        <pc:spChg chg="add mod">
          <ac:chgData name="เอกวิทย์ กิตติยะ" userId="0d87a0aa390557c4" providerId="LiveId" clId="{EB71BC95-4F3F-459E-AE3E-3571EACC911E}" dt="2021-09-06T07:19:33.653" v="1788" actId="1035"/>
          <ac:spMkLst>
            <pc:docMk/>
            <pc:sldMk cId="1708613894" sldId="445"/>
            <ac:spMk id="20" creationId="{D9F3EF27-FD25-4A11-B796-68950EF5C4D1}"/>
          </ac:spMkLst>
        </pc:spChg>
        <pc:spChg chg="add mod">
          <ac:chgData name="เอกวิทย์ กิตติยะ" userId="0d87a0aa390557c4" providerId="LiveId" clId="{EB71BC95-4F3F-459E-AE3E-3571EACC911E}" dt="2021-09-06T07:19:38.009" v="1845" actId="1037"/>
          <ac:spMkLst>
            <pc:docMk/>
            <pc:sldMk cId="1708613894" sldId="445"/>
            <ac:spMk id="21" creationId="{5DC20BB3-12C5-4B9B-8F49-875E8417148B}"/>
          </ac:spMkLst>
        </pc:spChg>
        <pc:spChg chg="add mod">
          <ac:chgData name="เอกวิทย์ กิตติยะ" userId="0d87a0aa390557c4" providerId="LiveId" clId="{EB71BC95-4F3F-459E-AE3E-3571EACC911E}" dt="2021-09-06T07:19:41.887" v="1904" actId="1035"/>
          <ac:spMkLst>
            <pc:docMk/>
            <pc:sldMk cId="1708613894" sldId="445"/>
            <ac:spMk id="22" creationId="{3D4FAA65-88C9-41ED-BD03-69D5FD669478}"/>
          </ac:spMkLst>
        </pc:spChg>
        <pc:spChg chg="add mod">
          <ac:chgData name="เอกวิทย์ กิตติยะ" userId="0d87a0aa390557c4" providerId="LiveId" clId="{EB71BC95-4F3F-459E-AE3E-3571EACC911E}" dt="2021-09-06T07:19:46.608" v="1975" actId="1036"/>
          <ac:spMkLst>
            <pc:docMk/>
            <pc:sldMk cId="1708613894" sldId="445"/>
            <ac:spMk id="23" creationId="{CE419A72-A743-4FA4-895D-A0A05E19455C}"/>
          </ac:spMkLst>
        </pc:spChg>
        <pc:spChg chg="add mod">
          <ac:chgData name="เอกวิทย์ กิตติยะ" userId="0d87a0aa390557c4" providerId="LiveId" clId="{EB71BC95-4F3F-459E-AE3E-3571EACC911E}" dt="2021-09-06T07:19:51.384" v="2050" actId="1037"/>
          <ac:spMkLst>
            <pc:docMk/>
            <pc:sldMk cId="1708613894" sldId="445"/>
            <ac:spMk id="24" creationId="{B2DAD7D8-7D6C-48F9-B419-8849D1C97F7F}"/>
          </ac:spMkLst>
        </pc:spChg>
        <pc:spChg chg="add mod">
          <ac:chgData name="เอกวิทย์ กิตติยะ" userId="0d87a0aa390557c4" providerId="LiveId" clId="{EB71BC95-4F3F-459E-AE3E-3571EACC911E}" dt="2021-09-06T07:19:56.988" v="2129" actId="1036"/>
          <ac:spMkLst>
            <pc:docMk/>
            <pc:sldMk cId="1708613894" sldId="445"/>
            <ac:spMk id="25" creationId="{095383CF-CB5D-484A-B003-A0AB33030713}"/>
          </ac:spMkLst>
        </pc:spChg>
        <pc:spChg chg="add mod">
          <ac:chgData name="เอกวิทย์ กิตติยะ" userId="0d87a0aa390557c4" providerId="LiveId" clId="{EB71BC95-4F3F-459E-AE3E-3571EACC911E}" dt="2021-09-06T07:20:02.116" v="2206" actId="1038"/>
          <ac:spMkLst>
            <pc:docMk/>
            <pc:sldMk cId="1708613894" sldId="445"/>
            <ac:spMk id="26" creationId="{6FE2EB05-F1E7-4812-8732-D3135D095867}"/>
          </ac:spMkLst>
        </pc:spChg>
        <pc:spChg chg="add mod">
          <ac:chgData name="เอกวิทย์ กิตติยะ" userId="0d87a0aa390557c4" providerId="LiveId" clId="{EB71BC95-4F3F-459E-AE3E-3571EACC911E}" dt="2021-09-06T07:20:05.325" v="2266" actId="1035"/>
          <ac:spMkLst>
            <pc:docMk/>
            <pc:sldMk cId="1708613894" sldId="445"/>
            <ac:spMk id="27" creationId="{FBB118C1-B800-4AEC-9B69-CE34B2A4E9BE}"/>
          </ac:spMkLst>
        </pc:spChg>
        <pc:spChg chg="add mod">
          <ac:chgData name="เอกวิทย์ กิตติยะ" userId="0d87a0aa390557c4" providerId="LiveId" clId="{EB71BC95-4F3F-459E-AE3E-3571EACC911E}" dt="2021-09-06T07:20:08.835" v="2338" actId="1038"/>
          <ac:spMkLst>
            <pc:docMk/>
            <pc:sldMk cId="1708613894" sldId="445"/>
            <ac:spMk id="28" creationId="{2A8B1204-981A-4317-8D19-0306D3ADB801}"/>
          </ac:spMkLst>
        </pc:spChg>
        <pc:spChg chg="add mod">
          <ac:chgData name="เอกวิทย์ กิตติยะ" userId="0d87a0aa390557c4" providerId="LiveId" clId="{EB71BC95-4F3F-459E-AE3E-3571EACC911E}" dt="2021-09-06T07:20:15.956" v="2432" actId="1035"/>
          <ac:spMkLst>
            <pc:docMk/>
            <pc:sldMk cId="1708613894" sldId="445"/>
            <ac:spMk id="29" creationId="{7C36123D-6307-4C4C-ADC8-DC68F4D5970E}"/>
          </ac:spMkLst>
        </pc:spChg>
        <pc:spChg chg="add mod">
          <ac:chgData name="เอกวิทย์ กิตติยะ" userId="0d87a0aa390557c4" providerId="LiveId" clId="{EB71BC95-4F3F-459E-AE3E-3571EACC911E}" dt="2021-09-06T07:20:21.240" v="2511" actId="1037"/>
          <ac:spMkLst>
            <pc:docMk/>
            <pc:sldMk cId="1708613894" sldId="445"/>
            <ac:spMk id="30" creationId="{708860B9-4430-4B0C-B68C-444B4255AB37}"/>
          </ac:spMkLst>
        </pc:spChg>
        <pc:spChg chg="add mod">
          <ac:chgData name="เอกวิทย์ กิตติยะ" userId="0d87a0aa390557c4" providerId="LiveId" clId="{EB71BC95-4F3F-459E-AE3E-3571EACC911E}" dt="2021-09-06T07:20:27.028" v="2594" actId="1035"/>
          <ac:spMkLst>
            <pc:docMk/>
            <pc:sldMk cId="1708613894" sldId="445"/>
            <ac:spMk id="31" creationId="{1F9F1D02-BC40-49CD-9B39-BAF3928B6D97}"/>
          </ac:spMkLst>
        </pc:spChg>
        <pc:spChg chg="add mod">
          <ac:chgData name="เอกวิทย์ กิตติยะ" userId="0d87a0aa390557c4" providerId="LiveId" clId="{EB71BC95-4F3F-459E-AE3E-3571EACC911E}" dt="2021-09-06T07:20:31.528" v="2685" actId="1036"/>
          <ac:spMkLst>
            <pc:docMk/>
            <pc:sldMk cId="1708613894" sldId="445"/>
            <ac:spMk id="32" creationId="{8BB3309C-A0C6-4A35-BFFB-6E6B5624E50D}"/>
          </ac:spMkLst>
        </pc:spChg>
        <pc:spChg chg="add mod">
          <ac:chgData name="เอกวิทย์ กิตติยะ" userId="0d87a0aa390557c4" providerId="LiveId" clId="{EB71BC95-4F3F-459E-AE3E-3571EACC911E}" dt="2021-09-06T07:20:35.365" v="2758" actId="1037"/>
          <ac:spMkLst>
            <pc:docMk/>
            <pc:sldMk cId="1708613894" sldId="445"/>
            <ac:spMk id="33" creationId="{7AFDD6A2-A2CF-4851-BD2D-03E6B06A26A9}"/>
          </ac:spMkLst>
        </pc:spChg>
        <pc:spChg chg="add mod">
          <ac:chgData name="เอกวิทย์ กิตติยะ" userId="0d87a0aa390557c4" providerId="LiveId" clId="{EB71BC95-4F3F-459E-AE3E-3571EACC911E}" dt="2021-09-06T07:20:39.306" v="2830" actId="1038"/>
          <ac:spMkLst>
            <pc:docMk/>
            <pc:sldMk cId="1708613894" sldId="445"/>
            <ac:spMk id="34" creationId="{0C073B60-F558-4D96-8AEA-29F610825E5F}"/>
          </ac:spMkLst>
        </pc:spChg>
        <pc:spChg chg="add mod">
          <ac:chgData name="เอกวิทย์ กิตติยะ" userId="0d87a0aa390557c4" providerId="LiveId" clId="{EB71BC95-4F3F-459E-AE3E-3571EACC911E}" dt="2021-09-06T07:20:43.914" v="2832" actId="1076"/>
          <ac:spMkLst>
            <pc:docMk/>
            <pc:sldMk cId="1708613894" sldId="445"/>
            <ac:spMk id="35" creationId="{22429007-E638-4787-AF36-64368490626B}"/>
          </ac:spMkLst>
        </pc:spChg>
        <pc:spChg chg="add mod">
          <ac:chgData name="เอกวิทย์ กิตติยะ" userId="0d87a0aa390557c4" providerId="LiveId" clId="{EB71BC95-4F3F-459E-AE3E-3571EACC911E}" dt="2021-09-06T07:20:57.836" v="2939" actId="1036"/>
          <ac:spMkLst>
            <pc:docMk/>
            <pc:sldMk cId="1708613894" sldId="445"/>
            <ac:spMk id="36" creationId="{80B6A543-1034-4341-84F7-3A26375215D5}"/>
          </ac:spMkLst>
        </pc:spChg>
        <pc:spChg chg="add mod">
          <ac:chgData name="เอกวิทย์ กิตติยะ" userId="0d87a0aa390557c4" providerId="LiveId" clId="{EB71BC95-4F3F-459E-AE3E-3571EACC911E}" dt="2021-09-06T07:27:08.757" v="3165" actId="14100"/>
          <ac:spMkLst>
            <pc:docMk/>
            <pc:sldMk cId="1708613894" sldId="445"/>
            <ac:spMk id="37" creationId="{0E207F96-4147-4A2E-8564-2ADF29527716}"/>
          </ac:spMkLst>
        </pc:spChg>
        <pc:spChg chg="add mod">
          <ac:chgData name="เอกวิทย์ กิตติยะ" userId="0d87a0aa390557c4" providerId="LiveId" clId="{EB71BC95-4F3F-459E-AE3E-3571EACC911E}" dt="2021-09-06T07:27:33.409" v="3187" actId="20577"/>
          <ac:spMkLst>
            <pc:docMk/>
            <pc:sldMk cId="1708613894" sldId="445"/>
            <ac:spMk id="38" creationId="{FADE696A-B19C-4A34-97C1-E7DD62CEF4A9}"/>
          </ac:spMkLst>
        </pc:spChg>
        <pc:spChg chg="add mod">
          <ac:chgData name="เอกวิทย์ กิตติยะ" userId="0d87a0aa390557c4" providerId="LiveId" clId="{EB71BC95-4F3F-459E-AE3E-3571EACC911E}" dt="2021-09-06T07:26:20.359" v="3160" actId="13822"/>
          <ac:spMkLst>
            <pc:docMk/>
            <pc:sldMk cId="1708613894" sldId="445"/>
            <ac:spMk id="39" creationId="{96C12CCF-5FE1-46AC-93B7-F14A726AB96D}"/>
          </ac:spMkLst>
        </pc:spChg>
        <pc:spChg chg="add del mod">
          <ac:chgData name="เอกวิทย์ กิตติยะ" userId="0d87a0aa390557c4" providerId="LiveId" clId="{EB71BC95-4F3F-459E-AE3E-3571EACC911E}" dt="2021-09-06T07:26:28.788" v="3162"/>
          <ac:spMkLst>
            <pc:docMk/>
            <pc:sldMk cId="1708613894" sldId="445"/>
            <ac:spMk id="40" creationId="{3AD00D04-3F41-45BA-8FA0-90296773E2F5}"/>
          </ac:spMkLst>
        </pc:spChg>
        <pc:spChg chg="add mod">
          <ac:chgData name="เอกวิทย์ กิตติยะ" userId="0d87a0aa390557c4" providerId="LiveId" clId="{EB71BC95-4F3F-459E-AE3E-3571EACC911E}" dt="2021-09-06T07:26:56.471" v="3164" actId="13822"/>
          <ac:spMkLst>
            <pc:docMk/>
            <pc:sldMk cId="1708613894" sldId="445"/>
            <ac:spMk id="41" creationId="{B38DB441-CE5C-48F7-B609-FE616360275A}"/>
          </ac:spMkLst>
        </pc:spChg>
        <pc:spChg chg="add mod">
          <ac:chgData name="เอกวิทย์ กิตติยะ" userId="0d87a0aa390557c4" providerId="LiveId" clId="{EB71BC95-4F3F-459E-AE3E-3571EACC911E}" dt="2021-09-06T07:32:12.964" v="3410" actId="207"/>
          <ac:spMkLst>
            <pc:docMk/>
            <pc:sldMk cId="1708613894" sldId="445"/>
            <ac:spMk id="44" creationId="{15DCAE91-93DD-48FA-B372-9B9812139ECA}"/>
          </ac:spMkLst>
        </pc:spChg>
        <pc:picChg chg="mod">
          <ac:chgData name="เอกวิทย์ กิตติยะ" userId="0d87a0aa390557c4" providerId="LiveId" clId="{EB71BC95-4F3F-459E-AE3E-3571EACC911E}" dt="2021-09-06T07:21:46.822" v="3088" actId="1037"/>
          <ac:picMkLst>
            <pc:docMk/>
            <pc:sldMk cId="1708613894" sldId="445"/>
            <ac:picMk id="2" creationId="{5C677EB2-F337-444B-BF0C-10BCB0E9940B}"/>
          </ac:picMkLst>
        </pc:picChg>
        <pc:cxnChg chg="add mod">
          <ac:chgData name="เอกวิทย์ กิตติยะ" userId="0d87a0aa390557c4" providerId="LiveId" clId="{EB71BC95-4F3F-459E-AE3E-3571EACC911E}" dt="2021-09-06T07:27:45.305" v="3189" actId="13822"/>
          <ac:cxnSpMkLst>
            <pc:docMk/>
            <pc:sldMk cId="1708613894" sldId="445"/>
            <ac:cxnSpMk id="43" creationId="{B4C0E8C0-8462-4F81-A8BA-47CC5A7CDBA3}"/>
          </ac:cxnSpMkLst>
        </pc:cxnChg>
      </pc:sldChg>
      <pc:sldChg chg="modSp add mod">
        <pc:chgData name="เอกวิทย์ กิตติยะ" userId="0d87a0aa390557c4" providerId="LiveId" clId="{EB71BC95-4F3F-459E-AE3E-3571EACC911E}" dt="2021-09-06T07:32:18.585" v="3411" actId="207"/>
        <pc:sldMkLst>
          <pc:docMk/>
          <pc:sldMk cId="3731080574" sldId="446"/>
        </pc:sldMkLst>
        <pc:spChg chg="mod">
          <ac:chgData name="เอกวิทย์ กิตติยะ" userId="0d87a0aa390557c4" providerId="LiveId" clId="{EB71BC95-4F3F-459E-AE3E-3571EACC911E}" dt="2021-09-06T07:29:51.811" v="3300" actId="1076"/>
          <ac:spMkLst>
            <pc:docMk/>
            <pc:sldMk cId="3731080574" sldId="446"/>
            <ac:spMk id="3" creationId="{62565692-86A3-40D3-A255-6CC8D5B711B7}"/>
          </ac:spMkLst>
        </pc:spChg>
        <pc:spChg chg="mod">
          <ac:chgData name="เอกวิทย์ กิตติยะ" userId="0d87a0aa390557c4" providerId="LiveId" clId="{EB71BC95-4F3F-459E-AE3E-3571EACC911E}" dt="2021-09-06T07:29:54.041" v="3301" actId="1076"/>
          <ac:spMkLst>
            <pc:docMk/>
            <pc:sldMk cId="3731080574" sldId="446"/>
            <ac:spMk id="4" creationId="{A9EC333D-F216-4ABD-9581-F7D1630C8B63}"/>
          </ac:spMkLst>
        </pc:spChg>
        <pc:spChg chg="mod">
          <ac:chgData name="เอกวิทย์ กิตติยะ" userId="0d87a0aa390557c4" providerId="LiveId" clId="{EB71BC95-4F3F-459E-AE3E-3571EACC911E}" dt="2021-09-06T07:29:45.303" v="3297" actId="1076"/>
          <ac:spMkLst>
            <pc:docMk/>
            <pc:sldMk cId="3731080574" sldId="446"/>
            <ac:spMk id="5" creationId="{FB735BED-71B4-4024-AF9F-BD1086B63793}"/>
          </ac:spMkLst>
        </pc:spChg>
        <pc:spChg chg="mod">
          <ac:chgData name="เอกวิทย์ กิตติยะ" userId="0d87a0aa390557c4" providerId="LiveId" clId="{EB71BC95-4F3F-459E-AE3E-3571EACC911E}" dt="2021-09-06T07:29:42.880" v="3296" actId="1076"/>
          <ac:spMkLst>
            <pc:docMk/>
            <pc:sldMk cId="3731080574" sldId="446"/>
            <ac:spMk id="6" creationId="{D97929C2-EA4F-49C0-8FB1-C52A625AED71}"/>
          </ac:spMkLst>
        </pc:spChg>
        <pc:spChg chg="mod">
          <ac:chgData name="เอกวิทย์ กิตติยะ" userId="0d87a0aa390557c4" providerId="LiveId" clId="{EB71BC95-4F3F-459E-AE3E-3571EACC911E}" dt="2021-09-06T07:30:49.524" v="3379" actId="1076"/>
          <ac:spMkLst>
            <pc:docMk/>
            <pc:sldMk cId="3731080574" sldId="446"/>
            <ac:spMk id="7" creationId="{62A302D9-6B9B-4547-BF40-EFB889FB9EBC}"/>
          </ac:spMkLst>
        </pc:spChg>
        <pc:spChg chg="mod">
          <ac:chgData name="เอกวิทย์ กิตติยะ" userId="0d87a0aa390557c4" providerId="LiveId" clId="{EB71BC95-4F3F-459E-AE3E-3571EACC911E}" dt="2021-09-06T07:29:49.703" v="3299" actId="1076"/>
          <ac:spMkLst>
            <pc:docMk/>
            <pc:sldMk cId="3731080574" sldId="446"/>
            <ac:spMk id="8" creationId="{7E85FFE7-AA90-44F5-B032-B4E3ADEF86EC}"/>
          </ac:spMkLst>
        </pc:spChg>
        <pc:spChg chg="mod">
          <ac:chgData name="เอกวิทย์ กิตติยะ" userId="0d87a0aa390557c4" providerId="LiveId" clId="{EB71BC95-4F3F-459E-AE3E-3571EACC911E}" dt="2021-09-06T07:30:02.296" v="3313" actId="1038"/>
          <ac:spMkLst>
            <pc:docMk/>
            <pc:sldMk cId="3731080574" sldId="446"/>
            <ac:spMk id="9" creationId="{AEDC41FB-4B07-431C-81FE-D09BAD7E0AF2}"/>
          </ac:spMkLst>
        </pc:spChg>
        <pc:spChg chg="mod">
          <ac:chgData name="เอกวิทย์ กิตติยะ" userId="0d87a0aa390557c4" providerId="LiveId" clId="{EB71BC95-4F3F-459E-AE3E-3571EACC911E}" dt="2021-09-06T07:29:38.372" v="3294" actId="1076"/>
          <ac:spMkLst>
            <pc:docMk/>
            <pc:sldMk cId="3731080574" sldId="446"/>
            <ac:spMk id="10" creationId="{02D4D6ED-691C-4BD8-8626-B0F06558C938}"/>
          </ac:spMkLst>
        </pc:spChg>
        <pc:spChg chg="mod">
          <ac:chgData name="เอกวิทย์ กิตติยะ" userId="0d87a0aa390557c4" providerId="LiveId" clId="{EB71BC95-4F3F-459E-AE3E-3571EACC911E}" dt="2021-09-06T07:29:36.594" v="3293" actId="1076"/>
          <ac:spMkLst>
            <pc:docMk/>
            <pc:sldMk cId="3731080574" sldId="446"/>
            <ac:spMk id="11" creationId="{77060039-9552-415A-AFD0-43FABC9C3983}"/>
          </ac:spMkLst>
        </pc:spChg>
        <pc:spChg chg="mod">
          <ac:chgData name="เอกวิทย์ กิตติยะ" userId="0d87a0aa390557c4" providerId="LiveId" clId="{EB71BC95-4F3F-459E-AE3E-3571EACC911E}" dt="2021-09-06T07:30:10.263" v="3336" actId="14100"/>
          <ac:spMkLst>
            <pc:docMk/>
            <pc:sldMk cId="3731080574" sldId="446"/>
            <ac:spMk id="12" creationId="{F0170B35-DB52-44B1-B82C-1186C480C95C}"/>
          </ac:spMkLst>
        </pc:spChg>
        <pc:spChg chg="mod">
          <ac:chgData name="เอกวิทย์ กิตติยะ" userId="0d87a0aa390557c4" providerId="LiveId" clId="{EB71BC95-4F3F-459E-AE3E-3571EACC911E}" dt="2021-09-06T07:30:18.142" v="3346" actId="1076"/>
          <ac:spMkLst>
            <pc:docMk/>
            <pc:sldMk cId="3731080574" sldId="446"/>
            <ac:spMk id="13" creationId="{A01BE09E-AFB9-40FD-81B7-122CE229A0AE}"/>
          </ac:spMkLst>
        </pc:spChg>
        <pc:spChg chg="mod">
          <ac:chgData name="เอกวิทย์ กิตติยะ" userId="0d87a0aa390557c4" providerId="LiveId" clId="{EB71BC95-4F3F-459E-AE3E-3571EACC911E}" dt="2021-09-06T07:29:47.815" v="3298" actId="1076"/>
          <ac:spMkLst>
            <pc:docMk/>
            <pc:sldMk cId="3731080574" sldId="446"/>
            <ac:spMk id="14" creationId="{373982CA-F9E0-43AB-A877-3E877F1CF995}"/>
          </ac:spMkLst>
        </pc:spChg>
        <pc:spChg chg="mod">
          <ac:chgData name="เอกวิทย์ กิตติยะ" userId="0d87a0aa390557c4" providerId="LiveId" clId="{EB71BC95-4F3F-459E-AE3E-3571EACC911E}" dt="2021-09-06T07:29:34.536" v="3292" actId="1076"/>
          <ac:spMkLst>
            <pc:docMk/>
            <pc:sldMk cId="3731080574" sldId="446"/>
            <ac:spMk id="15" creationId="{8139A288-3AA6-4435-83BD-712F456EE7A8}"/>
          </ac:spMkLst>
        </pc:spChg>
        <pc:spChg chg="mod">
          <ac:chgData name="เอกวิทย์ กิตติยะ" userId="0d87a0aa390557c4" providerId="LiveId" clId="{EB71BC95-4F3F-459E-AE3E-3571EACC911E}" dt="2021-09-06T07:29:40.204" v="3295" actId="1076"/>
          <ac:spMkLst>
            <pc:docMk/>
            <pc:sldMk cId="3731080574" sldId="446"/>
            <ac:spMk id="16" creationId="{46348530-0CF4-484E-AC70-E718F8923EF8}"/>
          </ac:spMkLst>
        </pc:spChg>
        <pc:spChg chg="mod">
          <ac:chgData name="เอกวิทย์ กิตติยะ" userId="0d87a0aa390557c4" providerId="LiveId" clId="{EB71BC95-4F3F-459E-AE3E-3571EACC911E}" dt="2021-09-06T07:29:32.205" v="3291" actId="1038"/>
          <ac:spMkLst>
            <pc:docMk/>
            <pc:sldMk cId="3731080574" sldId="446"/>
            <ac:spMk id="17" creationId="{624A8070-A5DF-4FB5-BB4B-51DC1E40FC35}"/>
          </ac:spMkLst>
        </pc:spChg>
        <pc:spChg chg="mod">
          <ac:chgData name="เอกวิทย์ กิตติยะ" userId="0d87a0aa390557c4" providerId="LiveId" clId="{EB71BC95-4F3F-459E-AE3E-3571EACC911E}" dt="2021-09-06T07:29:29.199" v="3280" actId="1037"/>
          <ac:spMkLst>
            <pc:docMk/>
            <pc:sldMk cId="3731080574" sldId="446"/>
            <ac:spMk id="18" creationId="{58568AD4-3895-4B41-B7C3-6352708C4C6E}"/>
          </ac:spMkLst>
        </pc:spChg>
        <pc:spChg chg="mod">
          <ac:chgData name="เอกวิทย์ กิตติยะ" userId="0d87a0aa390557c4" providerId="LiveId" clId="{EB71BC95-4F3F-459E-AE3E-3571EACC911E}" dt="2021-09-06T07:30:14.645" v="3345" actId="1038"/>
          <ac:spMkLst>
            <pc:docMk/>
            <pc:sldMk cId="3731080574" sldId="446"/>
            <ac:spMk id="19" creationId="{1E3E964E-8732-42EE-B51A-9D5AE794F732}"/>
          </ac:spMkLst>
        </pc:spChg>
        <pc:spChg chg="mod">
          <ac:chgData name="เอกวิทย์ กิตติยะ" userId="0d87a0aa390557c4" providerId="LiveId" clId="{EB71BC95-4F3F-459E-AE3E-3571EACC911E}" dt="2021-09-06T07:30:23.090" v="3355" actId="1036"/>
          <ac:spMkLst>
            <pc:docMk/>
            <pc:sldMk cId="3731080574" sldId="446"/>
            <ac:spMk id="20" creationId="{D9F3EF27-FD25-4A11-B796-68950EF5C4D1}"/>
          </ac:spMkLst>
        </pc:spChg>
        <pc:spChg chg="mod">
          <ac:chgData name="เอกวิทย์ กิตติยะ" userId="0d87a0aa390557c4" providerId="LiveId" clId="{EB71BC95-4F3F-459E-AE3E-3571EACC911E}" dt="2021-09-06T07:30:25.614" v="3356" actId="1076"/>
          <ac:spMkLst>
            <pc:docMk/>
            <pc:sldMk cId="3731080574" sldId="446"/>
            <ac:spMk id="21" creationId="{5DC20BB3-12C5-4B9B-8F49-875E8417148B}"/>
          </ac:spMkLst>
        </pc:spChg>
        <pc:spChg chg="mod">
          <ac:chgData name="เอกวิทย์ กิตติยะ" userId="0d87a0aa390557c4" providerId="LiveId" clId="{EB71BC95-4F3F-459E-AE3E-3571EACC911E}" dt="2021-09-06T07:30:27.892" v="3357" actId="1076"/>
          <ac:spMkLst>
            <pc:docMk/>
            <pc:sldMk cId="3731080574" sldId="446"/>
            <ac:spMk id="22" creationId="{3D4FAA65-88C9-41ED-BD03-69D5FD669478}"/>
          </ac:spMkLst>
        </pc:spChg>
        <pc:spChg chg="mod">
          <ac:chgData name="เอกวิทย์ กิตติยะ" userId="0d87a0aa390557c4" providerId="LiveId" clId="{EB71BC95-4F3F-459E-AE3E-3571EACC911E}" dt="2021-09-06T07:30:30.591" v="3358" actId="1076"/>
          <ac:spMkLst>
            <pc:docMk/>
            <pc:sldMk cId="3731080574" sldId="446"/>
            <ac:spMk id="23" creationId="{CE419A72-A743-4FA4-895D-A0A05E19455C}"/>
          </ac:spMkLst>
        </pc:spChg>
        <pc:spChg chg="mod">
          <ac:chgData name="เอกวิทย์ กิตติยะ" userId="0d87a0aa390557c4" providerId="LiveId" clId="{EB71BC95-4F3F-459E-AE3E-3571EACC911E}" dt="2021-09-06T07:31:02.737" v="3384" actId="1076"/>
          <ac:spMkLst>
            <pc:docMk/>
            <pc:sldMk cId="3731080574" sldId="446"/>
            <ac:spMk id="24" creationId="{B2DAD7D8-7D6C-48F9-B419-8849D1C97F7F}"/>
          </ac:spMkLst>
        </pc:spChg>
        <pc:spChg chg="mod">
          <ac:chgData name="เอกวิทย์ กิตติยะ" userId="0d87a0aa390557c4" providerId="LiveId" clId="{EB71BC95-4F3F-459E-AE3E-3571EACC911E}" dt="2021-09-06T07:31:06.630" v="3385" actId="1076"/>
          <ac:spMkLst>
            <pc:docMk/>
            <pc:sldMk cId="3731080574" sldId="446"/>
            <ac:spMk id="25" creationId="{095383CF-CB5D-484A-B003-A0AB33030713}"/>
          </ac:spMkLst>
        </pc:spChg>
        <pc:spChg chg="mod">
          <ac:chgData name="เอกวิทย์ กิตติยะ" userId="0d87a0aa390557c4" providerId="LiveId" clId="{EB71BC95-4F3F-459E-AE3E-3571EACC911E}" dt="2021-09-06T07:30:44.885" v="3377" actId="1076"/>
          <ac:spMkLst>
            <pc:docMk/>
            <pc:sldMk cId="3731080574" sldId="446"/>
            <ac:spMk id="26" creationId="{6FE2EB05-F1E7-4812-8732-D3135D095867}"/>
          </ac:spMkLst>
        </pc:spChg>
        <pc:spChg chg="mod">
          <ac:chgData name="เอกวิทย์ กิตติยะ" userId="0d87a0aa390557c4" providerId="LiveId" clId="{EB71BC95-4F3F-459E-AE3E-3571EACC911E}" dt="2021-09-06T07:30:59.669" v="3383" actId="1076"/>
          <ac:spMkLst>
            <pc:docMk/>
            <pc:sldMk cId="3731080574" sldId="446"/>
            <ac:spMk id="27" creationId="{FBB118C1-B800-4AEC-9B69-CE34B2A4E9BE}"/>
          </ac:spMkLst>
        </pc:spChg>
        <pc:spChg chg="mod">
          <ac:chgData name="เอกวิทย์ กิตติยะ" userId="0d87a0aa390557c4" providerId="LiveId" clId="{EB71BC95-4F3F-459E-AE3E-3571EACC911E}" dt="2021-09-06T07:30:32.866" v="3359" actId="1076"/>
          <ac:spMkLst>
            <pc:docMk/>
            <pc:sldMk cId="3731080574" sldId="446"/>
            <ac:spMk id="28" creationId="{2A8B1204-981A-4317-8D19-0306D3ADB801}"/>
          </ac:spMkLst>
        </pc:spChg>
        <pc:spChg chg="mod">
          <ac:chgData name="เอกวิทย์ กิตติยะ" userId="0d87a0aa390557c4" providerId="LiveId" clId="{EB71BC95-4F3F-459E-AE3E-3571EACC911E}" dt="2021-09-06T07:30:47.645" v="3378" actId="1076"/>
          <ac:spMkLst>
            <pc:docMk/>
            <pc:sldMk cId="3731080574" sldId="446"/>
            <ac:spMk id="30" creationId="{708860B9-4430-4B0C-B68C-444B4255AB37}"/>
          </ac:spMkLst>
        </pc:spChg>
        <pc:spChg chg="mod">
          <ac:chgData name="เอกวิทย์ กิตติยะ" userId="0d87a0aa390557c4" providerId="LiveId" clId="{EB71BC95-4F3F-459E-AE3E-3571EACC911E}" dt="2021-09-06T07:30:56.839" v="3382" actId="1076"/>
          <ac:spMkLst>
            <pc:docMk/>
            <pc:sldMk cId="3731080574" sldId="446"/>
            <ac:spMk id="31" creationId="{1F9F1D02-BC40-49CD-9B39-BAF3928B6D97}"/>
          </ac:spMkLst>
        </pc:spChg>
        <pc:spChg chg="mod">
          <ac:chgData name="เอกวิทย์ กิตติยะ" userId="0d87a0aa390557c4" providerId="LiveId" clId="{EB71BC95-4F3F-459E-AE3E-3571EACC911E}" dt="2021-09-06T07:29:26.228" v="3266" actId="1035"/>
          <ac:spMkLst>
            <pc:docMk/>
            <pc:sldMk cId="3731080574" sldId="446"/>
            <ac:spMk id="33" creationId="{7AFDD6A2-A2CF-4851-BD2D-03E6B06A26A9}"/>
          </ac:spMkLst>
        </pc:spChg>
        <pc:spChg chg="mod">
          <ac:chgData name="เอกวิทย์ กิตติยะ" userId="0d87a0aa390557c4" providerId="LiveId" clId="{EB71BC95-4F3F-459E-AE3E-3571EACC911E}" dt="2021-09-06T07:30:40.883" v="3376" actId="1037"/>
          <ac:spMkLst>
            <pc:docMk/>
            <pc:sldMk cId="3731080574" sldId="446"/>
            <ac:spMk id="34" creationId="{0C073B60-F558-4D96-8AEA-29F610825E5F}"/>
          </ac:spMkLst>
        </pc:spChg>
        <pc:spChg chg="mod">
          <ac:chgData name="เอกวิทย์ กิตติยะ" userId="0d87a0aa390557c4" providerId="LiveId" clId="{EB71BC95-4F3F-459E-AE3E-3571EACC911E}" dt="2021-09-06T07:31:10.172" v="3386" actId="1076"/>
          <ac:spMkLst>
            <pc:docMk/>
            <pc:sldMk cId="3731080574" sldId="446"/>
            <ac:spMk id="35" creationId="{22429007-E638-4787-AF36-64368490626B}"/>
          </ac:spMkLst>
        </pc:spChg>
        <pc:spChg chg="mod">
          <ac:chgData name="เอกวิทย์ กิตติยะ" userId="0d87a0aa390557c4" providerId="LiveId" clId="{EB71BC95-4F3F-459E-AE3E-3571EACC911E}" dt="2021-09-06T07:31:42.966" v="3409" actId="20577"/>
          <ac:spMkLst>
            <pc:docMk/>
            <pc:sldMk cId="3731080574" sldId="446"/>
            <ac:spMk id="38" creationId="{FADE696A-B19C-4A34-97C1-E7DD62CEF4A9}"/>
          </ac:spMkLst>
        </pc:spChg>
        <pc:spChg chg="mod">
          <ac:chgData name="เอกวิทย์ กิตติยะ" userId="0d87a0aa390557c4" providerId="LiveId" clId="{EB71BC95-4F3F-459E-AE3E-3571EACC911E}" dt="2021-09-06T07:31:14.166" v="3392" actId="1038"/>
          <ac:spMkLst>
            <pc:docMk/>
            <pc:sldMk cId="3731080574" sldId="446"/>
            <ac:spMk id="39" creationId="{96C12CCF-5FE1-46AC-93B7-F14A726AB96D}"/>
          </ac:spMkLst>
        </pc:spChg>
        <pc:spChg chg="mod">
          <ac:chgData name="เอกวิทย์ กิตติยะ" userId="0d87a0aa390557c4" providerId="LiveId" clId="{EB71BC95-4F3F-459E-AE3E-3571EACC911E}" dt="2021-09-06T07:30:52.209" v="3381" actId="1076"/>
          <ac:spMkLst>
            <pc:docMk/>
            <pc:sldMk cId="3731080574" sldId="446"/>
            <ac:spMk id="41" creationId="{B38DB441-CE5C-48F7-B609-FE616360275A}"/>
          </ac:spMkLst>
        </pc:spChg>
        <pc:spChg chg="mod">
          <ac:chgData name="เอกวิทย์ กิตติยะ" userId="0d87a0aa390557c4" providerId="LiveId" clId="{EB71BC95-4F3F-459E-AE3E-3571EACC911E}" dt="2021-09-06T07:32:18.585" v="3411" actId="207"/>
          <ac:spMkLst>
            <pc:docMk/>
            <pc:sldMk cId="3731080574" sldId="446"/>
            <ac:spMk id="44" creationId="{15DCAE91-93DD-48FA-B372-9B9812139ECA}"/>
          </ac:spMkLst>
        </pc:spChg>
      </pc:sldChg>
      <pc:sldChg chg="addSp delSp modSp new mod">
        <pc:chgData name="เอกวิทย์ กิตติยะ" userId="0d87a0aa390557c4" providerId="LiveId" clId="{EB71BC95-4F3F-459E-AE3E-3571EACC911E}" dt="2021-09-06T07:55:40.852" v="3709" actId="14100"/>
        <pc:sldMkLst>
          <pc:docMk/>
          <pc:sldMk cId="1021084534" sldId="447"/>
        </pc:sldMkLst>
        <pc:spChg chg="add mod">
          <ac:chgData name="เอกวิทย์ กิตติยะ" userId="0d87a0aa390557c4" providerId="LiveId" clId="{EB71BC95-4F3F-459E-AE3E-3571EACC911E}" dt="2021-09-06T07:55:33.678" v="3706" actId="21"/>
          <ac:spMkLst>
            <pc:docMk/>
            <pc:sldMk cId="1021084534" sldId="447"/>
            <ac:spMk id="4" creationId="{E15F251F-46CE-43F9-A4F9-41C755BDC55F}"/>
          </ac:spMkLst>
        </pc:spChg>
        <pc:spChg chg="add mod">
          <ac:chgData name="เอกวิทย์ กิตติยะ" userId="0d87a0aa390557c4" providerId="LiveId" clId="{EB71BC95-4F3F-459E-AE3E-3571EACC911E}" dt="2021-09-06T07:55:40.852" v="3709" actId="14100"/>
          <ac:spMkLst>
            <pc:docMk/>
            <pc:sldMk cId="1021084534" sldId="447"/>
            <ac:spMk id="5" creationId="{AC1F1EC2-B840-47E4-8C0E-BC9B1964E939}"/>
          </ac:spMkLst>
        </pc:spChg>
        <pc:spChg chg="add">
          <ac:chgData name="เอกวิทย์ กิตติยะ" userId="0d87a0aa390557c4" providerId="LiveId" clId="{EB71BC95-4F3F-459E-AE3E-3571EACC911E}" dt="2021-09-06T07:54:39.334" v="3694"/>
          <ac:spMkLst>
            <pc:docMk/>
            <pc:sldMk cId="1021084534" sldId="447"/>
            <ac:spMk id="14" creationId="{51AE6719-AEE3-443C-81E7-D8867161794F}"/>
          </ac:spMkLst>
        </pc:spChg>
        <pc:spChg chg="add del mod">
          <ac:chgData name="เอกวิทย์ กิตติยะ" userId="0d87a0aa390557c4" providerId="LiveId" clId="{EB71BC95-4F3F-459E-AE3E-3571EACC911E}" dt="2021-09-06T07:54:50.487" v="3696"/>
          <ac:spMkLst>
            <pc:docMk/>
            <pc:sldMk cId="1021084534" sldId="447"/>
            <ac:spMk id="15" creationId="{4573AB5D-9508-4837-8304-2C543D9841EB}"/>
          </ac:spMkLst>
        </pc:spChg>
        <pc:spChg chg="add mod">
          <ac:chgData name="เอกวิทย์ กิตติยะ" userId="0d87a0aa390557c4" providerId="LiveId" clId="{EB71BC95-4F3F-459E-AE3E-3571EACC911E}" dt="2021-09-06T07:55:25.526" v="3703"/>
          <ac:spMkLst>
            <pc:docMk/>
            <pc:sldMk cId="1021084534" sldId="447"/>
            <ac:spMk id="16" creationId="{2D15D488-AE53-41CB-BAFC-F28BC54B0CE6}"/>
          </ac:spMkLst>
        </pc:spChg>
        <pc:picChg chg="add mod">
          <ac:chgData name="เอกวิทย์ กิตติยะ" userId="0d87a0aa390557c4" providerId="LiveId" clId="{EB71BC95-4F3F-459E-AE3E-3571EACC911E}" dt="2021-09-06T07:46:25.623" v="3475"/>
          <ac:picMkLst>
            <pc:docMk/>
            <pc:sldMk cId="1021084534" sldId="447"/>
            <ac:picMk id="3" creationId="{BCA84D4B-DDE1-4B1A-9788-3BE6D9129550}"/>
          </ac:picMkLst>
        </pc:picChg>
        <pc:cxnChg chg="add del mod">
          <ac:chgData name="เอกวิทย์ กิตติยะ" userId="0d87a0aa390557c4" providerId="LiveId" clId="{EB71BC95-4F3F-459E-AE3E-3571EACC911E}" dt="2021-09-06T07:49:27.212" v="3542" actId="11529"/>
          <ac:cxnSpMkLst>
            <pc:docMk/>
            <pc:sldMk cId="1021084534" sldId="447"/>
            <ac:cxnSpMk id="7" creationId="{49B8CDD6-CDC2-450A-A95E-E1879F0D9CBC}"/>
          </ac:cxnSpMkLst>
        </pc:cxnChg>
        <pc:cxnChg chg="add mod">
          <ac:chgData name="เอกวิทย์ กิตติยะ" userId="0d87a0aa390557c4" providerId="LiveId" clId="{EB71BC95-4F3F-459E-AE3E-3571EACC911E}" dt="2021-09-06T07:49:28.057" v="3543"/>
          <ac:cxnSpMkLst>
            <pc:docMk/>
            <pc:sldMk cId="1021084534" sldId="447"/>
            <ac:cxnSpMk id="8" creationId="{65A189B8-A977-4808-90A0-B707EA39FBC4}"/>
          </ac:cxnSpMkLst>
        </pc:cxnChg>
        <pc:cxnChg chg="add mod">
          <ac:chgData name="เอกวิทย์ กิตติยะ" userId="0d87a0aa390557c4" providerId="LiveId" clId="{EB71BC95-4F3F-459E-AE3E-3571EACC911E}" dt="2021-09-06T07:49:33.841" v="3545" actId="1076"/>
          <ac:cxnSpMkLst>
            <pc:docMk/>
            <pc:sldMk cId="1021084534" sldId="447"/>
            <ac:cxnSpMk id="9" creationId="{9B82BAD6-4D17-4923-990A-0DF50B600A7C}"/>
          </ac:cxnSpMkLst>
        </pc:cxnChg>
        <pc:cxnChg chg="add mod">
          <ac:chgData name="เอกวิทย์ กิตติยะ" userId="0d87a0aa390557c4" providerId="LiveId" clId="{EB71BC95-4F3F-459E-AE3E-3571EACC911E}" dt="2021-09-06T07:49:37.261" v="3547" actId="1076"/>
          <ac:cxnSpMkLst>
            <pc:docMk/>
            <pc:sldMk cId="1021084534" sldId="447"/>
            <ac:cxnSpMk id="10" creationId="{0FF060D8-2A90-4060-9AA9-A65C09689584}"/>
          </ac:cxnSpMkLst>
        </pc:cxnChg>
        <pc:cxnChg chg="add mod">
          <ac:chgData name="เอกวิทย์ กิตติยะ" userId="0d87a0aa390557c4" providerId="LiveId" clId="{EB71BC95-4F3F-459E-AE3E-3571EACC911E}" dt="2021-09-06T07:49:46.216" v="3549" actId="1076"/>
          <ac:cxnSpMkLst>
            <pc:docMk/>
            <pc:sldMk cId="1021084534" sldId="447"/>
            <ac:cxnSpMk id="11" creationId="{534955EF-6734-4B14-A476-69403268DB86}"/>
          </ac:cxnSpMkLst>
        </pc:cxnChg>
        <pc:cxnChg chg="add mod">
          <ac:chgData name="เอกวิทย์ กิตติยะ" userId="0d87a0aa390557c4" providerId="LiveId" clId="{EB71BC95-4F3F-459E-AE3E-3571EACC911E}" dt="2021-09-06T07:49:54.040" v="3551" actId="1076"/>
          <ac:cxnSpMkLst>
            <pc:docMk/>
            <pc:sldMk cId="1021084534" sldId="447"/>
            <ac:cxnSpMk id="12" creationId="{15E89EA5-2D41-4314-81D7-9F047EE687F5}"/>
          </ac:cxnSpMkLst>
        </pc:cxnChg>
        <pc:cxnChg chg="add mod">
          <ac:chgData name="เอกวิทย์ กิตติยะ" userId="0d87a0aa390557c4" providerId="LiveId" clId="{EB71BC95-4F3F-459E-AE3E-3571EACC911E}" dt="2021-09-06T07:50:01.558" v="3553" actId="1076"/>
          <ac:cxnSpMkLst>
            <pc:docMk/>
            <pc:sldMk cId="1021084534" sldId="447"/>
            <ac:cxnSpMk id="13" creationId="{F55DF4AD-D63B-448B-89CD-6173457E61BE}"/>
          </ac:cxnSpMkLst>
        </pc:cxnChg>
      </pc:sldChg>
      <pc:sldChg chg="add del">
        <pc:chgData name="เอกวิทย์ กิตติยะ" userId="0d87a0aa390557c4" providerId="LiveId" clId="{EB71BC95-4F3F-459E-AE3E-3571EACC911E}" dt="2021-09-06T07:33:27.624" v="3414" actId="47"/>
        <pc:sldMkLst>
          <pc:docMk/>
          <pc:sldMk cId="3502362503" sldId="447"/>
        </pc:sldMkLst>
      </pc:sldChg>
      <pc:sldChg chg="new del">
        <pc:chgData name="เอกวิทย์ กิตติยะ" userId="0d87a0aa390557c4" providerId="LiveId" clId="{EB71BC95-4F3F-459E-AE3E-3571EACC911E}" dt="2021-09-06T07:50:34.297" v="3555" actId="47"/>
        <pc:sldMkLst>
          <pc:docMk/>
          <pc:sldMk cId="2861701970" sldId="448"/>
        </pc:sldMkLst>
      </pc:sldChg>
      <pc:sldChg chg="addSp delSp modSp new mod">
        <pc:chgData name="เอกวิทย์ กิตติยะ" userId="0d87a0aa390557c4" providerId="LiveId" clId="{EB71BC95-4F3F-459E-AE3E-3571EACC911E}" dt="2021-09-06T07:58:58.269" v="4026" actId="1076"/>
        <pc:sldMkLst>
          <pc:docMk/>
          <pc:sldMk cId="2913046830" sldId="448"/>
        </pc:sldMkLst>
        <pc:spChg chg="add mod">
          <ac:chgData name="เอกวิทย์ กิตติยะ" userId="0d87a0aa390557c4" providerId="LiveId" clId="{EB71BC95-4F3F-459E-AE3E-3571EACC911E}" dt="2021-09-06T07:58:31.518" v="4003" actId="122"/>
          <ac:spMkLst>
            <pc:docMk/>
            <pc:sldMk cId="2913046830" sldId="448"/>
            <ac:spMk id="8" creationId="{40C634A8-1389-4F7A-81B9-722964172184}"/>
          </ac:spMkLst>
        </pc:spChg>
        <pc:spChg chg="add mod">
          <ac:chgData name="เอกวิทย์ กิตติยะ" userId="0d87a0aa390557c4" providerId="LiveId" clId="{EB71BC95-4F3F-459E-AE3E-3571EACC911E}" dt="2021-09-06T07:53:26.384" v="3693" actId="1038"/>
          <ac:spMkLst>
            <pc:docMk/>
            <pc:sldMk cId="2913046830" sldId="448"/>
            <ac:spMk id="9" creationId="{801CBC6D-C0DC-4BF1-87F3-FA2D3432B8F5}"/>
          </ac:spMkLst>
        </pc:spChg>
        <pc:spChg chg="add mod">
          <ac:chgData name="เอกวิทย์ กิตติยะ" userId="0d87a0aa390557c4" providerId="LiveId" clId="{EB71BC95-4F3F-459E-AE3E-3571EACC911E}" dt="2021-09-06T07:58:58.269" v="4026" actId="1076"/>
          <ac:spMkLst>
            <pc:docMk/>
            <pc:sldMk cId="2913046830" sldId="448"/>
            <ac:spMk id="10" creationId="{885D46CC-F102-4951-B16A-A9260F831A4F}"/>
          </ac:spMkLst>
        </pc:spChg>
        <pc:spChg chg="add">
          <ac:chgData name="เอกวิทย์ กิตติยะ" userId="0d87a0aa390557c4" providerId="LiveId" clId="{EB71BC95-4F3F-459E-AE3E-3571EACC911E}" dt="2021-09-06T07:56:34.434" v="3719"/>
          <ac:spMkLst>
            <pc:docMk/>
            <pc:sldMk cId="2913046830" sldId="448"/>
            <ac:spMk id="11" creationId="{741AE9C5-7649-4F8B-B527-876B4009613F}"/>
          </ac:spMkLst>
        </pc:spChg>
        <pc:graphicFrameChg chg="add del mod">
          <ac:chgData name="เอกวิทย์ กิตติยะ" userId="0d87a0aa390557c4" providerId="LiveId" clId="{EB71BC95-4F3F-459E-AE3E-3571EACC911E}" dt="2021-09-06T07:51:18.046" v="3575"/>
          <ac:graphicFrameMkLst>
            <pc:docMk/>
            <pc:sldMk cId="2913046830" sldId="448"/>
            <ac:graphicFrameMk id="2" creationId="{18498824-E689-4432-9EB5-63E61CF63B35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7:52:45.499" v="3644" actId="1038"/>
          <ac:picMkLst>
            <pc:docMk/>
            <pc:sldMk cId="2913046830" sldId="448"/>
            <ac:picMk id="4" creationId="{DE3B8942-7554-4C04-AC01-7C9AF4D51EE1}"/>
          </ac:picMkLst>
        </pc:picChg>
        <pc:cxnChg chg="add mod">
          <ac:chgData name="เอกวิทย์ กิตติยะ" userId="0d87a0aa390557c4" providerId="LiveId" clId="{EB71BC95-4F3F-459E-AE3E-3571EACC911E}" dt="2021-09-06T07:58:25.803" v="4002" actId="1037"/>
          <ac:cxnSpMkLst>
            <pc:docMk/>
            <pc:sldMk cId="2913046830" sldId="448"/>
            <ac:cxnSpMk id="6" creationId="{E818080C-457D-4781-A5D1-4DB989A8C751}"/>
          </ac:cxnSpMkLst>
        </pc:cxnChg>
      </pc:sldChg>
      <pc:sldChg chg="modSp new del mod">
        <pc:chgData name="เอกวิทย์ กิตติยะ" userId="0d87a0aa390557c4" providerId="LiveId" clId="{EB71BC95-4F3F-459E-AE3E-3571EACC911E}" dt="2021-09-06T07:37:12.440" v="3468" actId="47"/>
        <pc:sldMkLst>
          <pc:docMk/>
          <pc:sldMk cId="3406455918" sldId="448"/>
        </pc:sldMkLst>
        <pc:spChg chg="mod">
          <ac:chgData name="เอกวิทย์ กิตติยะ" userId="0d87a0aa390557c4" providerId="LiveId" clId="{EB71BC95-4F3F-459E-AE3E-3571EACC911E}" dt="2021-09-06T07:33:35.398" v="3424" actId="20577"/>
          <ac:spMkLst>
            <pc:docMk/>
            <pc:sldMk cId="3406455918" sldId="448"/>
            <ac:spMk id="2" creationId="{B234F416-5D9B-48DD-9C8F-D1F23C3F1DB8}"/>
          </ac:spMkLst>
        </pc:spChg>
      </pc:sldChg>
      <pc:sldChg chg="addSp delSp modSp new del mod">
        <pc:chgData name="เอกวิทย์ กิตติยะ" userId="0d87a0aa390557c4" providerId="LiveId" clId="{EB71BC95-4F3F-459E-AE3E-3571EACC911E}" dt="2021-09-06T07:46:21.695" v="3473" actId="47"/>
        <pc:sldMkLst>
          <pc:docMk/>
          <pc:sldMk cId="1109253608" sldId="449"/>
        </pc:sldMkLst>
        <pc:graphicFrameChg chg="add del mod">
          <ac:chgData name="เอกวิทย์ กิตติยะ" userId="0d87a0aa390557c4" providerId="LiveId" clId="{EB71BC95-4F3F-459E-AE3E-3571EACC911E}" dt="2021-09-06T07:37:14.314" v="3471"/>
          <ac:graphicFrameMkLst>
            <pc:docMk/>
            <pc:sldMk cId="1109253608" sldId="449"/>
            <ac:graphicFrameMk id="2" creationId="{6F1DA2AD-E598-4D6E-A90D-3B19E0CA7092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7:37:14.329" v="3472"/>
          <ac:picMkLst>
            <pc:docMk/>
            <pc:sldMk cId="1109253608" sldId="449"/>
            <ac:picMk id="4" creationId="{EE53711B-75EB-4A96-990B-18FF1AB58908}"/>
          </ac:picMkLst>
        </pc:picChg>
      </pc:sldChg>
      <pc:sldChg chg="addSp delSp modSp new mod">
        <pc:chgData name="เอกวิทย์ กิตติยะ" userId="0d87a0aa390557c4" providerId="LiveId" clId="{EB71BC95-4F3F-459E-AE3E-3571EACC911E}" dt="2021-09-06T08:00:27.937" v="4030" actId="931"/>
        <pc:sldMkLst>
          <pc:docMk/>
          <pc:sldMk cId="1375797275" sldId="449"/>
        </pc:sldMkLst>
        <pc:picChg chg="add del mod">
          <ac:chgData name="เอกวิทย์ กิตติยะ" userId="0d87a0aa390557c4" providerId="LiveId" clId="{EB71BC95-4F3F-459E-AE3E-3571EACC911E}" dt="2021-09-06T08:00:18.992" v="4029" actId="478"/>
          <ac:picMkLst>
            <pc:docMk/>
            <pc:sldMk cId="1375797275" sldId="449"/>
            <ac:picMk id="3" creationId="{AE7A7E8C-B043-4C3F-AA6C-96515C449E9D}"/>
          </ac:picMkLst>
        </pc:picChg>
        <pc:picChg chg="add mod">
          <ac:chgData name="เอกวิทย์ กิตติยะ" userId="0d87a0aa390557c4" providerId="LiveId" clId="{EB71BC95-4F3F-459E-AE3E-3571EACC911E}" dt="2021-09-06T08:00:27.937" v="4030" actId="931"/>
          <ac:picMkLst>
            <pc:docMk/>
            <pc:sldMk cId="1375797275" sldId="449"/>
            <ac:picMk id="5" creationId="{B90B22DE-6603-4A88-8F3A-2FAD2A904E82}"/>
          </ac:picMkLst>
        </pc:picChg>
      </pc:sldChg>
      <pc:sldChg chg="addSp delSp modSp new mod">
        <pc:chgData name="เอกวิทย์ กิตติยะ" userId="0d87a0aa390557c4" providerId="LiveId" clId="{EB71BC95-4F3F-459E-AE3E-3571EACC911E}" dt="2021-09-06T08:00:57.167" v="4035"/>
        <pc:sldMkLst>
          <pc:docMk/>
          <pc:sldMk cId="1085893664" sldId="450"/>
        </pc:sldMkLst>
        <pc:graphicFrameChg chg="add del mod">
          <ac:chgData name="เอกวิทย์ กิตติยะ" userId="0d87a0aa390557c4" providerId="LiveId" clId="{EB71BC95-4F3F-459E-AE3E-3571EACC911E}" dt="2021-09-06T08:00:57.167" v="4034"/>
          <ac:graphicFrameMkLst>
            <pc:docMk/>
            <pc:sldMk cId="1085893664" sldId="450"/>
            <ac:graphicFrameMk id="2" creationId="{3E876F15-ECA9-40FD-B668-2129320E2E0D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8:00:57.167" v="4035"/>
          <ac:picMkLst>
            <pc:docMk/>
            <pc:sldMk cId="1085893664" sldId="450"/>
            <ac:picMk id="4" creationId="{DBC8B608-568B-4372-9A25-3B40D2686144}"/>
          </ac:picMkLst>
        </pc:picChg>
      </pc:sldChg>
      <pc:sldChg chg="addSp delSp modSp new mod">
        <pc:chgData name="เอกวิทย์ กิตติยะ" userId="0d87a0aa390557c4" providerId="LiveId" clId="{EB71BC95-4F3F-459E-AE3E-3571EACC911E}" dt="2021-09-06T08:01:17.412" v="4040"/>
        <pc:sldMkLst>
          <pc:docMk/>
          <pc:sldMk cId="926264988" sldId="451"/>
        </pc:sldMkLst>
        <pc:graphicFrameChg chg="add del mod">
          <ac:chgData name="เอกวิทย์ กิตติยะ" userId="0d87a0aa390557c4" providerId="LiveId" clId="{EB71BC95-4F3F-459E-AE3E-3571EACC911E}" dt="2021-09-06T08:01:17.404" v="4039"/>
          <ac:graphicFrameMkLst>
            <pc:docMk/>
            <pc:sldMk cId="926264988" sldId="451"/>
            <ac:graphicFrameMk id="2" creationId="{4D5A7744-AB12-4D11-B0C0-0E2E9CB42C1A}"/>
          </ac:graphicFrameMkLst>
        </pc:graphicFrameChg>
        <pc:picChg chg="add mod">
          <ac:chgData name="เอกวิทย์ กิตติยะ" userId="0d87a0aa390557c4" providerId="LiveId" clId="{EB71BC95-4F3F-459E-AE3E-3571EACC911E}" dt="2021-09-06T08:01:17.412" v="4040"/>
          <ac:picMkLst>
            <pc:docMk/>
            <pc:sldMk cId="926264988" sldId="451"/>
            <ac:picMk id="4" creationId="{6F5AA775-2152-4596-9645-18F99B0F4D6C}"/>
          </ac:picMkLst>
        </pc:picChg>
      </pc:sldChg>
      <pc:sldChg chg="addSp delSp modSp new del mod">
        <pc:chgData name="เอกวิทย์ กิตติยะ" userId="0d87a0aa390557c4" providerId="LiveId" clId="{EB71BC95-4F3F-459E-AE3E-3571EACC911E}" dt="2021-09-06T08:01:52.950" v="4048" actId="680"/>
        <pc:sldMkLst>
          <pc:docMk/>
          <pc:sldMk cId="1039953631" sldId="452"/>
        </pc:sldMkLst>
        <pc:graphicFrameChg chg="add del mod">
          <ac:chgData name="เอกวิทย์ กิตติยะ" userId="0d87a0aa390557c4" providerId="LiveId" clId="{EB71BC95-4F3F-459E-AE3E-3571EACC911E}" dt="2021-09-06T08:01:51.834" v="4047"/>
          <ac:graphicFrameMkLst>
            <pc:docMk/>
            <pc:sldMk cId="1039953631" sldId="452"/>
            <ac:graphicFrameMk id="2" creationId="{067CBCEF-92FC-4C70-A03C-2AA5FBF3804A}"/>
          </ac:graphicFrameMkLst>
        </pc:graphicFrameChg>
        <pc:picChg chg="add del mod">
          <ac:chgData name="เอกวิทย์ กิตติยะ" userId="0d87a0aa390557c4" providerId="LiveId" clId="{EB71BC95-4F3F-459E-AE3E-3571EACC911E}" dt="2021-09-06T08:01:51.834" v="4047"/>
          <ac:picMkLst>
            <pc:docMk/>
            <pc:sldMk cId="1039953631" sldId="452"/>
            <ac:picMk id="4" creationId="{2FB2AFD2-70EF-4FD5-9A8A-45462181FA99}"/>
          </ac:picMkLst>
        </pc:picChg>
      </pc:sldChg>
      <pc:sldChg chg="addSp modSp new">
        <pc:chgData name="เอกวิทย์ กิตติยะ" userId="0d87a0aa390557c4" providerId="LiveId" clId="{EB71BC95-4F3F-459E-AE3E-3571EACC911E}" dt="2021-09-06T08:11:30.177" v="4050"/>
        <pc:sldMkLst>
          <pc:docMk/>
          <pc:sldMk cId="1280669387" sldId="452"/>
        </pc:sldMkLst>
        <pc:picChg chg="add mod">
          <ac:chgData name="เอกวิทย์ กิตติยะ" userId="0d87a0aa390557c4" providerId="LiveId" clId="{EB71BC95-4F3F-459E-AE3E-3571EACC911E}" dt="2021-09-06T08:11:30.177" v="4050"/>
          <ac:picMkLst>
            <pc:docMk/>
            <pc:sldMk cId="1280669387" sldId="452"/>
            <ac:picMk id="3" creationId="{FF567E36-527D-4646-A507-3E9E533E637D}"/>
          </ac:picMkLst>
        </pc:picChg>
      </pc:sldChg>
      <pc:sldChg chg="addSp modSp new mod">
        <pc:chgData name="เอกวิทย์ กิตติยะ" userId="0d87a0aa390557c4" providerId="LiveId" clId="{EB71BC95-4F3F-459E-AE3E-3571EACC911E}" dt="2021-09-06T08:53:06.531" v="4254" actId="20577"/>
        <pc:sldMkLst>
          <pc:docMk/>
          <pc:sldMk cId="676273412" sldId="453"/>
        </pc:sldMkLst>
        <pc:spChg chg="add mod">
          <ac:chgData name="เอกวิทย์ กิตติยะ" userId="0d87a0aa390557c4" providerId="LiveId" clId="{EB71BC95-4F3F-459E-AE3E-3571EACC911E}" dt="2021-09-06T08:53:06.531" v="4254" actId="20577"/>
          <ac:spMkLst>
            <pc:docMk/>
            <pc:sldMk cId="676273412" sldId="453"/>
            <ac:spMk id="3" creationId="{00D785E6-F8DF-4192-B302-3A479DFCC160}"/>
          </ac:spMkLst>
        </pc:spChg>
        <pc:picChg chg="add mod">
          <ac:chgData name="เอกวิทย์ กิตติยะ" userId="0d87a0aa390557c4" providerId="LiveId" clId="{EB71BC95-4F3F-459E-AE3E-3571EACC911E}" dt="2021-09-06T08:12:32.866" v="4053" actId="1076"/>
          <ac:picMkLst>
            <pc:docMk/>
            <pc:sldMk cId="676273412" sldId="453"/>
            <ac:picMk id="2" creationId="{69469C2F-681A-4B13-99CF-7B48FDC14CD2}"/>
          </ac:picMkLst>
        </pc:picChg>
      </pc:sldChg>
      <pc:sldChg chg="addSp modSp new mod">
        <pc:chgData name="เอกวิทย์ กิตติยะ" userId="0d87a0aa390557c4" providerId="LiveId" clId="{EB71BC95-4F3F-459E-AE3E-3571EACC911E}" dt="2021-09-06T08:54:39.259" v="4278" actId="14100"/>
        <pc:sldMkLst>
          <pc:docMk/>
          <pc:sldMk cId="2016268147" sldId="454"/>
        </pc:sldMkLst>
        <pc:spChg chg="add mod">
          <ac:chgData name="เอกวิทย์ กิตติยะ" userId="0d87a0aa390557c4" providerId="LiveId" clId="{EB71BC95-4F3F-459E-AE3E-3571EACC911E}" dt="2021-09-06T08:54:39.259" v="4278" actId="14100"/>
          <ac:spMkLst>
            <pc:docMk/>
            <pc:sldMk cId="2016268147" sldId="454"/>
            <ac:spMk id="2" creationId="{AB588C92-9EEA-4C71-8854-2BB05706676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3D-47A3-88FD-9E584DA9BD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3D-47A3-88FD-9E584DA9BD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3D-47A3-88FD-9E584DA9BD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3D-47A3-88FD-9E584DA9BD79}"/>
              </c:ext>
            </c:extLst>
          </c:dPt>
          <c:cat>
            <c:strRef>
              <c:f>Sheet1!$A$2:$A$5</c:f>
              <c:strCache>
                <c:ptCount val="4"/>
                <c:pt idx="0">
                  <c:v>Electron</c:v>
                </c:pt>
                <c:pt idx="1">
                  <c:v>Proton</c:v>
                </c:pt>
                <c:pt idx="2">
                  <c:v>Alpha</c:v>
                </c:pt>
                <c:pt idx="3">
                  <c:v>Heavier Nu.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90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3D-47A3-88FD-9E584DA9B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DE-4AB5-8EA7-059DF7E6D5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DE-4AB5-8EA7-059DF7E6D5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DE-4AB5-8EA7-059DF7E6D5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DE-4AB5-8EA7-059DF7E6D582}"/>
              </c:ext>
            </c:extLst>
          </c:dPt>
          <c:cat>
            <c:strRef>
              <c:f>Sheet1!$A$2:$A$5</c:f>
              <c:strCache>
                <c:ptCount val="4"/>
                <c:pt idx="0">
                  <c:v>Electron</c:v>
                </c:pt>
                <c:pt idx="1">
                  <c:v>Proton</c:v>
                </c:pt>
                <c:pt idx="2">
                  <c:v>Alpha</c:v>
                </c:pt>
                <c:pt idx="3">
                  <c:v>Heavier Nu.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90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DE-4AB5-8EA7-059DF7E6D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9C383-6369-455A-9553-05B31962941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0B46A-9CDE-48AD-9816-622E3E7D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5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0B46A-9CDE-48AD-9816-622E3E7DB3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McMurdo station there was </a:t>
            </a:r>
            <a:r>
              <a:rPr lang="en-US" dirty="0" err="1"/>
              <a:t>orginally</a:t>
            </a:r>
            <a:r>
              <a:rPr lang="en-US" dirty="0"/>
              <a:t> 18 detectors. 6 of them was moved to Jang Bogo. We retrieve data obtained during </a:t>
            </a:r>
            <a:r>
              <a:rPr lang="en-GB" sz="1200" dirty="0">
                <a:solidFill>
                  <a:srgbClr val="FF0000"/>
                </a:solidFill>
                <a:latin typeface="CMR10"/>
              </a:rPr>
              <a:t>December 2015 and October 2016. At that time one of the tube in McMurdo and Jang </a:t>
            </a:r>
            <a:r>
              <a:rPr lang="en-GB" sz="1200" dirty="0" err="1">
                <a:solidFill>
                  <a:srgbClr val="FF0000"/>
                </a:solidFill>
                <a:latin typeface="CMR10"/>
              </a:rPr>
              <a:t>bogo</a:t>
            </a:r>
            <a:r>
              <a:rPr lang="en-GB" sz="1200" dirty="0">
                <a:solidFill>
                  <a:srgbClr val="FF0000"/>
                </a:solidFill>
                <a:latin typeface="CMR10"/>
              </a:rPr>
              <a:t> is broken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0B46A-9CDE-48AD-9816-622E3E7DB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 corrected the data for pressure using the exponential relation. The missing data marked as 0 or -1 are excluded from the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0B46A-9CDE-48AD-9816-622E3E7DB3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term is</a:t>
                </a:r>
                <a:r>
                  <a:rPr lang="en-US" baseline="0" dirty="0"/>
                  <a:t> to limit m so that we still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Here the count is summed over all tube of each station so that the pattern is more apparent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𝑀𝑎𝑥 (|𝜏|)</a:t>
                </a:r>
                <a:r>
                  <a:rPr lang="en-US" dirty="0"/>
                  <a:t> term is</a:t>
                </a:r>
                <a:r>
                  <a:rPr lang="en-US" baseline="0" dirty="0"/>
                  <a:t> to limit m so that we still have </a:t>
                </a:r>
                <a:r>
                  <a:rPr lang="en-US" b="0" i="0">
                    <a:latin typeface="Cambria Math" panose="02040503050406030204" pitchFamily="18" charset="0"/>
                  </a:rPr>
                  <a:t>𝑟_𝐽 [𝑚+𝜏]</a:t>
                </a:r>
                <a:endParaRPr lang="en-US" dirty="0"/>
              </a:p>
              <a:p>
                <a:r>
                  <a:rPr lang="en-US" dirty="0"/>
                  <a:t>Here the count is summed over all tube of each station so that the pattern is more apparent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0B46A-9CDE-48AD-9816-622E3E7DB3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1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0B46A-9CDE-48AD-9816-622E3E7DB3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5471-66D0-4D06-BEC2-F644CB4F7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8A29E-B303-46EC-9885-308BA95A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FADCD-1EEF-4C82-93F7-3EB23244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9A5F2-82A1-4AAB-9552-0582D24B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BE1C9-6EB6-4530-A78C-54BE8CC6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6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01D-770B-498A-AA98-44140170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95C2D-6C99-433F-8E97-D66A27900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24878-96E5-4F03-AF42-96038611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C0797-E9EE-4590-8C73-369F68B2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2475-C757-479C-835E-4375D48C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6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F0371-5A4A-4145-8F9C-567480FB7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F3A15-9FD3-4366-BECB-FD8477E05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EC1F-61CC-4F18-B02A-2E4C7E1C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499B-FF1E-4210-8787-19C9C100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2C89-3F45-46C6-8A40-E9F74B8C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13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5" y="3085766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55AAD-8AC7-4F2E-A6A1-889316BDA0D7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25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87CC9-DDA2-42E5-8BA3-1245DC6E54D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0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6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2393952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B868F-F284-4CAC-95E9-331C94A8668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11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41" y="2228004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44387-DFD3-42F1-97D3-FB87D28BAB2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405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4"/>
            <a:ext cx="519476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4"/>
            <a:ext cx="5194771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4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AC503-F6B2-46E9-B462-CCC96FFA40BD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89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43BFE-2D3F-4B73-A8B6-22E3CB3B795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385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AA3C1-F68F-4B3E-8232-0C2972EE381B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1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8" y="933452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30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8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3" y="6456918"/>
            <a:ext cx="284479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CB149-A22F-4932-A17C-B822B6CE17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2"/>
            <a:ext cx="691721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1" y="6456918"/>
            <a:ext cx="10525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39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3687-0A00-46C1-A917-B367A2FC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6CF1-76C2-4549-8EA9-616971882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DBED9-199D-4452-9756-F68962BE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86BB6-2094-4176-B1A5-D7A3AD3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B37C1-0F9B-4886-A5B4-1F412143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6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2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22873-0461-42EC-9046-56FBA04CE03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02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20C7D-A7A3-4ACF-B7B2-CB513E315C5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4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A6E1-C6AC-4250-8B53-3CF4F961C59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01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25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24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38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40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07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EB4C-884E-46BD-8C69-B0D98591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9AA86-C210-4A98-9472-14B378FC5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B5BF4-CEBB-43B1-8DC8-4C1EB978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010E8-3CA0-4E1E-9242-137AB8B1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39C1B-EF99-4718-8258-20346AC3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63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3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54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71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800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9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49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89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00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A1671-D4D1-4E3F-9F7C-B295F638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D0E80-2A2C-46EF-940D-CFA1D0782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2A1E7-7C23-47D1-9754-030BF0C73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A98AC-31B6-46CE-AB5E-6A882D86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500D8-62A4-46AA-B0FA-3E58C2AD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B1500-B02E-4035-AF7F-855818DC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3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B783-31EA-44BB-831C-937C11E0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94C25-6584-418E-B73E-1307B19C1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11FE9-C782-4D53-B5C7-715B7F94D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6C457-AC93-4C18-97B5-8A7008758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C768D-1D95-40BE-8F86-56AE6F761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0E9E0-865E-4801-A1CA-A250F092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9E5080-2655-4377-B87C-C488B9FE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6B043F-189A-4361-9E8E-939F3521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E0C3-238B-4FAF-8AC1-5C510905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7E92F-8148-44DB-B8C9-0A99C479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60A3-4C3F-4FFB-BBDA-380D4B0E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C0A0D-28A5-43BF-9F5F-7581E5DF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3C26D-97F3-4784-AF11-1DBD1AC4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3BB04-74A0-4C5B-833D-ED86460D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8F352-FC00-442A-A8DE-571BF846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8565-BD91-4CF8-9F67-5DF6DCE5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E96-A92B-46E0-9DA8-AB5B8D89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A9862-C422-44B9-B74D-3CD66991C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59AF9-01D5-40A8-9F9F-8A19D8E0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C78AD-A28D-4D10-8D05-9FBA5F8A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0FFF7-33E3-4C14-8CDA-2C62B3D0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3A0D-B3C6-40CC-AACE-E91D0D75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8A9F1A-7552-4DC0-B013-345D14469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905AD-ADF3-43CA-AF74-388B516AC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7B188-587C-41D3-A877-BDFC8AD6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4E363-E9E0-41A8-8EF0-2870A081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D6770-023D-492A-BC68-2D4A0546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C4973-9F89-4C96-BCA4-E758BC7F1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BE980-99E1-43CF-98C1-DE30AE56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44335-327D-485A-942E-F6571F78B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D9B35-1301-4BA0-8F79-CDAF5553B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FE860-ECAF-4DE3-B2E9-C0AB1F656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4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6423916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595B4-3067-41B9-8098-0F850A9F074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9/10/2021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6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6423916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661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6801B92-199E-44FE-BB5A-887906FEBDF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E1A3-6770-4502-AFEC-1A5D07B1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8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9BD5-2DDA-48F0-920D-12352B93C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346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Cosmic Ray Flux Correlation between McMurdo and</a:t>
            </a:r>
            <a:br>
              <a:rPr lang="en-GB" b="1" dirty="0"/>
            </a:br>
            <a:r>
              <a:rPr lang="en-US" b="1" dirty="0"/>
              <a:t>Jang Bogo Stations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BF156-D343-4FF7-BF2D-078590F4C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658" y="4193591"/>
            <a:ext cx="11941341" cy="245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500" dirty="0">
                <a:solidFill>
                  <a:srgbClr val="0070C0"/>
                </a:solidFill>
              </a:rPr>
              <a:t>E. </a:t>
            </a:r>
            <a:r>
              <a:rPr lang="en-GB" sz="2500" dirty="0" err="1">
                <a:solidFill>
                  <a:srgbClr val="0070C0"/>
                </a:solidFill>
              </a:rPr>
              <a:t>Kittiya,</a:t>
            </a:r>
            <a:r>
              <a:rPr lang="en-GB" sz="2500" baseline="30000" dirty="0" err="1">
                <a:solidFill>
                  <a:srgbClr val="0070C0"/>
                </a:solidFill>
              </a:rPr>
              <a:t>a</a:t>
            </a:r>
            <a:r>
              <a:rPr lang="en-GB" sz="2500" baseline="30000" dirty="0">
                <a:solidFill>
                  <a:srgbClr val="0070C0"/>
                </a:solidFill>
              </a:rPr>
              <a:t>,</a:t>
            </a:r>
            <a:r>
              <a:rPr lang="en-GB" sz="2500" dirty="0">
                <a:solidFill>
                  <a:srgbClr val="0070C0"/>
                </a:solidFill>
              </a:rPr>
              <a:t>* W. </a:t>
            </a:r>
            <a:r>
              <a:rPr lang="en-GB" sz="2500" dirty="0" err="1">
                <a:solidFill>
                  <a:srgbClr val="0070C0"/>
                </a:solidFill>
              </a:rPr>
              <a:t>Nuntiyakul,</a:t>
            </a:r>
            <a:r>
              <a:rPr lang="en-GB" sz="2500" baseline="30000" dirty="0" err="1">
                <a:solidFill>
                  <a:srgbClr val="0070C0"/>
                </a:solidFill>
              </a:rPr>
              <a:t>a</a:t>
            </a:r>
            <a:r>
              <a:rPr lang="en-GB" sz="2500" dirty="0">
                <a:solidFill>
                  <a:srgbClr val="0070C0"/>
                </a:solidFill>
              </a:rPr>
              <a:t> P. </a:t>
            </a:r>
            <a:r>
              <a:rPr lang="en-GB" sz="2500" dirty="0" err="1">
                <a:solidFill>
                  <a:srgbClr val="0070C0"/>
                </a:solidFill>
              </a:rPr>
              <a:t>Evenson,</a:t>
            </a:r>
            <a:r>
              <a:rPr lang="en-GB" sz="2500" baseline="30000" dirty="0" err="1">
                <a:solidFill>
                  <a:srgbClr val="0070C0"/>
                </a:solidFill>
              </a:rPr>
              <a:t>b</a:t>
            </a:r>
            <a:r>
              <a:rPr lang="en-GB" sz="2500" dirty="0">
                <a:solidFill>
                  <a:srgbClr val="0070C0"/>
                </a:solidFill>
              </a:rPr>
              <a:t> A. </a:t>
            </a:r>
            <a:r>
              <a:rPr lang="en-GB" sz="2500" dirty="0" err="1">
                <a:solidFill>
                  <a:srgbClr val="0070C0"/>
                </a:solidFill>
              </a:rPr>
              <a:t>Saiz,</a:t>
            </a:r>
            <a:r>
              <a:rPr lang="en-GB" sz="2500" baseline="30000" dirty="0" err="1">
                <a:solidFill>
                  <a:srgbClr val="0070C0"/>
                </a:solidFill>
              </a:rPr>
              <a:t>c</a:t>
            </a:r>
            <a:r>
              <a:rPr lang="en-GB" sz="2500" dirty="0">
                <a:solidFill>
                  <a:srgbClr val="0070C0"/>
                </a:solidFill>
              </a:rPr>
              <a:t> D. </a:t>
            </a:r>
            <a:r>
              <a:rPr lang="en-GB" sz="2500" dirty="0" err="1">
                <a:solidFill>
                  <a:srgbClr val="0070C0"/>
                </a:solidFill>
              </a:rPr>
              <a:t>Ruffolo,</a:t>
            </a:r>
            <a:r>
              <a:rPr lang="en-GB" sz="2500" baseline="30000" dirty="0" err="1">
                <a:solidFill>
                  <a:srgbClr val="0070C0"/>
                </a:solidFill>
              </a:rPr>
              <a:t>c</a:t>
            </a:r>
            <a:r>
              <a:rPr lang="en-GB" sz="2500" dirty="0">
                <a:solidFill>
                  <a:srgbClr val="0070C0"/>
                </a:solidFill>
              </a:rPr>
              <a:t> S. </a:t>
            </a:r>
            <a:r>
              <a:rPr lang="en-GB" sz="2500" dirty="0" err="1">
                <a:solidFill>
                  <a:srgbClr val="0070C0"/>
                </a:solidFill>
              </a:rPr>
              <a:t>Oh</a:t>
            </a:r>
            <a:r>
              <a:rPr lang="en-GB" sz="2500" baseline="30000" dirty="0" err="1">
                <a:solidFill>
                  <a:srgbClr val="0070C0"/>
                </a:solidFill>
              </a:rPr>
              <a:t>d</a:t>
            </a:r>
            <a:r>
              <a:rPr lang="en-GB" sz="2500" baseline="30000" dirty="0">
                <a:solidFill>
                  <a:srgbClr val="0070C0"/>
                </a:solidFill>
              </a:rPr>
              <a:t> </a:t>
            </a:r>
            <a:r>
              <a:rPr lang="en-GB" sz="2500" dirty="0">
                <a:solidFill>
                  <a:srgbClr val="0070C0"/>
                </a:solidFill>
              </a:rPr>
              <a:t>and A. </a:t>
            </a:r>
            <a:r>
              <a:rPr lang="en-GB" sz="2500" dirty="0" err="1">
                <a:solidFill>
                  <a:srgbClr val="0070C0"/>
                </a:solidFill>
              </a:rPr>
              <a:t>Seripienlert</a:t>
            </a:r>
            <a:r>
              <a:rPr lang="en-GB" sz="2500" baseline="30000" dirty="0" err="1">
                <a:solidFill>
                  <a:srgbClr val="0070C0"/>
                </a:solidFill>
              </a:rPr>
              <a:t>e</a:t>
            </a:r>
            <a:endParaRPr lang="en-GB" sz="2500" baseline="30000" dirty="0" err="1">
              <a:solidFill>
                <a:srgbClr val="0070C0"/>
              </a:solidFill>
              <a:cs typeface="Calibri"/>
            </a:endParaRPr>
          </a:p>
          <a:p>
            <a:r>
              <a:rPr lang="en-GB" sz="1800" baseline="30000" dirty="0" err="1"/>
              <a:t>a</a:t>
            </a:r>
            <a:r>
              <a:rPr lang="en-GB" sz="1800" dirty="0" err="1"/>
              <a:t>Chiang</a:t>
            </a:r>
            <a:r>
              <a:rPr lang="en-GB" sz="1800" dirty="0"/>
              <a:t> Mai University, THAILAND</a:t>
            </a:r>
            <a:endParaRPr lang="en-GB" sz="1800">
              <a:cs typeface="Calibri" panose="020F0502020204030204"/>
            </a:endParaRPr>
          </a:p>
          <a:p>
            <a:r>
              <a:rPr lang="en-GB" sz="1800" baseline="30000" dirty="0" err="1">
                <a:cs typeface="Calibri"/>
              </a:rPr>
              <a:t>b</a:t>
            </a:r>
            <a:r>
              <a:rPr lang="en-GB" sz="1800" dirty="0" err="1">
                <a:cs typeface="Calibri"/>
              </a:rPr>
              <a:t>University</a:t>
            </a:r>
            <a:r>
              <a:rPr lang="en-GB" sz="1800" dirty="0">
                <a:cs typeface="Calibri"/>
              </a:rPr>
              <a:t> of Delaware, USA</a:t>
            </a:r>
          </a:p>
          <a:p>
            <a:r>
              <a:rPr lang="en-GB" sz="1800" baseline="30000" dirty="0" err="1">
                <a:cs typeface="Calibri"/>
              </a:rPr>
              <a:t>c</a:t>
            </a:r>
            <a:r>
              <a:rPr lang="en-GB" sz="1800" dirty="0" err="1">
                <a:cs typeface="Calibri"/>
              </a:rPr>
              <a:t>Mahidol</a:t>
            </a:r>
            <a:r>
              <a:rPr lang="en-GB" sz="1800" dirty="0">
                <a:cs typeface="Calibri"/>
              </a:rPr>
              <a:t> University, THAILAND</a:t>
            </a:r>
          </a:p>
          <a:p>
            <a:r>
              <a:rPr lang="en-GB" sz="1800" baseline="30000" dirty="0" err="1">
                <a:cs typeface="Calibri"/>
              </a:rPr>
              <a:t>d</a:t>
            </a:r>
            <a:r>
              <a:rPr lang="en-GB" sz="1800" dirty="0" err="1">
                <a:cs typeface="Calibri"/>
              </a:rPr>
              <a:t>Chonnam</a:t>
            </a:r>
            <a:r>
              <a:rPr lang="en-GB" sz="1800" dirty="0">
                <a:cs typeface="Calibri"/>
              </a:rPr>
              <a:t> National University, SOUTH KOREA</a:t>
            </a:r>
          </a:p>
          <a:p>
            <a:r>
              <a:rPr lang="en-GB" sz="1800" baseline="30000" dirty="0" err="1">
                <a:cs typeface="Calibri"/>
              </a:rPr>
              <a:t>e</a:t>
            </a:r>
            <a:r>
              <a:rPr lang="en-GB" sz="1800" dirty="0" err="1">
                <a:cs typeface="Calibri"/>
              </a:rPr>
              <a:t>National</a:t>
            </a:r>
            <a:r>
              <a:rPr lang="en-GB" sz="1800" dirty="0">
                <a:cs typeface="Calibri"/>
              </a:rPr>
              <a:t> </a:t>
            </a:r>
            <a:r>
              <a:rPr lang="en-GB" sz="1800" dirty="0" err="1">
                <a:cs typeface="Calibri"/>
              </a:rPr>
              <a:t>Astroniomical</a:t>
            </a:r>
            <a:r>
              <a:rPr lang="en-GB" sz="1800" dirty="0">
                <a:cs typeface="Calibri"/>
              </a:rPr>
              <a:t> Research Institute of Thailand (NARIT), THAILAND</a:t>
            </a:r>
          </a:p>
        </p:txBody>
      </p:sp>
      <p:pic>
        <p:nvPicPr>
          <p:cNvPr id="5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8A71806-FF4B-4E06-BCCD-E357CCAC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236" y="289440"/>
            <a:ext cx="1003634" cy="1141350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C1DBCF24-3B74-4281-ABA9-26DA3050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136" y="353912"/>
            <a:ext cx="1018676" cy="1015985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03432CE9-8481-4CE5-BC6C-CB875CC07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627" y="355437"/>
            <a:ext cx="943478" cy="953495"/>
          </a:xfrm>
          <a:prstGeom prst="rect">
            <a:avLst/>
          </a:prstGeom>
        </p:spPr>
      </p:pic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8B982A2-3906-460D-9EAF-20AFD2B61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952" y="233541"/>
            <a:ext cx="2081464" cy="1207313"/>
          </a:xfrm>
          <a:prstGeom prst="rect">
            <a:avLst/>
          </a:prstGeom>
        </p:spPr>
      </p:pic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8BCE1870-7167-4FDC-A210-45C6FAC7E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221" y="300647"/>
            <a:ext cx="1123951" cy="11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0958E2-BE71-47EA-84E8-B68C663AEA6B}"/>
              </a:ext>
            </a:extLst>
          </p:cNvPr>
          <p:cNvGrpSpPr/>
          <p:nvPr/>
        </p:nvGrpSpPr>
        <p:grpSpPr>
          <a:xfrm>
            <a:off x="2132611" y="962481"/>
            <a:ext cx="8068820" cy="5629190"/>
            <a:chOff x="3804879" y="1967474"/>
            <a:chExt cx="6486661" cy="4525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D3019A-D2D4-4640-9286-3BAFC0E8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879" y="1967474"/>
              <a:ext cx="5496061" cy="41560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FCF204-EF32-421E-9A8F-5A83A75B2FBC}"/>
                </a:ext>
              </a:extLst>
            </p:cNvPr>
            <p:cNvSpPr txBox="1"/>
            <p:nvPr/>
          </p:nvSpPr>
          <p:spPr>
            <a:xfrm>
              <a:off x="8310340" y="612354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Nuntiyakul</a:t>
              </a:r>
              <a:r>
                <a:rPr lang="en-US" dirty="0"/>
                <a:t> et al.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756D82-07FD-42A5-872E-7C865637C2BB}"/>
              </a:ext>
            </a:extLst>
          </p:cNvPr>
          <p:cNvSpPr txBox="1"/>
          <p:nvPr/>
        </p:nvSpPr>
        <p:spPr>
          <a:xfrm>
            <a:off x="4270855" y="593149"/>
            <a:ext cx="346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count at </a:t>
            </a:r>
            <a:r>
              <a:rPr lang="en-US" dirty="0" err="1"/>
              <a:t>Forbush</a:t>
            </a:r>
            <a:r>
              <a:rPr lang="en-US" dirty="0"/>
              <a:t> decrease</a:t>
            </a:r>
          </a:p>
        </p:txBody>
      </p:sp>
    </p:spTree>
    <p:extLst>
      <p:ext uri="{BB962C8B-B14F-4D97-AF65-F5344CB8AC3E}">
        <p14:creationId xmlns:p14="http://schemas.microsoft.com/office/powerpoint/2010/main" val="120239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FF1D-AAA6-4EEA-8274-2D3E9B85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correction and cleanup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A33124-889E-4525-8DE7-0404E23A8332}"/>
              </a:ext>
            </a:extLst>
          </p:cNvPr>
          <p:cNvGrpSpPr/>
          <p:nvPr/>
        </p:nvGrpSpPr>
        <p:grpSpPr>
          <a:xfrm>
            <a:off x="863898" y="1571476"/>
            <a:ext cx="10778753" cy="2720416"/>
            <a:chOff x="1477084" y="1463461"/>
            <a:chExt cx="8515146" cy="21491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EB16C7-5F54-4413-8BFD-6B3118C4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00"/>
            <a:stretch/>
          </p:blipFill>
          <p:spPr>
            <a:xfrm>
              <a:off x="1664384" y="1690688"/>
              <a:ext cx="8327846" cy="16488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FCB669-8D56-4E71-AFE4-E08ADA4F64D7}"/>
                    </a:ext>
                  </a:extLst>
                </p:cNvPr>
                <p:cNvSpPr txBox="1"/>
                <p:nvPr/>
              </p:nvSpPr>
              <p:spPr>
                <a:xfrm>
                  <a:off x="2890357" y="1478177"/>
                  <a:ext cx="1852738" cy="29197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Uncorrected count 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FCB669-8D56-4E71-AFE4-E08ADA4F6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0357" y="1478177"/>
                  <a:ext cx="1852738" cy="291972"/>
                </a:xfrm>
                <a:prstGeom prst="rect">
                  <a:avLst/>
                </a:prstGeom>
                <a:blipFill>
                  <a:blip r:embed="rId4"/>
                  <a:stretch>
                    <a:fillRect l="-1818" t="-10000" r="-1818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919367E-D0C5-4C3C-8DD4-7B219343E734}"/>
                    </a:ext>
                  </a:extLst>
                </p:cNvPr>
                <p:cNvSpPr txBox="1"/>
                <p:nvPr/>
              </p:nvSpPr>
              <p:spPr>
                <a:xfrm>
                  <a:off x="7150483" y="1463461"/>
                  <a:ext cx="1523787" cy="29177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Corrected count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919367E-D0C5-4C3C-8DD4-7B219343E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483" y="1463461"/>
                  <a:ext cx="1523787" cy="291770"/>
                </a:xfrm>
                <a:prstGeom prst="rect">
                  <a:avLst/>
                </a:prstGeom>
                <a:blipFill>
                  <a:blip r:embed="rId5"/>
                  <a:stretch>
                    <a:fillRect l="-2532" t="-10000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D69CDE-90A8-404B-9389-648B8CCB802A}"/>
                </a:ext>
              </a:extLst>
            </p:cNvPr>
            <p:cNvSpPr txBox="1"/>
            <p:nvPr/>
          </p:nvSpPr>
          <p:spPr>
            <a:xfrm>
              <a:off x="3540047" y="3335573"/>
              <a:ext cx="4045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AF681E-F02E-4555-8328-40C3931F1F07}"/>
                </a:ext>
              </a:extLst>
            </p:cNvPr>
            <p:cNvSpPr txBox="1"/>
            <p:nvPr/>
          </p:nvSpPr>
          <p:spPr>
            <a:xfrm>
              <a:off x="7791535" y="3335573"/>
              <a:ext cx="4045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34B0-7C61-4672-99B4-71E738229062}"/>
                </a:ext>
              </a:extLst>
            </p:cNvPr>
            <p:cNvSpPr txBox="1"/>
            <p:nvPr/>
          </p:nvSpPr>
          <p:spPr>
            <a:xfrm rot="16200000">
              <a:off x="1372786" y="2411985"/>
              <a:ext cx="427423" cy="21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count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7BA10E-1348-4D20-ACA7-93AFFF73F358}"/>
                  </a:ext>
                </a:extLst>
              </p:cNvPr>
              <p:cNvSpPr txBox="1"/>
              <p:nvPr/>
            </p:nvSpPr>
            <p:spPr>
              <a:xfrm>
                <a:off x="5596165" y="1571048"/>
                <a:ext cx="1672701" cy="3021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7BA10E-1348-4D20-ACA7-93AFFF73F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165" y="1571048"/>
                <a:ext cx="1672701" cy="302199"/>
              </a:xfrm>
              <a:prstGeom prst="rect">
                <a:avLst/>
              </a:prstGeom>
              <a:blipFill>
                <a:blip r:embed="rId6"/>
                <a:stretch>
                  <a:fillRect l="-1087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48AF6A1-6EDA-4295-A038-455211869AF9}"/>
              </a:ext>
            </a:extLst>
          </p:cNvPr>
          <p:cNvGrpSpPr/>
          <p:nvPr/>
        </p:nvGrpSpPr>
        <p:grpSpPr>
          <a:xfrm>
            <a:off x="179673" y="3767326"/>
            <a:ext cx="5916326" cy="524566"/>
            <a:chOff x="321698" y="3392812"/>
            <a:chExt cx="5916326" cy="5245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69AC1-D669-4623-BCFE-FB1D588CC174}"/>
                </a:ext>
              </a:extLst>
            </p:cNvPr>
            <p:cNvSpPr txBox="1"/>
            <p:nvPr/>
          </p:nvSpPr>
          <p:spPr>
            <a:xfrm>
              <a:off x="321698" y="3609601"/>
              <a:ext cx="2411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Missing data marked as 0 or 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9DA7F2-A570-41D4-A71A-BABCDD1A5B25}"/>
                </a:ext>
              </a:extLst>
            </p:cNvPr>
            <p:cNvSpPr/>
            <p:nvPr/>
          </p:nvSpPr>
          <p:spPr>
            <a:xfrm>
              <a:off x="1710327" y="3392812"/>
              <a:ext cx="4527697" cy="8748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C5307E2-5052-4E8A-975E-A6A92D31D869}"/>
                </a:ext>
              </a:extLst>
            </p:cNvPr>
            <p:cNvCxnSpPr>
              <a:cxnSpLocks/>
              <a:stCxn id="16" idx="1"/>
              <a:endCxn id="15" idx="0"/>
            </p:cNvCxnSpPr>
            <p:nvPr/>
          </p:nvCxnSpPr>
          <p:spPr>
            <a:xfrm flipH="1">
              <a:off x="1527317" y="3436555"/>
              <a:ext cx="183010" cy="1730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F43783D-1D73-4207-BECD-DC5F73C36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88"/>
          <a:stretch/>
        </p:blipFill>
        <p:spPr>
          <a:xfrm>
            <a:off x="1042545" y="4555841"/>
            <a:ext cx="10600106" cy="2101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E9E8ED-2AA2-4E0B-889A-D4EF7FCE40EF}"/>
                  </a:ext>
                </a:extLst>
              </p:cNvPr>
              <p:cNvSpPr txBox="1"/>
              <p:nvPr/>
            </p:nvSpPr>
            <p:spPr>
              <a:xfrm>
                <a:off x="2861062" y="4281921"/>
                <a:ext cx="1928860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Corrected count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E9E8ED-2AA2-4E0B-889A-D4EF7FCE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062" y="4281921"/>
                <a:ext cx="1928860" cy="369332"/>
              </a:xfrm>
              <a:prstGeom prst="rect">
                <a:avLst/>
              </a:prstGeom>
              <a:blipFill>
                <a:blip r:embed="rId8"/>
                <a:stretch>
                  <a:fillRect l="-2208" t="-8197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64A9F3-D5FD-4795-A91F-729DB6E97005}"/>
                  </a:ext>
                </a:extLst>
              </p:cNvPr>
              <p:cNvSpPr txBox="1"/>
              <p:nvPr/>
            </p:nvSpPr>
            <p:spPr>
              <a:xfrm>
                <a:off x="7598339" y="4251758"/>
                <a:ext cx="3029355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Corrected count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w/o outlier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64A9F3-D5FD-4795-A91F-729DB6E97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339" y="4251758"/>
                <a:ext cx="3029355" cy="369332"/>
              </a:xfrm>
              <a:prstGeom prst="rect">
                <a:avLst/>
              </a:prstGeom>
              <a:blipFill>
                <a:blip r:embed="rId9"/>
                <a:stretch>
                  <a:fillRect l="-1408" t="-8197" r="-1408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73645A2-9C1F-48BA-AFD6-C3B6DDFE9359}"/>
              </a:ext>
            </a:extLst>
          </p:cNvPr>
          <p:cNvSpPr txBox="1"/>
          <p:nvPr/>
        </p:nvSpPr>
        <p:spPr>
          <a:xfrm rot="16200000">
            <a:off x="691967" y="5391759"/>
            <a:ext cx="541046" cy="27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count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51F778-A6C1-4F89-A620-31972575824A}"/>
                  </a:ext>
                </a:extLst>
              </p:cNvPr>
              <p:cNvSpPr txBox="1"/>
              <p:nvPr/>
            </p:nvSpPr>
            <p:spPr>
              <a:xfrm>
                <a:off x="7458735" y="1187878"/>
                <a:ext cx="2173031" cy="21544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/>
                  <a:t> is defined for each stations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51F778-A6C1-4F89-A620-319725758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735" y="1187878"/>
                <a:ext cx="2173031" cy="215444"/>
              </a:xfrm>
              <a:prstGeom prst="rect">
                <a:avLst/>
              </a:prstGeom>
              <a:blipFill>
                <a:blip r:embed="rId10"/>
                <a:stretch>
                  <a:fillRect l="-2514" t="-21622" r="-3631" b="-4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02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236F-5BE9-4AB2-B61D-BD46F8F5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station count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8B6EE-75FF-46A8-AA40-D6EEA8632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7167" r="8472" b="4246"/>
          <a:stretch/>
        </p:blipFill>
        <p:spPr>
          <a:xfrm>
            <a:off x="609600" y="1406717"/>
            <a:ext cx="10337800" cy="5393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20961-0AEE-4F47-B149-1E36168F3823}"/>
              </a:ext>
            </a:extLst>
          </p:cNvPr>
          <p:cNvSpPr txBox="1"/>
          <p:nvPr/>
        </p:nvSpPr>
        <p:spPr>
          <a:xfrm rot="16200000">
            <a:off x="274328" y="2483377"/>
            <a:ext cx="10354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count (</a:t>
            </a:r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sz="1600" baseline="-25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16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403-5FA9-4F96-AE40-C07461D50050}"/>
              </a:ext>
            </a:extLst>
          </p:cNvPr>
          <p:cNvSpPr txBox="1"/>
          <p:nvPr/>
        </p:nvSpPr>
        <p:spPr>
          <a:xfrm rot="16200000">
            <a:off x="311197" y="5045026"/>
            <a:ext cx="9616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count (</a:t>
            </a:r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sz="1600" baseline="-25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</a:t>
            </a:r>
            <a:r>
              <a:rPr lang="en-US" sz="16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3974A-2BE6-45DF-9EA6-21E031C663AD}"/>
              </a:ext>
            </a:extLst>
          </p:cNvPr>
          <p:cNvSpPr txBox="1"/>
          <p:nvPr/>
        </p:nvSpPr>
        <p:spPr>
          <a:xfrm>
            <a:off x="4372684" y="1321100"/>
            <a:ext cx="332655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McMurdo summed over 11 tubes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B241E-B788-4732-9B2D-CE081F8C875C}"/>
              </a:ext>
            </a:extLst>
          </p:cNvPr>
          <p:cNvSpPr txBox="1"/>
          <p:nvPr/>
        </p:nvSpPr>
        <p:spPr>
          <a:xfrm>
            <a:off x="4432724" y="3868052"/>
            <a:ext cx="332655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Jang Bogo summed over 5 tubes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D8E0B8-F6B9-4F4F-A99A-3E663CDDBBDC}"/>
                  </a:ext>
                </a:extLst>
              </p:cNvPr>
              <p:cNvSpPr txBox="1"/>
              <p:nvPr/>
            </p:nvSpPr>
            <p:spPr>
              <a:xfrm>
                <a:off x="1493227" y="2899145"/>
                <a:ext cx="3889463" cy="221291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𝑎𝑣𝑒𝑟𝑎𝑔𝑒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n w="0"/>
                                          <a:solidFill>
                                            <a:schemeClr val="accent1"/>
                                          </a:solidFill>
                                          <a:effectLst>
                                            <a:outerShdw blurRad="38100" dist="25400" dir="5400000" algn="ctr" rotWithShape="0">
                                              <a:srgbClr val="6E747A">
                                                <a:alpha val="43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dirty="0"/>
              </a:p>
              <a:p>
                <a:endParaRPr lang="th-TH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𝑐𝑓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𝑀𝑎𝑥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that maximizes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𝑐𝑓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D8E0B8-F6B9-4F4F-A99A-3E663CDDB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227" y="2899145"/>
                <a:ext cx="3889463" cy="2212913"/>
              </a:xfrm>
              <a:prstGeom prst="rect">
                <a:avLst/>
              </a:prstGeom>
              <a:blipFill>
                <a:blip r:embed="rId4"/>
                <a:stretch>
                  <a:fillRect b="-5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129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77EB2-F337-444B-BF0C-10BCB0E9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76033"/>
            <a:ext cx="12192000" cy="6416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D658F-ED65-4E8A-B5E2-525FF859703E}"/>
                  </a:ext>
                </a:extLst>
              </p:cNvPr>
              <p:cNvSpPr txBox="1"/>
              <p:nvPr/>
            </p:nvSpPr>
            <p:spPr>
              <a:xfrm>
                <a:off x="9736584" y="6386085"/>
                <a:ext cx="17688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𝑀𝑎𝑥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D658F-ED65-4E8A-B5E2-525FF8597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584" y="6386085"/>
                <a:ext cx="17688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8FB41C-62F4-4DE7-940D-1C888148BC56}"/>
              </a:ext>
            </a:extLst>
          </p:cNvPr>
          <p:cNvSpPr txBox="1"/>
          <p:nvPr/>
        </p:nvSpPr>
        <p:spPr>
          <a:xfrm>
            <a:off x="5325861" y="6016753"/>
            <a:ext cx="20426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Time lag (</a:t>
            </a:r>
            <a:r>
              <a:rPr lang="el-GR" dirty="0"/>
              <a:t>τ</a:t>
            </a:r>
            <a:r>
              <a:rPr lang="en-US" dirty="0"/>
              <a:t>, second)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ED2952-039B-4F31-95E6-F0B903477B9E}"/>
              </a:ext>
            </a:extLst>
          </p:cNvPr>
          <p:cNvCxnSpPr>
            <a:endCxn id="4" idx="0"/>
          </p:cNvCxnSpPr>
          <p:nvPr/>
        </p:nvCxnSpPr>
        <p:spPr>
          <a:xfrm flipH="1">
            <a:off x="10621022" y="6060491"/>
            <a:ext cx="5549" cy="325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AC593AA-E2D6-446E-9711-CA7D28035308}"/>
              </a:ext>
            </a:extLst>
          </p:cNvPr>
          <p:cNvGrpSpPr/>
          <p:nvPr/>
        </p:nvGrpSpPr>
        <p:grpSpPr>
          <a:xfrm>
            <a:off x="0" y="1228810"/>
            <a:ext cx="6486661" cy="4525401"/>
            <a:chOff x="3804879" y="1967474"/>
            <a:chExt cx="6486661" cy="45254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E21302-1B1E-4C96-89F2-354382B5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879" y="1967474"/>
              <a:ext cx="5496061" cy="415606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0B9FF5-1F44-4509-95B2-9BA21271F4DD}"/>
                </a:ext>
              </a:extLst>
            </p:cNvPr>
            <p:cNvSpPr txBox="1"/>
            <p:nvPr/>
          </p:nvSpPr>
          <p:spPr>
            <a:xfrm>
              <a:off x="8310340" y="612354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Nuntiyakul</a:t>
              </a:r>
              <a:r>
                <a:rPr lang="en-US" dirty="0"/>
                <a:t>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17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D0922-CD03-476D-AA2A-DB8770E2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08AFF-876A-4F99-9A32-8547ECB4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1D98B-8CF1-4251-8C14-E299B5740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31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312221-C2E1-45B1-AB53-5135689C9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5D98-D2B5-4563-B04C-87E1A709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C4FCE-1751-4DB4-9320-FBE18F4B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variation while keeping the middle value</a:t>
            </a:r>
          </a:p>
          <a:p>
            <a:pPr lvl="1"/>
            <a:r>
              <a:rPr lang="en-US" dirty="0"/>
              <a:t>By randomly removing data</a:t>
            </a:r>
          </a:p>
          <a:p>
            <a:r>
              <a:rPr lang="en-US" dirty="0"/>
              <a:t>Inspired by k-fold cross-validation (k=5 in this work)</a:t>
            </a:r>
          </a:p>
        </p:txBody>
      </p:sp>
    </p:spTree>
    <p:extLst>
      <p:ext uri="{BB962C8B-B14F-4D97-AF65-F5344CB8AC3E}">
        <p14:creationId xmlns:p14="http://schemas.microsoft.com/office/powerpoint/2010/main" val="4184497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77EB2-F337-444B-BF0C-10BCB0E99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76033"/>
            <a:ext cx="12192000" cy="64168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565692-86A3-40D3-A255-6CC8D5B711B7}"/>
              </a:ext>
            </a:extLst>
          </p:cNvPr>
          <p:cNvSpPr/>
          <p:nvPr/>
        </p:nvSpPr>
        <p:spPr>
          <a:xfrm>
            <a:off x="4258746" y="29210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EC333D-F216-4ABD-9581-F7D1630C8B63}"/>
              </a:ext>
            </a:extLst>
          </p:cNvPr>
          <p:cNvSpPr/>
          <p:nvPr/>
        </p:nvSpPr>
        <p:spPr>
          <a:xfrm>
            <a:off x="4411146" y="30734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735BED-71B4-4024-AF9F-BD1086B63793}"/>
              </a:ext>
            </a:extLst>
          </p:cNvPr>
          <p:cNvSpPr/>
          <p:nvPr/>
        </p:nvSpPr>
        <p:spPr>
          <a:xfrm>
            <a:off x="3903145" y="32258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7929C2-EA4F-49C0-8FB1-C52A625AED71}"/>
              </a:ext>
            </a:extLst>
          </p:cNvPr>
          <p:cNvSpPr/>
          <p:nvPr/>
        </p:nvSpPr>
        <p:spPr>
          <a:xfrm>
            <a:off x="3742279" y="355600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A302D9-6B9B-4547-BF40-EFB889FB9EBC}"/>
              </a:ext>
            </a:extLst>
          </p:cNvPr>
          <p:cNvSpPr/>
          <p:nvPr/>
        </p:nvSpPr>
        <p:spPr>
          <a:xfrm>
            <a:off x="7586146" y="24384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85FFE7-AA90-44F5-B032-B4E3ADEF86EC}"/>
              </a:ext>
            </a:extLst>
          </p:cNvPr>
          <p:cNvSpPr/>
          <p:nvPr/>
        </p:nvSpPr>
        <p:spPr>
          <a:xfrm>
            <a:off x="4301078" y="323426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DC41FB-4B07-431C-81FE-D09BAD7E0AF2}"/>
              </a:ext>
            </a:extLst>
          </p:cNvPr>
          <p:cNvSpPr/>
          <p:nvPr/>
        </p:nvSpPr>
        <p:spPr>
          <a:xfrm>
            <a:off x="4563546" y="283633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D4D6ED-691C-4BD8-8626-B0F06558C938}"/>
              </a:ext>
            </a:extLst>
          </p:cNvPr>
          <p:cNvSpPr/>
          <p:nvPr/>
        </p:nvSpPr>
        <p:spPr>
          <a:xfrm>
            <a:off x="3412079" y="36830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060039-9552-415A-AFD0-43FABC9C3983}"/>
              </a:ext>
            </a:extLst>
          </p:cNvPr>
          <p:cNvSpPr/>
          <p:nvPr/>
        </p:nvSpPr>
        <p:spPr>
          <a:xfrm>
            <a:off x="3124212" y="391160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170B35-DB52-44B1-B82C-1186C480C95C}"/>
              </a:ext>
            </a:extLst>
          </p:cNvPr>
          <p:cNvSpPr/>
          <p:nvPr/>
        </p:nvSpPr>
        <p:spPr>
          <a:xfrm>
            <a:off x="4724413" y="2717799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1BE09E-AFB9-40FD-81B7-122CE229A0AE}"/>
              </a:ext>
            </a:extLst>
          </p:cNvPr>
          <p:cNvSpPr/>
          <p:nvPr/>
        </p:nvSpPr>
        <p:spPr>
          <a:xfrm>
            <a:off x="5130813" y="24553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3982CA-F9E0-43AB-A877-3E877F1CF995}"/>
              </a:ext>
            </a:extLst>
          </p:cNvPr>
          <p:cNvSpPr/>
          <p:nvPr/>
        </p:nvSpPr>
        <p:spPr>
          <a:xfrm>
            <a:off x="4072479" y="34036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39A288-3AA6-4435-83BD-712F456EE7A8}"/>
              </a:ext>
            </a:extLst>
          </p:cNvPr>
          <p:cNvSpPr/>
          <p:nvPr/>
        </p:nvSpPr>
        <p:spPr>
          <a:xfrm>
            <a:off x="3073411" y="42164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348530-0CF4-484E-AC70-E718F8923EF8}"/>
              </a:ext>
            </a:extLst>
          </p:cNvPr>
          <p:cNvSpPr/>
          <p:nvPr/>
        </p:nvSpPr>
        <p:spPr>
          <a:xfrm>
            <a:off x="3564479" y="379306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4A8070-A5DF-4FB5-BB4B-51DC1E40FC35}"/>
              </a:ext>
            </a:extLst>
          </p:cNvPr>
          <p:cNvSpPr/>
          <p:nvPr/>
        </p:nvSpPr>
        <p:spPr>
          <a:xfrm>
            <a:off x="2734743" y="436033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568AD4-3895-4B41-B7C3-6352708C4C6E}"/>
              </a:ext>
            </a:extLst>
          </p:cNvPr>
          <p:cNvSpPr/>
          <p:nvPr/>
        </p:nvSpPr>
        <p:spPr>
          <a:xfrm>
            <a:off x="2709343" y="4546601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3E964E-8732-42EE-B51A-9D5AE794F732}"/>
              </a:ext>
            </a:extLst>
          </p:cNvPr>
          <p:cNvSpPr/>
          <p:nvPr/>
        </p:nvSpPr>
        <p:spPr>
          <a:xfrm>
            <a:off x="4826014" y="25061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3EF27-FD25-4A11-B796-68950EF5C4D1}"/>
              </a:ext>
            </a:extLst>
          </p:cNvPr>
          <p:cNvSpPr/>
          <p:nvPr/>
        </p:nvSpPr>
        <p:spPr>
          <a:xfrm>
            <a:off x="5240880" y="2235198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C20BB3-12C5-4B9B-8F49-875E8417148B}"/>
              </a:ext>
            </a:extLst>
          </p:cNvPr>
          <p:cNvSpPr/>
          <p:nvPr/>
        </p:nvSpPr>
        <p:spPr>
          <a:xfrm>
            <a:off x="5520278" y="22182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4FAA65-88C9-41ED-BD03-69D5FD669478}"/>
              </a:ext>
            </a:extLst>
          </p:cNvPr>
          <p:cNvSpPr/>
          <p:nvPr/>
        </p:nvSpPr>
        <p:spPr>
          <a:xfrm>
            <a:off x="5638813" y="19727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419A72-A743-4FA4-895D-A0A05E19455C}"/>
              </a:ext>
            </a:extLst>
          </p:cNvPr>
          <p:cNvSpPr/>
          <p:nvPr/>
        </p:nvSpPr>
        <p:spPr>
          <a:xfrm>
            <a:off x="5867413" y="169333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DAD7D8-7D6C-48F9-B419-8849D1C97F7F}"/>
              </a:ext>
            </a:extLst>
          </p:cNvPr>
          <p:cNvSpPr/>
          <p:nvPr/>
        </p:nvSpPr>
        <p:spPr>
          <a:xfrm>
            <a:off x="8441290" y="321733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95383CF-CB5D-484A-B003-A0AB33030713}"/>
              </a:ext>
            </a:extLst>
          </p:cNvPr>
          <p:cNvSpPr/>
          <p:nvPr/>
        </p:nvSpPr>
        <p:spPr>
          <a:xfrm>
            <a:off x="8449757" y="339513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E2EB05-F1E7-4812-8732-D3135D095867}"/>
              </a:ext>
            </a:extLst>
          </p:cNvPr>
          <p:cNvSpPr/>
          <p:nvPr/>
        </p:nvSpPr>
        <p:spPr>
          <a:xfrm>
            <a:off x="6968085" y="215053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B118C1-B800-4AEC-9B69-CE34B2A4E9BE}"/>
              </a:ext>
            </a:extLst>
          </p:cNvPr>
          <p:cNvSpPr/>
          <p:nvPr/>
        </p:nvSpPr>
        <p:spPr>
          <a:xfrm>
            <a:off x="8170356" y="32088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8B1204-981A-4317-8D19-0306D3ADB801}"/>
              </a:ext>
            </a:extLst>
          </p:cNvPr>
          <p:cNvSpPr/>
          <p:nvPr/>
        </p:nvSpPr>
        <p:spPr>
          <a:xfrm>
            <a:off x="6807217" y="18203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36123D-6307-4C4C-ADC8-DC68F4D5970E}"/>
              </a:ext>
            </a:extLst>
          </p:cNvPr>
          <p:cNvSpPr/>
          <p:nvPr/>
        </p:nvSpPr>
        <p:spPr>
          <a:xfrm>
            <a:off x="7679287" y="2675464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08860B9-4430-4B0C-B68C-444B4255AB37}"/>
              </a:ext>
            </a:extLst>
          </p:cNvPr>
          <p:cNvSpPr/>
          <p:nvPr/>
        </p:nvSpPr>
        <p:spPr>
          <a:xfrm>
            <a:off x="7315216" y="2438399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9F1D02-BC40-49CD-9B39-BAF3928B6D97}"/>
              </a:ext>
            </a:extLst>
          </p:cNvPr>
          <p:cNvSpPr/>
          <p:nvPr/>
        </p:nvSpPr>
        <p:spPr>
          <a:xfrm>
            <a:off x="8060289" y="29210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B3309C-A0C6-4A35-BFFB-6E6B5624E50D}"/>
              </a:ext>
            </a:extLst>
          </p:cNvPr>
          <p:cNvSpPr/>
          <p:nvPr/>
        </p:nvSpPr>
        <p:spPr>
          <a:xfrm>
            <a:off x="9101693" y="3970868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FDD6A2-A2CF-4851-BD2D-03E6B06A26A9}"/>
              </a:ext>
            </a:extLst>
          </p:cNvPr>
          <p:cNvSpPr/>
          <p:nvPr/>
        </p:nvSpPr>
        <p:spPr>
          <a:xfrm>
            <a:off x="2319875" y="471593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C073B60-F558-4D96-8AEA-29F610825E5F}"/>
              </a:ext>
            </a:extLst>
          </p:cNvPr>
          <p:cNvSpPr/>
          <p:nvPr/>
        </p:nvSpPr>
        <p:spPr>
          <a:xfrm>
            <a:off x="6976551" y="19896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429007-E638-4787-AF36-64368490626B}"/>
              </a:ext>
            </a:extLst>
          </p:cNvPr>
          <p:cNvSpPr/>
          <p:nvPr/>
        </p:nvSpPr>
        <p:spPr>
          <a:xfrm>
            <a:off x="8746080" y="35771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0B6A543-1034-4341-84F7-3A26375215D5}"/>
              </a:ext>
            </a:extLst>
          </p:cNvPr>
          <p:cNvSpPr/>
          <p:nvPr/>
        </p:nvSpPr>
        <p:spPr>
          <a:xfrm>
            <a:off x="9296426" y="414020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207F96-4147-4A2E-8564-2ADF29527716}"/>
              </a:ext>
            </a:extLst>
          </p:cNvPr>
          <p:cNvSpPr/>
          <p:nvPr/>
        </p:nvSpPr>
        <p:spPr>
          <a:xfrm>
            <a:off x="8458188" y="1864760"/>
            <a:ext cx="11112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DE696A-B19C-4A34-97C1-E7DD62CEF4A9}"/>
              </a:ext>
            </a:extLst>
          </p:cNvPr>
          <p:cNvSpPr txBox="1"/>
          <p:nvPr/>
        </p:nvSpPr>
        <p:spPr>
          <a:xfrm flipH="1">
            <a:off x="8528066" y="1728262"/>
            <a:ext cx="226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excluded data (1/5)</a:t>
            </a:r>
          </a:p>
          <a:p>
            <a:r>
              <a:rPr lang="en-US" dirty="0"/>
              <a:t>fitting function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6C12CCF-5FE1-46AC-93B7-F14A726AB96D}"/>
              </a:ext>
            </a:extLst>
          </p:cNvPr>
          <p:cNvSpPr/>
          <p:nvPr/>
        </p:nvSpPr>
        <p:spPr>
          <a:xfrm>
            <a:off x="2048933" y="1371600"/>
            <a:ext cx="4284134" cy="3877733"/>
          </a:xfrm>
          <a:custGeom>
            <a:avLst/>
            <a:gdLst>
              <a:gd name="connsiteX0" fmla="*/ 0 w 4284134"/>
              <a:gd name="connsiteY0" fmla="*/ 3877733 h 3877733"/>
              <a:gd name="connsiteX1" fmla="*/ 1219200 w 4284134"/>
              <a:gd name="connsiteY1" fmla="*/ 2650067 h 3877733"/>
              <a:gd name="connsiteX2" fmla="*/ 2455334 w 4284134"/>
              <a:gd name="connsiteY2" fmla="*/ 1642533 h 3877733"/>
              <a:gd name="connsiteX3" fmla="*/ 4284134 w 4284134"/>
              <a:gd name="connsiteY3" fmla="*/ 0 h 3877733"/>
              <a:gd name="connsiteX4" fmla="*/ 4284134 w 4284134"/>
              <a:gd name="connsiteY4" fmla="*/ 0 h 387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4134" h="3877733">
                <a:moveTo>
                  <a:pt x="0" y="3877733"/>
                </a:moveTo>
                <a:cubicBezTo>
                  <a:pt x="404989" y="3450166"/>
                  <a:pt x="809978" y="3022600"/>
                  <a:pt x="1219200" y="2650067"/>
                </a:cubicBezTo>
                <a:cubicBezTo>
                  <a:pt x="1628422" y="2277534"/>
                  <a:pt x="1944512" y="2084211"/>
                  <a:pt x="2455334" y="1642533"/>
                </a:cubicBezTo>
                <a:cubicBezTo>
                  <a:pt x="2966156" y="1200855"/>
                  <a:pt x="4284134" y="0"/>
                  <a:pt x="4284134" y="0"/>
                </a:cubicBezTo>
                <a:lnTo>
                  <a:pt x="4284134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38DB441-CE5C-48F7-B609-FE616360275A}"/>
              </a:ext>
            </a:extLst>
          </p:cNvPr>
          <p:cNvSpPr/>
          <p:nvPr/>
        </p:nvSpPr>
        <p:spPr>
          <a:xfrm>
            <a:off x="6329789" y="1381159"/>
            <a:ext cx="4343400" cy="4021667"/>
          </a:xfrm>
          <a:custGeom>
            <a:avLst/>
            <a:gdLst>
              <a:gd name="connsiteX0" fmla="*/ 4343400 w 4343400"/>
              <a:gd name="connsiteY0" fmla="*/ 4021667 h 4021667"/>
              <a:gd name="connsiteX1" fmla="*/ 3767666 w 4343400"/>
              <a:gd name="connsiteY1" fmla="*/ 3445934 h 4021667"/>
              <a:gd name="connsiteX2" fmla="*/ 2912533 w 4343400"/>
              <a:gd name="connsiteY2" fmla="*/ 2692400 h 4021667"/>
              <a:gd name="connsiteX3" fmla="*/ 2175933 w 4343400"/>
              <a:gd name="connsiteY3" fmla="*/ 1981200 h 4021667"/>
              <a:gd name="connsiteX4" fmla="*/ 1312333 w 4343400"/>
              <a:gd name="connsiteY4" fmla="*/ 1219200 h 4021667"/>
              <a:gd name="connsiteX5" fmla="*/ 0 w 4343400"/>
              <a:gd name="connsiteY5" fmla="*/ 0 h 4021667"/>
              <a:gd name="connsiteX6" fmla="*/ 0 w 4343400"/>
              <a:gd name="connsiteY6" fmla="*/ 0 h 402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4021667">
                <a:moveTo>
                  <a:pt x="4343400" y="4021667"/>
                </a:moveTo>
                <a:cubicBezTo>
                  <a:pt x="4174772" y="3844573"/>
                  <a:pt x="4006144" y="3667479"/>
                  <a:pt x="3767666" y="3445934"/>
                </a:cubicBezTo>
                <a:cubicBezTo>
                  <a:pt x="3529188" y="3224389"/>
                  <a:pt x="3177822" y="2936522"/>
                  <a:pt x="2912533" y="2692400"/>
                </a:cubicBezTo>
                <a:cubicBezTo>
                  <a:pt x="2647244" y="2448278"/>
                  <a:pt x="2442633" y="2226733"/>
                  <a:pt x="2175933" y="1981200"/>
                </a:cubicBezTo>
                <a:cubicBezTo>
                  <a:pt x="1909233" y="1735667"/>
                  <a:pt x="1674988" y="1549400"/>
                  <a:pt x="1312333" y="1219200"/>
                </a:cubicBezTo>
                <a:cubicBezTo>
                  <a:pt x="949678" y="88900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C0E8C0-8462-4F81-A8BA-47CC5A7CDBA3}"/>
              </a:ext>
            </a:extLst>
          </p:cNvPr>
          <p:cNvCxnSpPr/>
          <p:nvPr/>
        </p:nvCxnSpPr>
        <p:spPr>
          <a:xfrm>
            <a:off x="8449757" y="2235198"/>
            <a:ext cx="11955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Callout: Line with Accent Bar 43">
            <a:extLst>
              <a:ext uri="{FF2B5EF4-FFF2-40B4-BE49-F238E27FC236}">
                <a16:creationId xmlns:a16="http://schemas.microsoft.com/office/drawing/2014/main" id="{15DCAE91-93DD-48FA-B372-9B9812139ECA}"/>
              </a:ext>
            </a:extLst>
          </p:cNvPr>
          <p:cNvSpPr/>
          <p:nvPr/>
        </p:nvSpPr>
        <p:spPr>
          <a:xfrm>
            <a:off x="7035816" y="888999"/>
            <a:ext cx="1871143" cy="457200"/>
          </a:xfrm>
          <a:prstGeom prst="accentCallout1">
            <a:avLst>
              <a:gd name="adj1" fmla="val 24575"/>
              <a:gd name="adj2" fmla="val 207"/>
              <a:gd name="adj3" fmla="val 112500"/>
              <a:gd name="adj4" fmla="val -383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AAA.AA</a:t>
            </a:r>
            <a:r>
              <a:rPr lang="en-US" dirty="0"/>
              <a:t>, ZZZ.ZZ)</a:t>
            </a:r>
          </a:p>
        </p:txBody>
      </p:sp>
    </p:spTree>
    <p:extLst>
      <p:ext uri="{BB962C8B-B14F-4D97-AF65-F5344CB8AC3E}">
        <p14:creationId xmlns:p14="http://schemas.microsoft.com/office/powerpoint/2010/main" val="170861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rPr>
              <a:t>Hajo Drescher, Frankfurt U.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+mn-ea"/>
              <a:cs typeface="Dubai Light" panose="020B0303030403030204" pitchFamily="34" charset="-7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21B1FE9-E4B4-44EB-8C2F-42209AEDE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171015"/>
              </p:ext>
            </p:extLst>
          </p:nvPr>
        </p:nvGraphicFramePr>
        <p:xfrm>
          <a:off x="2276273" y="1955260"/>
          <a:ext cx="5503558" cy="366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llout: Line 4">
            <a:extLst>
              <a:ext uri="{FF2B5EF4-FFF2-40B4-BE49-F238E27FC236}">
                <a16:creationId xmlns:a16="http://schemas.microsoft.com/office/drawing/2014/main" id="{10651679-82BF-4903-BE05-60E3119E3FEE}"/>
              </a:ext>
            </a:extLst>
          </p:cNvPr>
          <p:cNvSpPr/>
          <p:nvPr/>
        </p:nvSpPr>
        <p:spPr>
          <a:xfrm>
            <a:off x="6810781" y="4552544"/>
            <a:ext cx="1584190" cy="389107"/>
          </a:xfrm>
          <a:prstGeom prst="borderCallout1">
            <a:avLst>
              <a:gd name="adj1" fmla="val 18750"/>
              <a:gd name="adj2" fmla="val -8333"/>
              <a:gd name="adj3" fmla="val 0"/>
              <a:gd name="adj4" fmla="val -457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~89% Proton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F0910AA1-17D4-47C6-A25A-41FA498D3313}"/>
              </a:ext>
            </a:extLst>
          </p:cNvPr>
          <p:cNvSpPr/>
          <p:nvPr/>
        </p:nvSpPr>
        <p:spPr>
          <a:xfrm>
            <a:off x="6097419" y="2127115"/>
            <a:ext cx="1682412" cy="389107"/>
          </a:xfrm>
          <a:prstGeom prst="borderCallout1">
            <a:avLst>
              <a:gd name="adj1" fmla="val 18750"/>
              <a:gd name="adj2" fmla="val -8333"/>
              <a:gd name="adj3" fmla="val 100000"/>
              <a:gd name="adj4" fmla="val -612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~1% Electron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0CC241FA-55A0-4B60-9B63-F860D4CD3D04}"/>
              </a:ext>
            </a:extLst>
          </p:cNvPr>
          <p:cNvSpPr/>
          <p:nvPr/>
        </p:nvSpPr>
        <p:spPr>
          <a:xfrm>
            <a:off x="1899562" y="2321668"/>
            <a:ext cx="1682412" cy="389107"/>
          </a:xfrm>
          <a:prstGeom prst="borderCallout1">
            <a:avLst>
              <a:gd name="adj1" fmla="val 48750"/>
              <a:gd name="adj2" fmla="val 106150"/>
              <a:gd name="adj3" fmla="val 122500"/>
              <a:gd name="adj4" fmla="val 1607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~9% </a:t>
            </a:r>
            <a:r>
              <a:rPr lang="el-GR" dirty="0"/>
              <a:t>α</a:t>
            </a:r>
            <a:endParaRPr lang="en-US" dirty="0"/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148AD344-BF67-41C4-8011-6EB4691246B6}"/>
              </a:ext>
            </a:extLst>
          </p:cNvPr>
          <p:cNvSpPr/>
          <p:nvPr/>
        </p:nvSpPr>
        <p:spPr>
          <a:xfrm>
            <a:off x="1899562" y="1110346"/>
            <a:ext cx="2523618" cy="389107"/>
          </a:xfrm>
          <a:prstGeom prst="borderCallout1">
            <a:avLst>
              <a:gd name="adj1" fmla="val 48750"/>
              <a:gd name="adj2" fmla="val 106150"/>
              <a:gd name="adj3" fmla="val 260000"/>
              <a:gd name="adj4" fmla="val 12277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~1% heavier nuclei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EC371-1FCD-4C0A-87BB-B2924BF6DA72}"/>
              </a:ext>
            </a:extLst>
          </p:cNvPr>
          <p:cNvSpPr txBox="1"/>
          <p:nvPr/>
        </p:nvSpPr>
        <p:spPr>
          <a:xfrm>
            <a:off x="4292081" y="611497"/>
            <a:ext cx="7137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Solar Energetic Particles (SEPs) and Galactic Cosmic Rays (GCRs)</a:t>
            </a:r>
          </a:p>
        </p:txBody>
      </p:sp>
    </p:spTree>
    <p:extLst>
      <p:ext uri="{BB962C8B-B14F-4D97-AF65-F5344CB8AC3E}">
        <p14:creationId xmlns:p14="http://schemas.microsoft.com/office/powerpoint/2010/main" val="417104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77EB2-F337-444B-BF0C-10BCB0E99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76033"/>
            <a:ext cx="12192000" cy="64168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565692-86A3-40D3-A255-6CC8D5B711B7}"/>
              </a:ext>
            </a:extLst>
          </p:cNvPr>
          <p:cNvSpPr/>
          <p:nvPr/>
        </p:nvSpPr>
        <p:spPr>
          <a:xfrm>
            <a:off x="4343419" y="29210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EC333D-F216-4ABD-9581-F7D1630C8B63}"/>
              </a:ext>
            </a:extLst>
          </p:cNvPr>
          <p:cNvSpPr/>
          <p:nvPr/>
        </p:nvSpPr>
        <p:spPr>
          <a:xfrm>
            <a:off x="4529689" y="3038304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735BED-71B4-4024-AF9F-BD1086B63793}"/>
              </a:ext>
            </a:extLst>
          </p:cNvPr>
          <p:cNvSpPr/>
          <p:nvPr/>
        </p:nvSpPr>
        <p:spPr>
          <a:xfrm>
            <a:off x="3962412" y="331893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7929C2-EA4F-49C0-8FB1-C52A625AED71}"/>
              </a:ext>
            </a:extLst>
          </p:cNvPr>
          <p:cNvSpPr/>
          <p:nvPr/>
        </p:nvSpPr>
        <p:spPr>
          <a:xfrm>
            <a:off x="3801557" y="350520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A302D9-6B9B-4547-BF40-EFB889FB9EBC}"/>
              </a:ext>
            </a:extLst>
          </p:cNvPr>
          <p:cNvSpPr/>
          <p:nvPr/>
        </p:nvSpPr>
        <p:spPr>
          <a:xfrm>
            <a:off x="7489846" y="25357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85FFE7-AA90-44F5-B032-B4E3ADEF86EC}"/>
              </a:ext>
            </a:extLst>
          </p:cNvPr>
          <p:cNvSpPr/>
          <p:nvPr/>
        </p:nvSpPr>
        <p:spPr>
          <a:xfrm>
            <a:off x="4199502" y="3153219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DC41FB-4B07-431C-81FE-D09BAD7E0AF2}"/>
              </a:ext>
            </a:extLst>
          </p:cNvPr>
          <p:cNvSpPr/>
          <p:nvPr/>
        </p:nvSpPr>
        <p:spPr>
          <a:xfrm>
            <a:off x="4690546" y="28278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D4D6ED-691C-4BD8-8626-B0F06558C938}"/>
              </a:ext>
            </a:extLst>
          </p:cNvPr>
          <p:cNvSpPr/>
          <p:nvPr/>
        </p:nvSpPr>
        <p:spPr>
          <a:xfrm>
            <a:off x="3314693" y="397086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060039-9552-415A-AFD0-43FABC9C3983}"/>
              </a:ext>
            </a:extLst>
          </p:cNvPr>
          <p:cNvSpPr/>
          <p:nvPr/>
        </p:nvSpPr>
        <p:spPr>
          <a:xfrm>
            <a:off x="3564479" y="3581401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170B35-DB52-44B1-B82C-1186C480C95C}"/>
              </a:ext>
            </a:extLst>
          </p:cNvPr>
          <p:cNvSpPr/>
          <p:nvPr/>
        </p:nvSpPr>
        <p:spPr>
          <a:xfrm>
            <a:off x="4724413" y="2599267"/>
            <a:ext cx="143920" cy="93132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1BE09E-AFB9-40FD-81B7-122CE229A0AE}"/>
              </a:ext>
            </a:extLst>
          </p:cNvPr>
          <p:cNvSpPr/>
          <p:nvPr/>
        </p:nvSpPr>
        <p:spPr>
          <a:xfrm>
            <a:off x="5444091" y="198120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3982CA-F9E0-43AB-A877-3E877F1CF995}"/>
              </a:ext>
            </a:extLst>
          </p:cNvPr>
          <p:cNvSpPr/>
          <p:nvPr/>
        </p:nvSpPr>
        <p:spPr>
          <a:xfrm>
            <a:off x="4106357" y="3395134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39A288-3AA6-4435-83BD-712F456EE7A8}"/>
              </a:ext>
            </a:extLst>
          </p:cNvPr>
          <p:cNvSpPr/>
          <p:nvPr/>
        </p:nvSpPr>
        <p:spPr>
          <a:xfrm>
            <a:off x="2942188" y="408093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348530-0CF4-484E-AC70-E718F8923EF8}"/>
              </a:ext>
            </a:extLst>
          </p:cNvPr>
          <p:cNvSpPr/>
          <p:nvPr/>
        </p:nvSpPr>
        <p:spPr>
          <a:xfrm>
            <a:off x="3390901" y="37549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4A8070-A5DF-4FB5-BB4B-51DC1E40FC35}"/>
              </a:ext>
            </a:extLst>
          </p:cNvPr>
          <p:cNvSpPr/>
          <p:nvPr/>
        </p:nvSpPr>
        <p:spPr>
          <a:xfrm>
            <a:off x="2895610" y="436879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568AD4-3895-4B41-B7C3-6352708C4C6E}"/>
              </a:ext>
            </a:extLst>
          </p:cNvPr>
          <p:cNvSpPr/>
          <p:nvPr/>
        </p:nvSpPr>
        <p:spPr>
          <a:xfrm>
            <a:off x="2404542" y="4546601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3E964E-8732-42EE-B51A-9D5AE794F732}"/>
              </a:ext>
            </a:extLst>
          </p:cNvPr>
          <p:cNvSpPr/>
          <p:nvPr/>
        </p:nvSpPr>
        <p:spPr>
          <a:xfrm>
            <a:off x="4961481" y="25061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3EF27-FD25-4A11-B796-68950EF5C4D1}"/>
              </a:ext>
            </a:extLst>
          </p:cNvPr>
          <p:cNvSpPr/>
          <p:nvPr/>
        </p:nvSpPr>
        <p:spPr>
          <a:xfrm>
            <a:off x="5240880" y="237066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C20BB3-12C5-4B9B-8F49-875E8417148B}"/>
              </a:ext>
            </a:extLst>
          </p:cNvPr>
          <p:cNvSpPr/>
          <p:nvPr/>
        </p:nvSpPr>
        <p:spPr>
          <a:xfrm>
            <a:off x="5295913" y="22055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4FAA65-88C9-41ED-BD03-69D5FD669478}"/>
              </a:ext>
            </a:extLst>
          </p:cNvPr>
          <p:cNvSpPr/>
          <p:nvPr/>
        </p:nvSpPr>
        <p:spPr>
          <a:xfrm>
            <a:off x="5676923" y="1864759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419A72-A743-4FA4-895D-A0A05E19455C}"/>
              </a:ext>
            </a:extLst>
          </p:cNvPr>
          <p:cNvSpPr/>
          <p:nvPr/>
        </p:nvSpPr>
        <p:spPr>
          <a:xfrm>
            <a:off x="5985933" y="161819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DAD7D8-7D6C-48F9-B419-8849D1C97F7F}"/>
              </a:ext>
            </a:extLst>
          </p:cNvPr>
          <p:cNvSpPr/>
          <p:nvPr/>
        </p:nvSpPr>
        <p:spPr>
          <a:xfrm>
            <a:off x="7971387" y="2878665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95383CF-CB5D-484A-B003-A0AB33030713}"/>
              </a:ext>
            </a:extLst>
          </p:cNvPr>
          <p:cNvSpPr/>
          <p:nvPr/>
        </p:nvSpPr>
        <p:spPr>
          <a:xfrm>
            <a:off x="8255024" y="298873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E2EB05-F1E7-4812-8732-D3135D095867}"/>
              </a:ext>
            </a:extLst>
          </p:cNvPr>
          <p:cNvSpPr/>
          <p:nvPr/>
        </p:nvSpPr>
        <p:spPr>
          <a:xfrm>
            <a:off x="7198821" y="2125131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B118C1-B800-4AEC-9B69-CE34B2A4E9BE}"/>
              </a:ext>
            </a:extLst>
          </p:cNvPr>
          <p:cNvSpPr/>
          <p:nvPr/>
        </p:nvSpPr>
        <p:spPr>
          <a:xfrm>
            <a:off x="10114523" y="4889503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8B1204-981A-4317-8D19-0306D3ADB801}"/>
              </a:ext>
            </a:extLst>
          </p:cNvPr>
          <p:cNvSpPr/>
          <p:nvPr/>
        </p:nvSpPr>
        <p:spPr>
          <a:xfrm>
            <a:off x="6536284" y="1563161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36123D-6307-4C4C-ADC8-DC68F4D5970E}"/>
              </a:ext>
            </a:extLst>
          </p:cNvPr>
          <p:cNvSpPr/>
          <p:nvPr/>
        </p:nvSpPr>
        <p:spPr>
          <a:xfrm>
            <a:off x="7679287" y="2675464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08860B9-4430-4B0C-B68C-444B4255AB37}"/>
              </a:ext>
            </a:extLst>
          </p:cNvPr>
          <p:cNvSpPr/>
          <p:nvPr/>
        </p:nvSpPr>
        <p:spPr>
          <a:xfrm>
            <a:off x="7350149" y="2315630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9F1D02-BC40-49CD-9B39-BAF3928B6D97}"/>
              </a:ext>
            </a:extLst>
          </p:cNvPr>
          <p:cNvSpPr/>
          <p:nvPr/>
        </p:nvSpPr>
        <p:spPr>
          <a:xfrm>
            <a:off x="9537727" y="436879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B3309C-A0C6-4A35-BFFB-6E6B5624E50D}"/>
              </a:ext>
            </a:extLst>
          </p:cNvPr>
          <p:cNvSpPr/>
          <p:nvPr/>
        </p:nvSpPr>
        <p:spPr>
          <a:xfrm>
            <a:off x="9101693" y="3970868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FDD6A2-A2CF-4851-BD2D-03E6B06A26A9}"/>
              </a:ext>
            </a:extLst>
          </p:cNvPr>
          <p:cNvSpPr/>
          <p:nvPr/>
        </p:nvSpPr>
        <p:spPr>
          <a:xfrm>
            <a:off x="2319875" y="4944537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C073B60-F558-4D96-8AEA-29F610825E5F}"/>
              </a:ext>
            </a:extLst>
          </p:cNvPr>
          <p:cNvSpPr/>
          <p:nvPr/>
        </p:nvSpPr>
        <p:spPr>
          <a:xfrm>
            <a:off x="6849551" y="1904999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429007-E638-4787-AF36-64368490626B}"/>
              </a:ext>
            </a:extLst>
          </p:cNvPr>
          <p:cNvSpPr/>
          <p:nvPr/>
        </p:nvSpPr>
        <p:spPr>
          <a:xfrm>
            <a:off x="8373578" y="3335866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0B6A543-1034-4341-84F7-3A26375215D5}"/>
              </a:ext>
            </a:extLst>
          </p:cNvPr>
          <p:cNvSpPr/>
          <p:nvPr/>
        </p:nvSpPr>
        <p:spPr>
          <a:xfrm>
            <a:off x="9296426" y="4140202"/>
            <a:ext cx="11006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207F96-4147-4A2E-8564-2ADF29527716}"/>
              </a:ext>
            </a:extLst>
          </p:cNvPr>
          <p:cNvSpPr/>
          <p:nvPr/>
        </p:nvSpPr>
        <p:spPr>
          <a:xfrm>
            <a:off x="8458188" y="1864760"/>
            <a:ext cx="111127" cy="110067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DE696A-B19C-4A34-97C1-E7DD62CEF4A9}"/>
              </a:ext>
            </a:extLst>
          </p:cNvPr>
          <p:cNvSpPr txBox="1"/>
          <p:nvPr/>
        </p:nvSpPr>
        <p:spPr>
          <a:xfrm flipH="1">
            <a:off x="8528065" y="1728262"/>
            <a:ext cx="266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excluded data (other 1/5)</a:t>
            </a:r>
          </a:p>
          <a:p>
            <a:r>
              <a:rPr lang="en-US" dirty="0"/>
              <a:t>fitting function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6C12CCF-5FE1-46AC-93B7-F14A726AB96D}"/>
              </a:ext>
            </a:extLst>
          </p:cNvPr>
          <p:cNvSpPr/>
          <p:nvPr/>
        </p:nvSpPr>
        <p:spPr>
          <a:xfrm>
            <a:off x="2035990" y="1400820"/>
            <a:ext cx="4284134" cy="3877733"/>
          </a:xfrm>
          <a:custGeom>
            <a:avLst/>
            <a:gdLst>
              <a:gd name="connsiteX0" fmla="*/ 0 w 4284134"/>
              <a:gd name="connsiteY0" fmla="*/ 3877733 h 3877733"/>
              <a:gd name="connsiteX1" fmla="*/ 1219200 w 4284134"/>
              <a:gd name="connsiteY1" fmla="*/ 2650067 h 3877733"/>
              <a:gd name="connsiteX2" fmla="*/ 2455334 w 4284134"/>
              <a:gd name="connsiteY2" fmla="*/ 1642533 h 3877733"/>
              <a:gd name="connsiteX3" fmla="*/ 4284134 w 4284134"/>
              <a:gd name="connsiteY3" fmla="*/ 0 h 3877733"/>
              <a:gd name="connsiteX4" fmla="*/ 4284134 w 4284134"/>
              <a:gd name="connsiteY4" fmla="*/ 0 h 387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4134" h="3877733">
                <a:moveTo>
                  <a:pt x="0" y="3877733"/>
                </a:moveTo>
                <a:cubicBezTo>
                  <a:pt x="404989" y="3450166"/>
                  <a:pt x="809978" y="3022600"/>
                  <a:pt x="1219200" y="2650067"/>
                </a:cubicBezTo>
                <a:cubicBezTo>
                  <a:pt x="1628422" y="2277534"/>
                  <a:pt x="1944512" y="2084211"/>
                  <a:pt x="2455334" y="1642533"/>
                </a:cubicBezTo>
                <a:cubicBezTo>
                  <a:pt x="2966156" y="1200855"/>
                  <a:pt x="4284134" y="0"/>
                  <a:pt x="4284134" y="0"/>
                </a:cubicBezTo>
                <a:lnTo>
                  <a:pt x="4284134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38DB441-CE5C-48F7-B609-FE616360275A}"/>
              </a:ext>
            </a:extLst>
          </p:cNvPr>
          <p:cNvSpPr/>
          <p:nvPr/>
        </p:nvSpPr>
        <p:spPr>
          <a:xfrm>
            <a:off x="6329789" y="1403281"/>
            <a:ext cx="4343400" cy="4021667"/>
          </a:xfrm>
          <a:custGeom>
            <a:avLst/>
            <a:gdLst>
              <a:gd name="connsiteX0" fmla="*/ 4343400 w 4343400"/>
              <a:gd name="connsiteY0" fmla="*/ 4021667 h 4021667"/>
              <a:gd name="connsiteX1" fmla="*/ 3767666 w 4343400"/>
              <a:gd name="connsiteY1" fmla="*/ 3445934 h 4021667"/>
              <a:gd name="connsiteX2" fmla="*/ 2912533 w 4343400"/>
              <a:gd name="connsiteY2" fmla="*/ 2692400 h 4021667"/>
              <a:gd name="connsiteX3" fmla="*/ 2175933 w 4343400"/>
              <a:gd name="connsiteY3" fmla="*/ 1981200 h 4021667"/>
              <a:gd name="connsiteX4" fmla="*/ 1312333 w 4343400"/>
              <a:gd name="connsiteY4" fmla="*/ 1219200 h 4021667"/>
              <a:gd name="connsiteX5" fmla="*/ 0 w 4343400"/>
              <a:gd name="connsiteY5" fmla="*/ 0 h 4021667"/>
              <a:gd name="connsiteX6" fmla="*/ 0 w 4343400"/>
              <a:gd name="connsiteY6" fmla="*/ 0 h 402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4021667">
                <a:moveTo>
                  <a:pt x="4343400" y="4021667"/>
                </a:moveTo>
                <a:cubicBezTo>
                  <a:pt x="4174772" y="3844573"/>
                  <a:pt x="4006144" y="3667479"/>
                  <a:pt x="3767666" y="3445934"/>
                </a:cubicBezTo>
                <a:cubicBezTo>
                  <a:pt x="3529188" y="3224389"/>
                  <a:pt x="3177822" y="2936522"/>
                  <a:pt x="2912533" y="2692400"/>
                </a:cubicBezTo>
                <a:cubicBezTo>
                  <a:pt x="2647244" y="2448278"/>
                  <a:pt x="2442633" y="2226733"/>
                  <a:pt x="2175933" y="1981200"/>
                </a:cubicBezTo>
                <a:cubicBezTo>
                  <a:pt x="1909233" y="1735667"/>
                  <a:pt x="1674988" y="1549400"/>
                  <a:pt x="1312333" y="1219200"/>
                </a:cubicBezTo>
                <a:cubicBezTo>
                  <a:pt x="949678" y="88900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C0E8C0-8462-4F81-A8BA-47CC5A7CDBA3}"/>
              </a:ext>
            </a:extLst>
          </p:cNvPr>
          <p:cNvCxnSpPr/>
          <p:nvPr/>
        </p:nvCxnSpPr>
        <p:spPr>
          <a:xfrm>
            <a:off x="8449757" y="2235198"/>
            <a:ext cx="11955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Callout: Line with Accent Bar 43">
            <a:extLst>
              <a:ext uri="{FF2B5EF4-FFF2-40B4-BE49-F238E27FC236}">
                <a16:creationId xmlns:a16="http://schemas.microsoft.com/office/drawing/2014/main" id="{15DCAE91-93DD-48FA-B372-9B9812139ECA}"/>
              </a:ext>
            </a:extLst>
          </p:cNvPr>
          <p:cNvSpPr/>
          <p:nvPr/>
        </p:nvSpPr>
        <p:spPr>
          <a:xfrm>
            <a:off x="7035816" y="888999"/>
            <a:ext cx="1871143" cy="457200"/>
          </a:xfrm>
          <a:prstGeom prst="accentCallout1">
            <a:avLst>
              <a:gd name="adj1" fmla="val 18750"/>
              <a:gd name="adj2" fmla="val 4952"/>
              <a:gd name="adj3" fmla="val 112500"/>
              <a:gd name="adj4" fmla="val -383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BBB.BB</a:t>
            </a:r>
            <a:r>
              <a:rPr lang="en-US" dirty="0"/>
              <a:t>, YYY.YY</a:t>
            </a:r>
          </a:p>
        </p:txBody>
      </p:sp>
    </p:spTree>
    <p:extLst>
      <p:ext uri="{BB962C8B-B14F-4D97-AF65-F5344CB8AC3E}">
        <p14:creationId xmlns:p14="http://schemas.microsoft.com/office/powerpoint/2010/main" val="373108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E33F7-80DC-4DE5-A8AC-3483A972D94E}"/>
              </a:ext>
            </a:extLst>
          </p:cNvPr>
          <p:cNvSpPr txBox="1"/>
          <p:nvPr/>
        </p:nvSpPr>
        <p:spPr>
          <a:xfrm>
            <a:off x="2609836" y="1982652"/>
            <a:ext cx="145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1/5 removed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4D472-F701-4D6B-BA6F-673B00BC007D}"/>
              </a:ext>
            </a:extLst>
          </p:cNvPr>
          <p:cNvSpPr txBox="1"/>
          <p:nvPr/>
        </p:nvSpPr>
        <p:spPr>
          <a:xfrm>
            <a:off x="8041959" y="1971242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1/5 removed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7F87D-D7F9-4625-A3FC-C2D84D8A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cross-validation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2C4868-B5E7-482E-9D78-592F210E5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1"/>
          <a:stretch/>
        </p:blipFill>
        <p:spPr bwMode="auto">
          <a:xfrm>
            <a:off x="470986" y="2386177"/>
            <a:ext cx="5418061" cy="32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B7AFB83-3D6A-4D9A-824D-A63FC1DE9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 b="60485"/>
          <a:stretch/>
        </p:blipFill>
        <p:spPr bwMode="auto">
          <a:xfrm>
            <a:off x="6096000" y="2361840"/>
            <a:ext cx="5418061" cy="32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4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01D4-4193-4184-8266-83A2591A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cross-validation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17C71C-082F-4FBC-B961-84F1E2BF4153}"/>
              </a:ext>
            </a:extLst>
          </p:cNvPr>
          <p:cNvGrpSpPr/>
          <p:nvPr/>
        </p:nvGrpSpPr>
        <p:grpSpPr>
          <a:xfrm>
            <a:off x="917320" y="1309410"/>
            <a:ext cx="7726946" cy="5462587"/>
            <a:chOff x="1803572" y="229000"/>
            <a:chExt cx="8584856" cy="6069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B1D40A-35BF-49DA-8E8E-7C691989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572" y="229000"/>
              <a:ext cx="4571429" cy="320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13EB6C-5361-405E-AD30-144AAB010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998" y="229000"/>
              <a:ext cx="4571429" cy="320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BE5933-71E5-41C2-888F-2BD3AC89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572" y="3098089"/>
              <a:ext cx="4571429" cy="320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6A4BED-B2BA-4768-9916-13BF048AD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999" y="3098089"/>
              <a:ext cx="4571429" cy="320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A67690-1C7B-475F-8ED6-9426D3757FB4}"/>
              </a:ext>
            </a:extLst>
          </p:cNvPr>
          <p:cNvSpPr txBox="1"/>
          <p:nvPr/>
        </p:nvSpPr>
        <p:spPr>
          <a:xfrm>
            <a:off x="8325293" y="2658708"/>
            <a:ext cx="3604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CV.STD = cross-validation STD</a:t>
            </a:r>
          </a:p>
          <a:p>
            <a:r>
              <a:rPr lang="en-US" dirty="0"/>
              <a:t>calculated from 5*iteration values of </a:t>
            </a:r>
            <a:r>
              <a:rPr lang="el-GR" dirty="0"/>
              <a:t>τ</a:t>
            </a:r>
            <a:r>
              <a:rPr lang="en-US" dirty="0"/>
              <a:t> at peak</a:t>
            </a:r>
          </a:p>
          <a:p>
            <a:endParaRPr lang="en-US" dirty="0"/>
          </a:p>
          <a:p>
            <a:r>
              <a:rPr lang="en-US" dirty="0"/>
              <a:t>iteration = 1000</a:t>
            </a:r>
          </a:p>
        </p:txBody>
      </p:sp>
    </p:spTree>
    <p:extLst>
      <p:ext uri="{BB962C8B-B14F-4D97-AF65-F5344CB8AC3E}">
        <p14:creationId xmlns:p14="http://schemas.microsoft.com/office/powerpoint/2010/main" val="308503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9B4A-B168-4E5C-B54B-5E8B6259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cross-validation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D735F-F1CA-4457-8ABA-859103A95E67}"/>
              </a:ext>
            </a:extLst>
          </p:cNvPr>
          <p:cNvGrpSpPr/>
          <p:nvPr/>
        </p:nvGrpSpPr>
        <p:grpSpPr>
          <a:xfrm>
            <a:off x="446418" y="1135730"/>
            <a:ext cx="8162110" cy="5638799"/>
            <a:chOff x="1533901" y="116314"/>
            <a:chExt cx="8624026" cy="5957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660741-A842-4025-8DCD-2EDD0AA7D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902" y="116314"/>
              <a:ext cx="4571429" cy="320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E84B27-0F62-41E0-BCBD-D2666E8FE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498" y="116314"/>
              <a:ext cx="4571429" cy="320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C1EA18-88FE-44F9-AB76-F8E4D4662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901" y="2874228"/>
              <a:ext cx="4571429" cy="320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EF0B50-9E3B-47B9-9CB7-8F8640E4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497" y="2874228"/>
              <a:ext cx="4571429" cy="32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22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E93-95BC-457C-9698-0CB270B2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 validation, 100 chunks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B3F228-78DC-4B0A-B075-A76BB67C4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1"/>
          <a:stretch/>
        </p:blipFill>
        <p:spPr bwMode="auto">
          <a:xfrm>
            <a:off x="303530" y="2751469"/>
            <a:ext cx="5653588" cy="342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CBADD8C-4060-42AD-AEC8-EA2B4D644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 b="60472"/>
          <a:stretch/>
        </p:blipFill>
        <p:spPr bwMode="auto">
          <a:xfrm>
            <a:off x="6146529" y="2751469"/>
            <a:ext cx="5653588" cy="342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F804B0-4079-4F9F-8BD5-97E7D7C45177}"/>
              </a:ext>
            </a:extLst>
          </p:cNvPr>
          <p:cNvSpPr txBox="1"/>
          <p:nvPr/>
        </p:nvSpPr>
        <p:spPr>
          <a:xfrm>
            <a:off x="2577737" y="2278070"/>
            <a:ext cx="235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1/5 of chunks removed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E1E67-1826-43F1-ACA6-9EE3B54BDB41}"/>
              </a:ext>
            </a:extLst>
          </p:cNvPr>
          <p:cNvSpPr txBox="1"/>
          <p:nvPr/>
        </p:nvSpPr>
        <p:spPr>
          <a:xfrm>
            <a:off x="7786578" y="2319825"/>
            <a:ext cx="292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1/5 of chunks removed</a:t>
            </a:r>
          </a:p>
        </p:txBody>
      </p:sp>
    </p:spTree>
    <p:extLst>
      <p:ext uri="{BB962C8B-B14F-4D97-AF65-F5344CB8AC3E}">
        <p14:creationId xmlns:p14="http://schemas.microsoft.com/office/powerpoint/2010/main" val="3879627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A84F-B8C5-4571-8D80-CBAC9286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 validation, 100 chunks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267C0-9BF3-4E56-92BF-878672A1AF47}"/>
              </a:ext>
            </a:extLst>
          </p:cNvPr>
          <p:cNvGrpSpPr/>
          <p:nvPr/>
        </p:nvGrpSpPr>
        <p:grpSpPr>
          <a:xfrm>
            <a:off x="1110468" y="1193749"/>
            <a:ext cx="8224917" cy="5717416"/>
            <a:chOff x="2050994" y="675091"/>
            <a:chExt cx="8653063" cy="6015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15A9BC-2739-4690-A5DF-3EA4A3B0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994" y="675091"/>
              <a:ext cx="4571429" cy="320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D1AA7A-DCD4-40C0-A1F1-FA41AA02F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628" y="675091"/>
              <a:ext cx="4571429" cy="320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68C968-7815-4727-B5CB-D89C1A430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995" y="3490125"/>
              <a:ext cx="4571429" cy="320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8C64D7-8754-4CDE-A32F-FD0D5C7D9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628" y="3490125"/>
              <a:ext cx="4571429" cy="32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86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E199EC-B21D-464F-910F-908461CDC045}"/>
              </a:ext>
            </a:extLst>
          </p:cNvPr>
          <p:cNvGrpSpPr/>
          <p:nvPr/>
        </p:nvGrpSpPr>
        <p:grpSpPr>
          <a:xfrm>
            <a:off x="1251297" y="1142673"/>
            <a:ext cx="8281308" cy="5896947"/>
            <a:chOff x="1983190" y="1312616"/>
            <a:chExt cx="8529928" cy="6073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8F0CD5-1210-4871-8A5E-4D8280E9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190" y="1312616"/>
              <a:ext cx="4571429" cy="320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89F4EC-5F49-4E69-A25B-6656AB2D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689" y="1312616"/>
              <a:ext cx="4571429" cy="320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0388DB-14B8-4E55-9611-0E788E8B4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191" y="4186600"/>
              <a:ext cx="4571429" cy="320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941B2F-035E-4830-A6D4-8895CA417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689" y="4186600"/>
              <a:ext cx="4571429" cy="320000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62D293C-6FE5-42BE-B865-E20F2A30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5-fold cross validation, 100 chunks</a:t>
            </a:r>
          </a:p>
        </p:txBody>
      </p:sp>
    </p:spTree>
    <p:extLst>
      <p:ext uri="{BB962C8B-B14F-4D97-AF65-F5344CB8AC3E}">
        <p14:creationId xmlns:p14="http://schemas.microsoft.com/office/powerpoint/2010/main" val="3454907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D91C-D02A-4D10-80AE-3DC7E1EE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Tube-tube cross-correlation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B9B0D-2020-413B-B966-F73A05255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06" y="1265429"/>
            <a:ext cx="6705924" cy="5310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59E5C-613D-4FD5-B329-1257A8D02C33}"/>
              </a:ext>
            </a:extLst>
          </p:cNvPr>
          <p:cNvSpPr txBox="1"/>
          <p:nvPr/>
        </p:nvSpPr>
        <p:spPr>
          <a:xfrm>
            <a:off x="2458376" y="6466835"/>
            <a:ext cx="384181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correlation peak lag 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5A5410-F23F-4CB0-9869-4168473C4076}"/>
                  </a:ext>
                </a:extLst>
              </p:cNvPr>
              <p:cNvSpPr txBox="1"/>
              <p:nvPr/>
            </p:nvSpPr>
            <p:spPr>
              <a:xfrm>
                <a:off x="8059052" y="2617625"/>
                <a:ext cx="310131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dirty="0"/>
                  <a:t> = 200000 seconds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5A5410-F23F-4CB0-9869-4168473C4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052" y="2617625"/>
                <a:ext cx="3101312" cy="338554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4FB677-B42B-49D1-B6BA-A2CC0313410E}"/>
              </a:ext>
            </a:extLst>
          </p:cNvPr>
          <p:cNvSpPr txBox="1"/>
          <p:nvPr/>
        </p:nvSpPr>
        <p:spPr>
          <a:xfrm>
            <a:off x="8059052" y="3794740"/>
            <a:ext cx="31013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local time zero lag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56DDE8-63BF-4A06-8BD8-5B46CB4AC6C9}"/>
              </a:ext>
            </a:extLst>
          </p:cNvPr>
          <p:cNvCxnSpPr/>
          <p:nvPr/>
        </p:nvCxnSpPr>
        <p:spPr>
          <a:xfrm>
            <a:off x="8193805" y="3972051"/>
            <a:ext cx="61331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79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88C92-9EEA-4C71-8854-2BB05706676A}"/>
              </a:ext>
            </a:extLst>
          </p:cNvPr>
          <p:cNvSpPr txBox="1"/>
          <p:nvPr/>
        </p:nvSpPr>
        <p:spPr>
          <a:xfrm>
            <a:off x="3551499" y="2553233"/>
            <a:ext cx="5089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162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84D4B-DDE1-4B1A-9788-3BE6D912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F251F-46CE-43F9-A4F9-41C755BDC55F}"/>
              </a:ext>
            </a:extLst>
          </p:cNvPr>
          <p:cNvSpPr txBox="1"/>
          <p:nvPr/>
        </p:nvSpPr>
        <p:spPr>
          <a:xfrm>
            <a:off x="9084730" y="4800599"/>
            <a:ext cx="248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std = 4461.36 seconds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F1EC2-B840-47E4-8C0E-BC9B1964E939}"/>
              </a:ext>
            </a:extLst>
          </p:cNvPr>
          <p:cNvSpPr txBox="1"/>
          <p:nvPr/>
        </p:nvSpPr>
        <p:spPr>
          <a:xfrm>
            <a:off x="9084730" y="1693901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std = 4766.78 seconds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A189B8-A977-4808-90A0-B707EA39FBC4}"/>
              </a:ext>
            </a:extLst>
          </p:cNvPr>
          <p:cNvCxnSpPr/>
          <p:nvPr/>
        </p:nvCxnSpPr>
        <p:spPr>
          <a:xfrm>
            <a:off x="8398933" y="4919133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82BAD6-4D17-4923-990A-0DF50B600A7C}"/>
              </a:ext>
            </a:extLst>
          </p:cNvPr>
          <p:cNvCxnSpPr/>
          <p:nvPr/>
        </p:nvCxnSpPr>
        <p:spPr>
          <a:xfrm>
            <a:off x="9084730" y="5520266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F060D8-2A90-4060-9AA9-A65C09689584}"/>
              </a:ext>
            </a:extLst>
          </p:cNvPr>
          <p:cNvCxnSpPr/>
          <p:nvPr/>
        </p:nvCxnSpPr>
        <p:spPr>
          <a:xfrm>
            <a:off x="7763933" y="4292600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4955EF-6734-4B14-A476-69403268DB86}"/>
              </a:ext>
            </a:extLst>
          </p:cNvPr>
          <p:cNvCxnSpPr/>
          <p:nvPr/>
        </p:nvCxnSpPr>
        <p:spPr>
          <a:xfrm>
            <a:off x="7560733" y="2294466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89EA5-2D41-4314-81D7-9F047EE687F5}"/>
              </a:ext>
            </a:extLst>
          </p:cNvPr>
          <p:cNvCxnSpPr/>
          <p:nvPr/>
        </p:nvCxnSpPr>
        <p:spPr>
          <a:xfrm>
            <a:off x="8475133" y="1371599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5DF4AD-D63B-448B-89CD-6173457E61BE}"/>
              </a:ext>
            </a:extLst>
          </p:cNvPr>
          <p:cNvCxnSpPr/>
          <p:nvPr/>
        </p:nvCxnSpPr>
        <p:spPr>
          <a:xfrm>
            <a:off x="9330266" y="575733"/>
            <a:ext cx="0" cy="3894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:a16="http://schemas.microsoft.com/office/drawing/2014/main" id="{51AE6719-AEE3-443C-81E7-D8867161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4766.78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D15D488-AE53-41CB-BAFC-F28BC54B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4461.36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8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rPr>
              <a:t>Hajo Drescher, Frankfurt U.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+mn-ea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541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18080C-457D-4781-A5D1-4DB989A8C751}"/>
              </a:ext>
            </a:extLst>
          </p:cNvPr>
          <p:cNvCxnSpPr>
            <a:cxnSpLocks/>
          </p:cNvCxnSpPr>
          <p:nvPr/>
        </p:nvCxnSpPr>
        <p:spPr>
          <a:xfrm>
            <a:off x="4284122" y="1024464"/>
            <a:ext cx="54186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1CBC6D-C0DC-4BF1-87F3-FA2D3432B8F5}"/>
              </a:ext>
            </a:extLst>
          </p:cNvPr>
          <p:cNvSpPr txBox="1"/>
          <p:nvPr/>
        </p:nvSpPr>
        <p:spPr>
          <a:xfrm>
            <a:off x="3361268" y="484200"/>
            <a:ext cx="258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McMurdo vs Jang Bogo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41AE9C5-7649-4F8B-B527-876B40096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4616.29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36135-C1CA-45D5-8733-E27FA2310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7" y="1024464"/>
            <a:ext cx="7410616" cy="58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rPr>
              <a:t>Hajo Drescher, Frankfurt U.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+mn-ea"/>
              <a:cs typeface="Dubai Light" panose="020B0303030403030204" pitchFamily="34" charset="-7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BE8F532-711D-4672-8972-EF4B695B4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868001"/>
              </p:ext>
            </p:extLst>
          </p:nvPr>
        </p:nvGraphicFramePr>
        <p:xfrm>
          <a:off x="952570" y="1903008"/>
          <a:ext cx="5503558" cy="366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llout: Line 4">
            <a:extLst>
              <a:ext uri="{FF2B5EF4-FFF2-40B4-BE49-F238E27FC236}">
                <a16:creationId xmlns:a16="http://schemas.microsoft.com/office/drawing/2014/main" id="{A6070337-5088-4CDA-A885-9ED27D1E9613}"/>
              </a:ext>
            </a:extLst>
          </p:cNvPr>
          <p:cNvSpPr/>
          <p:nvPr/>
        </p:nvSpPr>
        <p:spPr>
          <a:xfrm>
            <a:off x="5487078" y="4500292"/>
            <a:ext cx="1584190" cy="389107"/>
          </a:xfrm>
          <a:prstGeom prst="borderCallout1">
            <a:avLst>
              <a:gd name="adj1" fmla="val 18750"/>
              <a:gd name="adj2" fmla="val -8333"/>
              <a:gd name="adj3" fmla="val 0"/>
              <a:gd name="adj4" fmla="val -457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~89% Proton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D0C5C7CA-CFAE-4F08-843E-1E026155385A}"/>
              </a:ext>
            </a:extLst>
          </p:cNvPr>
          <p:cNvSpPr/>
          <p:nvPr/>
        </p:nvSpPr>
        <p:spPr>
          <a:xfrm>
            <a:off x="4773716" y="2074863"/>
            <a:ext cx="1682412" cy="389107"/>
          </a:xfrm>
          <a:prstGeom prst="borderCallout1">
            <a:avLst>
              <a:gd name="adj1" fmla="val 18750"/>
              <a:gd name="adj2" fmla="val -8333"/>
              <a:gd name="adj3" fmla="val 100000"/>
              <a:gd name="adj4" fmla="val -612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~1% Electron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16DE8EDD-E459-44DA-9113-200BBC7155D2}"/>
              </a:ext>
            </a:extLst>
          </p:cNvPr>
          <p:cNvSpPr/>
          <p:nvPr/>
        </p:nvSpPr>
        <p:spPr>
          <a:xfrm>
            <a:off x="575859" y="2269416"/>
            <a:ext cx="1682412" cy="389107"/>
          </a:xfrm>
          <a:prstGeom prst="borderCallout1">
            <a:avLst>
              <a:gd name="adj1" fmla="val 48750"/>
              <a:gd name="adj2" fmla="val 106150"/>
              <a:gd name="adj3" fmla="val 122500"/>
              <a:gd name="adj4" fmla="val 1607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~9% </a:t>
            </a:r>
            <a:r>
              <a:rPr lang="el-GR" dirty="0"/>
              <a:t>α</a:t>
            </a:r>
            <a:endParaRPr lang="en-US" dirty="0"/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8DBD03C6-8D8C-49C8-93BF-766756602EB2}"/>
              </a:ext>
            </a:extLst>
          </p:cNvPr>
          <p:cNvSpPr/>
          <p:nvPr/>
        </p:nvSpPr>
        <p:spPr>
          <a:xfrm>
            <a:off x="575859" y="1058094"/>
            <a:ext cx="2523618" cy="389107"/>
          </a:xfrm>
          <a:prstGeom prst="borderCallout1">
            <a:avLst>
              <a:gd name="adj1" fmla="val 48750"/>
              <a:gd name="adj2" fmla="val 106150"/>
              <a:gd name="adj3" fmla="val 260000"/>
              <a:gd name="adj4" fmla="val 12277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~1% heavier nuclei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6BD72-CA39-48EB-ABF0-E7E3138B47A8}"/>
              </a:ext>
            </a:extLst>
          </p:cNvPr>
          <p:cNvSpPr txBox="1"/>
          <p:nvPr/>
        </p:nvSpPr>
        <p:spPr>
          <a:xfrm>
            <a:off x="2968378" y="559245"/>
            <a:ext cx="7137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Solar Energetic Particles (SEPs) and Galactic Cosmic Rays (GCRs)</a:t>
            </a:r>
          </a:p>
        </p:txBody>
      </p:sp>
    </p:spTree>
    <p:extLst>
      <p:ext uri="{BB962C8B-B14F-4D97-AF65-F5344CB8AC3E}">
        <p14:creationId xmlns:p14="http://schemas.microsoft.com/office/powerpoint/2010/main" val="300207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30B17F3-0D2F-4A94-83A5-A33DE976F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083" y="2444053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kumimoji="1" lang="th-TH" sz="2400">
              <a:latin typeface="Times New Roman" pitchFamily="18" charset="0"/>
              <a:cs typeface="Angsana New" pitchFamily="18" charset="-34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BD03F56A-EB60-4A7C-A91C-F0D50AA1E1F3}"/>
              </a:ext>
            </a:extLst>
          </p:cNvPr>
          <p:cNvGrpSpPr>
            <a:grpSpLocks/>
          </p:cNvGrpSpPr>
          <p:nvPr/>
        </p:nvGrpSpPr>
        <p:grpSpPr bwMode="auto">
          <a:xfrm>
            <a:off x="2985088" y="3018729"/>
            <a:ext cx="1800225" cy="1539875"/>
            <a:chOff x="832" y="1435"/>
            <a:chExt cx="1329" cy="1134"/>
          </a:xfrm>
        </p:grpSpPr>
        <p:sp>
          <p:nvSpPr>
            <p:cNvPr id="4" name="AutoShape 14">
              <a:extLst>
                <a:ext uri="{FF2B5EF4-FFF2-40B4-BE49-F238E27FC236}">
                  <a16:creationId xmlns:a16="http://schemas.microsoft.com/office/drawing/2014/main" id="{119A9F35-1439-442B-843E-1854B6B85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1435"/>
              <a:ext cx="1134" cy="1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DA091A0A-EB61-46D3-AB2D-FCD4638FA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796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30F20BAA-342F-4CF4-A80A-3E6892C3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797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</p:grpSp>
      <p:sp>
        <p:nvSpPr>
          <p:cNvPr id="7" name="Oval 17" descr="Dashed horizontal">
            <a:extLst>
              <a:ext uri="{FF2B5EF4-FFF2-40B4-BE49-F238E27FC236}">
                <a16:creationId xmlns:a16="http://schemas.microsoft.com/office/drawing/2014/main" id="{2E551BAA-E913-4F27-B934-C5E6DF95E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913" y="3264792"/>
            <a:ext cx="1044575" cy="10461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5FE472C8-6644-43E0-9EB9-847CA1F3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212" y="3367979"/>
            <a:ext cx="827088" cy="828675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9" name="Oval 19" descr="Sphere">
            <a:extLst>
              <a:ext uri="{FF2B5EF4-FFF2-40B4-BE49-F238E27FC236}">
                <a16:creationId xmlns:a16="http://schemas.microsoft.com/office/drawing/2014/main" id="{1F5942FB-D5D1-4C64-BE69-AA921EC21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538" y="3426716"/>
            <a:ext cx="708025" cy="711200"/>
          </a:xfrm>
          <a:prstGeom prst="ellipse">
            <a:avLst/>
          </a:prstGeom>
          <a:pattFill prst="sphere">
            <a:fgClr>
              <a:srgbClr val="FF33CC"/>
            </a:fgClr>
            <a:bgClr>
              <a:schemeClr val="tx1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grpSp>
        <p:nvGrpSpPr>
          <p:cNvPr id="10" name="Group 21">
            <a:extLst>
              <a:ext uri="{FF2B5EF4-FFF2-40B4-BE49-F238E27FC236}">
                <a16:creationId xmlns:a16="http://schemas.microsoft.com/office/drawing/2014/main" id="{67E010E5-F3CE-467D-B9D0-C766C93957B6}"/>
              </a:ext>
            </a:extLst>
          </p:cNvPr>
          <p:cNvGrpSpPr>
            <a:grpSpLocks/>
          </p:cNvGrpSpPr>
          <p:nvPr/>
        </p:nvGrpSpPr>
        <p:grpSpPr bwMode="auto">
          <a:xfrm>
            <a:off x="4815146" y="3018729"/>
            <a:ext cx="1798638" cy="1539875"/>
            <a:chOff x="832" y="1435"/>
            <a:chExt cx="1329" cy="1134"/>
          </a:xfrm>
        </p:grpSpPr>
        <p:sp>
          <p:nvSpPr>
            <p:cNvPr id="11" name="AutoShape 22">
              <a:extLst>
                <a:ext uri="{FF2B5EF4-FFF2-40B4-BE49-F238E27FC236}">
                  <a16:creationId xmlns:a16="http://schemas.microsoft.com/office/drawing/2014/main" id="{1A337D49-5335-43C7-BF41-8D8F744C2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1435"/>
              <a:ext cx="1134" cy="1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F387E27-0BCF-4762-B110-44D3C871C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796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28127F71-492A-441E-98E1-AB0D2F55A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797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</p:grpSp>
      <p:sp>
        <p:nvSpPr>
          <p:cNvPr id="14" name="Oval 25" descr="Dashed horizontal">
            <a:extLst>
              <a:ext uri="{FF2B5EF4-FFF2-40B4-BE49-F238E27FC236}">
                <a16:creationId xmlns:a16="http://schemas.microsoft.com/office/drawing/2014/main" id="{583CECC6-1641-4B49-AB8E-16EF9B6E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971" y="3264792"/>
            <a:ext cx="1042988" cy="10461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15" name="Oval 26">
            <a:extLst>
              <a:ext uri="{FF2B5EF4-FFF2-40B4-BE49-F238E27FC236}">
                <a16:creationId xmlns:a16="http://schemas.microsoft.com/office/drawing/2014/main" id="{03D0E4B0-4A16-429D-9C43-FB46DF89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271" y="3367979"/>
            <a:ext cx="827088" cy="828675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16" name="Oval 27" descr="Sphere">
            <a:extLst>
              <a:ext uri="{FF2B5EF4-FFF2-40B4-BE49-F238E27FC236}">
                <a16:creationId xmlns:a16="http://schemas.microsoft.com/office/drawing/2014/main" id="{E2B69212-372E-4235-93BE-9F2B5B2EB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010" y="3426716"/>
            <a:ext cx="708025" cy="711200"/>
          </a:xfrm>
          <a:prstGeom prst="ellipse">
            <a:avLst/>
          </a:prstGeom>
          <a:pattFill prst="sphere">
            <a:fgClr>
              <a:srgbClr val="FF33CC"/>
            </a:fgClr>
            <a:bgClr>
              <a:schemeClr val="tx1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grpSp>
        <p:nvGrpSpPr>
          <p:cNvPr id="17" name="Group 29">
            <a:extLst>
              <a:ext uri="{FF2B5EF4-FFF2-40B4-BE49-F238E27FC236}">
                <a16:creationId xmlns:a16="http://schemas.microsoft.com/office/drawing/2014/main" id="{269960C4-FE23-4FF3-B544-A3D91AFB7236}"/>
              </a:ext>
            </a:extLst>
          </p:cNvPr>
          <p:cNvGrpSpPr>
            <a:grpSpLocks/>
          </p:cNvGrpSpPr>
          <p:nvPr/>
        </p:nvGrpSpPr>
        <p:grpSpPr bwMode="auto">
          <a:xfrm>
            <a:off x="6645534" y="3018729"/>
            <a:ext cx="1800225" cy="1539875"/>
            <a:chOff x="832" y="1435"/>
            <a:chExt cx="1329" cy="1134"/>
          </a:xfrm>
        </p:grpSpPr>
        <p:sp>
          <p:nvSpPr>
            <p:cNvPr id="18" name="AutoShape 30">
              <a:extLst>
                <a:ext uri="{FF2B5EF4-FFF2-40B4-BE49-F238E27FC236}">
                  <a16:creationId xmlns:a16="http://schemas.microsoft.com/office/drawing/2014/main" id="{9818CE59-51B8-46BE-96D4-F938629B9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1435"/>
              <a:ext cx="1134" cy="1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1">
              <a:extLst>
                <a:ext uri="{FF2B5EF4-FFF2-40B4-BE49-F238E27FC236}">
                  <a16:creationId xmlns:a16="http://schemas.microsoft.com/office/drawing/2014/main" id="{76A2A987-ED75-4F50-A93D-33CE64B9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796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EBD7C179-D43F-4E24-B651-735A8BE7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797"/>
              <a:ext cx="234" cy="40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kumimoji="1" lang="th-TH" sz="3200" baseline="-26000">
                <a:latin typeface="Times New Roman" pitchFamily="18" charset="0"/>
                <a:cs typeface="Angsana New" pitchFamily="18" charset="-34"/>
              </a:endParaRPr>
            </a:p>
          </p:txBody>
        </p:sp>
      </p:grpSp>
      <p:sp>
        <p:nvSpPr>
          <p:cNvPr id="21" name="Oval 33" descr="Dashed horizontal">
            <a:extLst>
              <a:ext uri="{FF2B5EF4-FFF2-40B4-BE49-F238E27FC236}">
                <a16:creationId xmlns:a16="http://schemas.microsoft.com/office/drawing/2014/main" id="{7FDFDC20-CBFF-439A-958D-2593B52B2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535" y="3264509"/>
            <a:ext cx="1044222" cy="10470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515A0B3E-2E2E-405A-9368-6A3F0861B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042" y="3368166"/>
            <a:ext cx="826919" cy="828612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3" name="Oval 35" descr="Sphere">
            <a:extLst>
              <a:ext uri="{FF2B5EF4-FFF2-40B4-BE49-F238E27FC236}">
                <a16:creationId xmlns:a16="http://schemas.microsoft.com/office/drawing/2014/main" id="{7C1205BA-9296-4F85-A1CA-E80C175F3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247" y="3427493"/>
            <a:ext cx="708509" cy="709959"/>
          </a:xfrm>
          <a:prstGeom prst="ellipse">
            <a:avLst/>
          </a:prstGeom>
          <a:pattFill prst="sphere">
            <a:fgClr>
              <a:srgbClr val="FF33CC"/>
            </a:fgClr>
            <a:bgClr>
              <a:schemeClr val="tx1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4" name="Rectangle 36" descr="Medium wood">
            <a:extLst>
              <a:ext uri="{FF2B5EF4-FFF2-40B4-BE49-F238E27FC236}">
                <a16:creationId xmlns:a16="http://schemas.microsoft.com/office/drawing/2014/main" id="{55B59E39-FACC-43AE-8B43-7F101C6EE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659" y="4077592"/>
            <a:ext cx="392113" cy="5238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5" name="Rectangle 37" descr="Dashed horizontal">
            <a:extLst>
              <a:ext uri="{FF2B5EF4-FFF2-40B4-BE49-F238E27FC236}">
                <a16:creationId xmlns:a16="http://schemas.microsoft.com/office/drawing/2014/main" id="{9F94FD38-7EBB-4B9C-BD54-D4757B37F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534" y="2767904"/>
            <a:ext cx="5535613" cy="2190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6" name="Rectangle 38" descr="Medium wood">
            <a:extLst>
              <a:ext uri="{FF2B5EF4-FFF2-40B4-BE49-F238E27FC236}">
                <a16:creationId xmlns:a16="http://schemas.microsoft.com/office/drawing/2014/main" id="{43E8BFC9-B90F-4448-9C4C-AA3B29DB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534" y="4077592"/>
            <a:ext cx="195263" cy="5238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7" name="Rectangle 39" descr="Medium wood">
            <a:extLst>
              <a:ext uri="{FF2B5EF4-FFF2-40B4-BE49-F238E27FC236}">
                <a16:creationId xmlns:a16="http://schemas.microsoft.com/office/drawing/2014/main" id="{A8C1C47B-FB06-47F6-AB29-8319EE397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047" y="4077592"/>
            <a:ext cx="392113" cy="5238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8" name="Rectangle 40" descr="Medium wood">
            <a:extLst>
              <a:ext uri="{FF2B5EF4-FFF2-40B4-BE49-F238E27FC236}">
                <a16:creationId xmlns:a16="http://schemas.microsoft.com/office/drawing/2014/main" id="{C50B5034-DB4E-4717-BD0B-395B00A52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884" y="4077592"/>
            <a:ext cx="195263" cy="5238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9" name="Rectangle 41" descr="Dashed horizontal">
            <a:extLst>
              <a:ext uri="{FF2B5EF4-FFF2-40B4-BE49-F238E27FC236}">
                <a16:creationId xmlns:a16="http://schemas.microsoft.com/office/drawing/2014/main" id="{AB58C083-14CF-423B-B1EF-80BA5DC8D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534" y="4601467"/>
            <a:ext cx="5535613" cy="2190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kumimoji="1" lang="th-TH" sz="3200" baseline="-2600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30" name="Text Box 44">
            <a:extLst>
              <a:ext uri="{FF2B5EF4-FFF2-40B4-BE49-F238E27FC236}">
                <a16:creationId xmlns:a16="http://schemas.microsoft.com/office/drawing/2014/main" id="{5522528E-527D-4DEE-87C6-778D0F2DE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770" y="5103115"/>
            <a:ext cx="220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2879725">
              <a:spcBef>
                <a:spcPct val="50000"/>
              </a:spcBef>
            </a:pPr>
            <a:r>
              <a:rPr lang="en-US" dirty="0"/>
              <a:t>Moderator (polyethylene)</a:t>
            </a:r>
            <a:endParaRPr lang="th-TH" dirty="0"/>
          </a:p>
        </p:txBody>
      </p:sp>
      <p:cxnSp>
        <p:nvCxnSpPr>
          <p:cNvPr id="31" name="AutoShape 48">
            <a:extLst>
              <a:ext uri="{FF2B5EF4-FFF2-40B4-BE49-F238E27FC236}">
                <a16:creationId xmlns:a16="http://schemas.microsoft.com/office/drawing/2014/main" id="{CFA25DC3-0946-4949-A086-7E415124DA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45359" y="2250379"/>
            <a:ext cx="663575" cy="650429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2" name="AutoShape 49">
            <a:extLst>
              <a:ext uri="{FF2B5EF4-FFF2-40B4-BE49-F238E27FC236}">
                <a16:creationId xmlns:a16="http://schemas.microsoft.com/office/drawing/2014/main" id="{F57B1908-A70D-490E-807E-6AA01B13E1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4158" y="2097980"/>
            <a:ext cx="2133600" cy="1142999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3" name="AutoShape 50">
            <a:extLst>
              <a:ext uri="{FF2B5EF4-FFF2-40B4-BE49-F238E27FC236}">
                <a16:creationId xmlns:a16="http://schemas.microsoft.com/office/drawing/2014/main" id="{A90400BB-D4C0-4DBA-B1D2-7AB133639C8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8399377" y="3926778"/>
            <a:ext cx="579783" cy="351183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4" name="AutoShape 51">
            <a:extLst>
              <a:ext uri="{FF2B5EF4-FFF2-40B4-BE49-F238E27FC236}">
                <a16:creationId xmlns:a16="http://schemas.microsoft.com/office/drawing/2014/main" id="{D0518F9B-3C60-444A-AFAC-F061BA78C6A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5397758" y="4079178"/>
            <a:ext cx="1219200" cy="609600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5" name="Freeform 52">
            <a:extLst>
              <a:ext uri="{FF2B5EF4-FFF2-40B4-BE49-F238E27FC236}">
                <a16:creationId xmlns:a16="http://schemas.microsoft.com/office/drawing/2014/main" id="{39EC3995-CB31-4F8F-AC5B-039FB63E155A}"/>
              </a:ext>
            </a:extLst>
          </p:cNvPr>
          <p:cNvSpPr>
            <a:spLocks/>
          </p:cNvSpPr>
          <p:nvPr/>
        </p:nvSpPr>
        <p:spPr bwMode="auto">
          <a:xfrm>
            <a:off x="6464558" y="2021779"/>
            <a:ext cx="1335088" cy="708025"/>
          </a:xfrm>
          <a:custGeom>
            <a:avLst/>
            <a:gdLst>
              <a:gd name="T0" fmla="*/ 2147483647 w 1638"/>
              <a:gd name="T1" fmla="*/ 0 h 720"/>
              <a:gd name="T2" fmla="*/ 2147483647 w 1638"/>
              <a:gd name="T3" fmla="*/ 2147483647 h 720"/>
              <a:gd name="T4" fmla="*/ 2147483647 w 1638"/>
              <a:gd name="T5" fmla="*/ 2147483647 h 720"/>
              <a:gd name="T6" fmla="*/ 2147483647 w 1638"/>
              <a:gd name="T7" fmla="*/ 2147483647 h 720"/>
              <a:gd name="T8" fmla="*/ 2147483647 w 1638"/>
              <a:gd name="T9" fmla="*/ 2147483647 h 720"/>
              <a:gd name="T10" fmla="*/ 2147483647 w 1638"/>
              <a:gd name="T11" fmla="*/ 2147483647 h 720"/>
              <a:gd name="T12" fmla="*/ 2147483647 w 1638"/>
              <a:gd name="T13" fmla="*/ 2147483647 h 720"/>
              <a:gd name="T14" fmla="*/ 0 w 1638"/>
              <a:gd name="T15" fmla="*/ 2147483647 h 7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38"/>
              <a:gd name="T25" fmla="*/ 0 h 720"/>
              <a:gd name="T26" fmla="*/ 1638 w 1638"/>
              <a:gd name="T27" fmla="*/ 720 h 7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38" h="720">
                <a:moveTo>
                  <a:pt x="1638" y="0"/>
                </a:moveTo>
                <a:lnTo>
                  <a:pt x="1422" y="90"/>
                </a:lnTo>
                <a:lnTo>
                  <a:pt x="1206" y="72"/>
                </a:lnTo>
                <a:lnTo>
                  <a:pt x="918" y="270"/>
                </a:lnTo>
                <a:lnTo>
                  <a:pt x="648" y="324"/>
                </a:lnTo>
                <a:lnTo>
                  <a:pt x="432" y="378"/>
                </a:lnTo>
                <a:lnTo>
                  <a:pt x="306" y="612"/>
                </a:lnTo>
                <a:lnTo>
                  <a:pt x="0" y="72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7E101A22-940C-4A70-84C3-C8E5DEE8F47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931739" y="3564001"/>
            <a:ext cx="1676399" cy="1335159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7" name="Text Box 44">
            <a:extLst>
              <a:ext uri="{FF2B5EF4-FFF2-40B4-BE49-F238E27FC236}">
                <a16:creationId xmlns:a16="http://schemas.microsoft.com/office/drawing/2014/main" id="{E36C515B-A4AD-45A0-956B-69195467C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083" y="4987653"/>
            <a:ext cx="25908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879725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n + </a:t>
            </a:r>
            <a:r>
              <a:rPr lang="en-US" sz="3200" baseline="30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10</a:t>
            </a:r>
            <a:r>
              <a:rPr lang="en-US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B  </a:t>
            </a:r>
            <a:r>
              <a:rPr lang="en-US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 </a:t>
            </a:r>
            <a:r>
              <a:rPr lang="en-US" sz="3200" baseline="30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Li + </a:t>
            </a:r>
            <a:r>
              <a:rPr lang="en-US" sz="3200" baseline="30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4</a:t>
            </a:r>
            <a:r>
              <a:rPr lang="en-US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He </a:t>
            </a:r>
            <a:endParaRPr lang="th-TH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235BA6-6264-4600-B568-CF7CFC68BDEC}"/>
              </a:ext>
            </a:extLst>
          </p:cNvPr>
          <p:cNvSpPr/>
          <p:nvPr/>
        </p:nvSpPr>
        <p:spPr>
          <a:xfrm>
            <a:off x="2031043" y="1652447"/>
            <a:ext cx="1504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Producer (</a:t>
            </a:r>
            <a:r>
              <a:rPr lang="en-GB" dirty="0" err="1"/>
              <a:t>Pb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6A077E-ED98-4165-9FF6-FD7696A1E65D}"/>
              </a:ext>
            </a:extLst>
          </p:cNvPr>
          <p:cNvSpPr/>
          <p:nvPr/>
        </p:nvSpPr>
        <p:spPr>
          <a:xfrm>
            <a:off x="4426190" y="1493943"/>
            <a:ext cx="1533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Reflector</a:t>
            </a:r>
          </a:p>
          <a:p>
            <a:pPr algn="ctr"/>
            <a:r>
              <a:rPr lang="en-GB" dirty="0"/>
              <a:t>(polyethylene)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5533BE-FD33-437D-9981-7086098ABCC5}"/>
              </a:ext>
            </a:extLst>
          </p:cNvPr>
          <p:cNvSpPr/>
          <p:nvPr/>
        </p:nvSpPr>
        <p:spPr>
          <a:xfrm>
            <a:off x="6849752" y="1602023"/>
            <a:ext cx="2230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(Secondary) Neutrons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D447AB-6453-407F-BD3F-AAEF94462B88}"/>
              </a:ext>
            </a:extLst>
          </p:cNvPr>
          <p:cNvSpPr/>
          <p:nvPr/>
        </p:nvSpPr>
        <p:spPr>
          <a:xfrm>
            <a:off x="8763187" y="3003448"/>
            <a:ext cx="1424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Tube </a:t>
            </a:r>
          </a:p>
          <a:p>
            <a:pPr algn="ctr"/>
            <a:r>
              <a:rPr lang="en-GB" dirty="0"/>
              <a:t>Alignment</a:t>
            </a:r>
          </a:p>
          <a:p>
            <a:pPr algn="ctr"/>
            <a:r>
              <a:rPr lang="en-GB" dirty="0"/>
              <a:t>Piece (wood)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06A50F-6026-49F0-B987-A57662BBFA7E}"/>
              </a:ext>
            </a:extLst>
          </p:cNvPr>
          <p:cNvSpPr/>
          <p:nvPr/>
        </p:nvSpPr>
        <p:spPr>
          <a:xfrm>
            <a:off x="5437518" y="5103115"/>
            <a:ext cx="256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Neutron counter (</a:t>
            </a:r>
            <a:r>
              <a:rPr lang="en-GB" baseline="30000" dirty="0"/>
              <a:t>10</a:t>
            </a:r>
            <a:r>
              <a:rPr lang="en-GB" dirty="0"/>
              <a:t>BF</a:t>
            </a:r>
            <a:r>
              <a:rPr lang="en-GB" baseline="-25000" dirty="0"/>
              <a:t>3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DB0E7F-0E51-4381-9284-101CB8FD8A06}"/>
              </a:ext>
            </a:extLst>
          </p:cNvPr>
          <p:cNvSpPr/>
          <p:nvPr/>
        </p:nvSpPr>
        <p:spPr>
          <a:xfrm>
            <a:off x="4619960" y="5646610"/>
            <a:ext cx="262533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dirty="0">
                <a:latin typeface="CMR10"/>
              </a:rPr>
              <a:t>courtesy: </a:t>
            </a:r>
            <a:r>
              <a:rPr lang="en-US" dirty="0" err="1">
                <a:latin typeface="CMR10"/>
              </a:rPr>
              <a:t>Nuntiyakul</a:t>
            </a:r>
            <a:r>
              <a:rPr lang="en-GB" dirty="0">
                <a:latin typeface="CMR10"/>
              </a:rPr>
              <a:t> et al.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4EB1F2-0E61-47FA-88CB-1669C14400E5}"/>
              </a:ext>
            </a:extLst>
          </p:cNvPr>
          <p:cNvSpPr/>
          <p:nvPr/>
        </p:nvSpPr>
        <p:spPr>
          <a:xfrm>
            <a:off x="4330029" y="6211721"/>
            <a:ext cx="5431459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thaiDist"/>
            <a:r>
              <a:rPr lang="en-GB" b="1" u="sng" dirty="0">
                <a:solidFill>
                  <a:srgbClr val="00B0F0"/>
                </a:solidFill>
                <a:latin typeface="CMR10"/>
              </a:rPr>
              <a:t>Figure 3</a:t>
            </a:r>
            <a:r>
              <a:rPr lang="en-GB" b="1" dirty="0">
                <a:solidFill>
                  <a:srgbClr val="00B0F0"/>
                </a:solidFill>
                <a:latin typeface="CMR10"/>
              </a:rPr>
              <a:t> </a:t>
            </a:r>
            <a:r>
              <a:rPr lang="en-GB" dirty="0">
                <a:latin typeface="CMR10"/>
              </a:rPr>
              <a:t>Standard Neutron Monitor</a:t>
            </a:r>
          </a:p>
        </p:txBody>
      </p:sp>
    </p:spTree>
    <p:extLst>
      <p:ext uri="{BB962C8B-B14F-4D97-AF65-F5344CB8AC3E}">
        <p14:creationId xmlns:p14="http://schemas.microsoft.com/office/powerpoint/2010/main" val="294504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CC6A9E-6FED-4B81-BBE9-0DEBE8611EFD}"/>
              </a:ext>
            </a:extLst>
          </p:cNvPr>
          <p:cNvGrpSpPr/>
          <p:nvPr/>
        </p:nvGrpSpPr>
        <p:grpSpPr>
          <a:xfrm>
            <a:off x="259292" y="379914"/>
            <a:ext cx="11319931" cy="6098172"/>
            <a:chOff x="2312114" y="2387659"/>
            <a:chExt cx="6887761" cy="3710513"/>
          </a:xfrm>
        </p:grpSpPr>
        <p:pic>
          <p:nvPicPr>
            <p:cNvPr id="2" name="Content Placeholder 4" descr="A close up of a map&#10;&#10;Description automatically generated">
              <a:extLst>
                <a:ext uri="{FF2B5EF4-FFF2-40B4-BE49-F238E27FC236}">
                  <a16:creationId xmlns:a16="http://schemas.microsoft.com/office/drawing/2014/main" id="{51D2BA5C-CAF3-47FE-9ED9-4B7783127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800" y="2387659"/>
              <a:ext cx="4088720" cy="3710513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A6AEA8C-4899-4B6C-8DAB-82A1A837FADF}"/>
                </a:ext>
              </a:extLst>
            </p:cNvPr>
            <p:cNvSpPr/>
            <p:nvPr/>
          </p:nvSpPr>
          <p:spPr>
            <a:xfrm>
              <a:off x="5970272" y="4919501"/>
              <a:ext cx="55385" cy="5538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allout: Line 3">
              <a:extLst>
                <a:ext uri="{FF2B5EF4-FFF2-40B4-BE49-F238E27FC236}">
                  <a16:creationId xmlns:a16="http://schemas.microsoft.com/office/drawing/2014/main" id="{A1CE3F71-03A6-4DFD-85A0-B0F71F8DC14F}"/>
                </a:ext>
              </a:extLst>
            </p:cNvPr>
            <p:cNvSpPr/>
            <p:nvPr/>
          </p:nvSpPr>
          <p:spPr>
            <a:xfrm>
              <a:off x="6925213" y="4974886"/>
              <a:ext cx="2274662" cy="492424"/>
            </a:xfrm>
            <a:prstGeom prst="borderCallout1">
              <a:avLst>
                <a:gd name="adj1" fmla="val 18750"/>
                <a:gd name="adj2" fmla="val -8333"/>
                <a:gd name="adj3" fmla="val -3866"/>
                <a:gd name="adj4" fmla="val -40041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Jang Bogo</a:t>
              </a:r>
            </a:p>
            <a:p>
              <a:pPr algn="ctr"/>
              <a:r>
                <a:rPr lang="en-US" dirty="0"/>
                <a:t>Geographic 74°37′26″S 164°13′44″E</a:t>
              </a:r>
            </a:p>
            <a:p>
              <a:pPr algn="ctr"/>
              <a:r>
                <a:rPr lang="en-US" dirty="0"/>
                <a:t>Geomagnetic 78°58.8′S 72°22.8′E</a:t>
              </a:r>
            </a:p>
          </p:txBody>
        </p:sp>
        <p:sp>
          <p:nvSpPr>
            <p:cNvPr id="5" name="Callout: Line 4">
              <a:extLst>
                <a:ext uri="{FF2B5EF4-FFF2-40B4-BE49-F238E27FC236}">
                  <a16:creationId xmlns:a16="http://schemas.microsoft.com/office/drawing/2014/main" id="{C1839E68-2350-4914-8733-9C25E28ED1F0}"/>
                </a:ext>
              </a:extLst>
            </p:cNvPr>
            <p:cNvSpPr/>
            <p:nvPr/>
          </p:nvSpPr>
          <p:spPr>
            <a:xfrm>
              <a:off x="2312114" y="4247406"/>
              <a:ext cx="2301027" cy="580997"/>
            </a:xfrm>
            <a:prstGeom prst="borderCallout1">
              <a:avLst>
                <a:gd name="adj1" fmla="val 42557"/>
                <a:gd name="adj2" fmla="val 103278"/>
                <a:gd name="adj3" fmla="val 98072"/>
                <a:gd name="adj4" fmla="val 15661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McMurdo</a:t>
              </a:r>
            </a:p>
            <a:p>
              <a:pPr algn="ctr"/>
              <a:r>
                <a:rPr lang="en-US" dirty="0"/>
                <a:t>Geographic 77°50′47″S 166°40′06″E</a:t>
              </a:r>
            </a:p>
            <a:p>
              <a:pPr algn="ctr"/>
              <a:r>
                <a:rPr lang="en-US" dirty="0"/>
                <a:t>Geomagnetic 77°3′S 85°18′E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52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7" y="1769765"/>
            <a:ext cx="5258987" cy="3417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50" y="1769764"/>
            <a:ext cx="5630479" cy="3417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0555" y="5484814"/>
            <a:ext cx="564167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thaiDist"/>
            <a:r>
              <a:rPr lang="en-GB" b="1" u="sng" dirty="0">
                <a:solidFill>
                  <a:srgbClr val="00B0F0"/>
                </a:solidFill>
                <a:latin typeface="CMR10"/>
              </a:rPr>
              <a:t>Figure 2</a:t>
            </a:r>
            <a:r>
              <a:rPr lang="en-GB" dirty="0">
                <a:latin typeface="CMR10"/>
              </a:rPr>
              <a:t> Bird-eye view of Jang Bogo Station </a:t>
            </a:r>
            <a:endParaRPr lang="en-US">
              <a:latin typeface="Calibri" panose="020F0502020204030204"/>
              <a:cs typeface="Calibri"/>
            </a:endParaRPr>
          </a:p>
          <a:p>
            <a:pPr algn="thaiDist"/>
            <a:r>
              <a:rPr lang="en-GB" dirty="0">
                <a:latin typeface="CMR10"/>
              </a:rPr>
              <a:t>(courtesy: KOPRI)</a:t>
            </a:r>
            <a:endParaRPr lang="en-US" dirty="0"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016" y="5484813"/>
            <a:ext cx="543145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thaiDist"/>
            <a:r>
              <a:rPr lang="en-GB" b="1" u="sng" dirty="0">
                <a:solidFill>
                  <a:srgbClr val="00B0F0"/>
                </a:solidFill>
                <a:latin typeface="CMR10"/>
              </a:rPr>
              <a:t>Figure 1</a:t>
            </a:r>
            <a:r>
              <a:rPr lang="en-GB" b="1" dirty="0">
                <a:solidFill>
                  <a:srgbClr val="00B0F0"/>
                </a:solidFill>
                <a:latin typeface="CMR10"/>
              </a:rPr>
              <a:t> </a:t>
            </a:r>
            <a:r>
              <a:rPr lang="en-GB" dirty="0">
                <a:latin typeface="CMR10"/>
              </a:rPr>
              <a:t>Bird-eye view of McMurdo Station (courtesy: </a:t>
            </a:r>
            <a:r>
              <a:rPr lang="en-GB" dirty="0" err="1">
                <a:latin typeface="CMR10"/>
              </a:rPr>
              <a:t>nmdb</a:t>
            </a:r>
            <a:r>
              <a:rPr lang="en-GB" dirty="0">
                <a:latin typeface="CMR10"/>
              </a:rPr>
              <a:t> database)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D37FB-5760-43FA-80EF-E782186A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McMurdo and Jang Bogo stations</a:t>
            </a:r>
          </a:p>
        </p:txBody>
      </p:sp>
    </p:spTree>
    <p:extLst>
      <p:ext uri="{BB962C8B-B14F-4D97-AF65-F5344CB8AC3E}">
        <p14:creationId xmlns:p14="http://schemas.microsoft.com/office/powerpoint/2010/main" val="112032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330B-016B-4584-A39E-61CE540D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McMurdo and Jang Bogo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CC3DB-3DCF-42E9-8394-9342593F1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7" y="1769765"/>
            <a:ext cx="5258987" cy="3417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87A21-19AE-4C25-A0EA-841B3B0EA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750" y="1769764"/>
            <a:ext cx="5630479" cy="3417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45A7C8-40DD-4AAB-A311-574586C2C561}"/>
              </a:ext>
            </a:extLst>
          </p:cNvPr>
          <p:cNvSpPr/>
          <p:nvPr/>
        </p:nvSpPr>
        <p:spPr>
          <a:xfrm>
            <a:off x="6090555" y="5484814"/>
            <a:ext cx="564167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thaiDist"/>
            <a:r>
              <a:rPr lang="en-GB" b="1" u="sng" dirty="0">
                <a:solidFill>
                  <a:srgbClr val="00B0F0"/>
                </a:solidFill>
                <a:latin typeface="CMR10"/>
              </a:rPr>
              <a:t>Figure 5</a:t>
            </a:r>
            <a:r>
              <a:rPr lang="en-GB" b="1" dirty="0">
                <a:solidFill>
                  <a:srgbClr val="00B0F0"/>
                </a:solidFill>
                <a:latin typeface="CMR10"/>
              </a:rPr>
              <a:t> </a:t>
            </a:r>
            <a:r>
              <a:rPr lang="en-GB" b="1" dirty="0">
                <a:solidFill>
                  <a:srgbClr val="00B0F0"/>
                </a:solidFill>
                <a:ea typeface="+mn-lt"/>
                <a:cs typeface="+mn-lt"/>
              </a:rPr>
              <a:t> </a:t>
            </a:r>
            <a:r>
              <a:rPr lang="en-GB" dirty="0">
                <a:ea typeface="+mn-lt"/>
                <a:cs typeface="+mn-lt"/>
              </a:rPr>
              <a:t>6-1 counter tubes located at Jang Bogo during December 2015 to October 2016 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6E84F-63F3-47C1-82CA-D7C274CDB7DC}"/>
              </a:ext>
            </a:extLst>
          </p:cNvPr>
          <p:cNvSpPr/>
          <p:nvPr/>
        </p:nvSpPr>
        <p:spPr>
          <a:xfrm>
            <a:off x="515016" y="5484813"/>
            <a:ext cx="559188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thaiDist"/>
            <a:r>
              <a:rPr lang="en-GB" b="1" u="sng" dirty="0">
                <a:solidFill>
                  <a:srgbClr val="00B0F0"/>
                </a:solidFill>
                <a:latin typeface="CMR10"/>
              </a:rPr>
              <a:t>Figure 4</a:t>
            </a:r>
            <a:r>
              <a:rPr lang="en-GB" b="1" dirty="0">
                <a:solidFill>
                  <a:srgbClr val="00B0F0"/>
                </a:solidFill>
                <a:latin typeface="CMR10"/>
              </a:rPr>
              <a:t> </a:t>
            </a:r>
            <a:r>
              <a:rPr lang="en-GB" dirty="0">
                <a:latin typeface="CMR10"/>
              </a:rPr>
              <a:t>12-1 counter tubes located at McMurdo during December 2015 to October 2016 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D52B0-7EAE-4DA1-A987-A91C4DF131D8}"/>
              </a:ext>
            </a:extLst>
          </p:cNvPr>
          <p:cNvGrpSpPr/>
          <p:nvPr/>
        </p:nvGrpSpPr>
        <p:grpSpPr>
          <a:xfrm>
            <a:off x="7193021" y="2583908"/>
            <a:ext cx="3017779" cy="1539875"/>
            <a:chOff x="7193021" y="2583908"/>
            <a:chExt cx="3017779" cy="1539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580834-B2C2-4B0B-AA6D-B2B732E507FA}"/>
                </a:ext>
              </a:extLst>
            </p:cNvPr>
            <p:cNvGrpSpPr/>
            <p:nvPr/>
          </p:nvGrpSpPr>
          <p:grpSpPr>
            <a:xfrm>
              <a:off x="7193021" y="2583908"/>
              <a:ext cx="1800225" cy="1539875"/>
              <a:chOff x="2985088" y="3018729"/>
              <a:chExt cx="1800225" cy="1539875"/>
            </a:xfrm>
          </p:grpSpPr>
          <p:grpSp>
            <p:nvGrpSpPr>
              <p:cNvPr id="10" name="Group 13">
                <a:extLst>
                  <a:ext uri="{FF2B5EF4-FFF2-40B4-BE49-F238E27FC236}">
                    <a16:creationId xmlns:a16="http://schemas.microsoft.com/office/drawing/2014/main" id="{213842BF-DD8B-42AD-970A-62A3337466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5088" y="3018729"/>
                <a:ext cx="1800225" cy="1539875"/>
                <a:chOff x="832" y="1435"/>
                <a:chExt cx="1329" cy="1134"/>
              </a:xfrm>
            </p:grpSpPr>
            <p:sp>
              <p:nvSpPr>
                <p:cNvPr id="14" name="AutoShape 14">
                  <a:extLst>
                    <a:ext uri="{FF2B5EF4-FFF2-40B4-BE49-F238E27FC236}">
                      <a16:creationId xmlns:a16="http://schemas.microsoft.com/office/drawing/2014/main" id="{65C1B77E-B9F4-4CFB-AD45-4D78073A6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" y="1435"/>
                  <a:ext cx="1134" cy="11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2 w 21600"/>
                    <a:gd name="T25" fmla="*/ 3162 h 21600"/>
                    <a:gd name="T26" fmla="*/ 18438 w 21600"/>
                    <a:gd name="T27" fmla="*/ 18438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Rectangle 15">
                  <a:extLst>
                    <a:ext uri="{FF2B5EF4-FFF2-40B4-BE49-F238E27FC236}">
                      <a16:creationId xmlns:a16="http://schemas.microsoft.com/office/drawing/2014/main" id="{292829B2-76DB-4B29-891F-C6F1638BD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" y="1796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6">
                  <a:extLst>
                    <a:ext uri="{FF2B5EF4-FFF2-40B4-BE49-F238E27FC236}">
                      <a16:creationId xmlns:a16="http://schemas.microsoft.com/office/drawing/2014/main" id="{4FC412C3-6F59-4D15-B681-83C7F4CE6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" y="1797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</p:grpSp>
          <p:sp>
            <p:nvSpPr>
              <p:cNvPr id="11" name="Oval 17" descr="Dashed horizontal">
                <a:extLst>
                  <a:ext uri="{FF2B5EF4-FFF2-40B4-BE49-F238E27FC236}">
                    <a16:creationId xmlns:a16="http://schemas.microsoft.com/office/drawing/2014/main" id="{C4DC6D94-6877-418F-8E7F-2C8EF8B0E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913" y="3264792"/>
                <a:ext cx="1044575" cy="104616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A3E0F134-5F22-46E7-ABDF-144D37821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7212" y="3367979"/>
                <a:ext cx="827088" cy="8286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13" name="Oval 19" descr="Sphere">
                <a:extLst>
                  <a:ext uri="{FF2B5EF4-FFF2-40B4-BE49-F238E27FC236}">
                    <a16:creationId xmlns:a16="http://schemas.microsoft.com/office/drawing/2014/main" id="{40D3E5BD-CB8D-4272-A113-B60FE38E6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538" y="3426716"/>
                <a:ext cx="708025" cy="711200"/>
              </a:xfrm>
              <a:prstGeom prst="ellipse">
                <a:avLst/>
              </a:prstGeom>
              <a:pattFill prst="sphere">
                <a:fgClr>
                  <a:srgbClr val="FF33CC"/>
                </a:fgClr>
                <a:bgClr>
                  <a:schemeClr val="tx1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DE7DA3-8DE3-4426-B0D1-A3AD9F0B1127}"/>
                </a:ext>
              </a:extLst>
            </p:cNvPr>
            <p:cNvSpPr txBox="1"/>
            <p:nvPr/>
          </p:nvSpPr>
          <p:spPr>
            <a:xfrm>
              <a:off x="8920824" y="3008312"/>
              <a:ext cx="1289976" cy="707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/>
                <a:t>x 6-1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DB31D9-27E1-4089-82F4-A7D2D6D6476B}"/>
              </a:ext>
            </a:extLst>
          </p:cNvPr>
          <p:cNvGrpSpPr/>
          <p:nvPr/>
        </p:nvGrpSpPr>
        <p:grpSpPr>
          <a:xfrm>
            <a:off x="1334088" y="2654688"/>
            <a:ext cx="3390311" cy="1539875"/>
            <a:chOff x="1334088" y="2659062"/>
            <a:chExt cx="3390311" cy="15398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7969AB-2680-4C39-B25C-DBEBBFB0B75A}"/>
                </a:ext>
              </a:extLst>
            </p:cNvPr>
            <p:cNvGrpSpPr/>
            <p:nvPr/>
          </p:nvGrpSpPr>
          <p:grpSpPr>
            <a:xfrm>
              <a:off x="1334088" y="2659062"/>
              <a:ext cx="1800225" cy="1539875"/>
              <a:chOff x="2985088" y="3018729"/>
              <a:chExt cx="1800225" cy="1539875"/>
            </a:xfrm>
          </p:grpSpPr>
          <p:grpSp>
            <p:nvGrpSpPr>
              <p:cNvPr id="20" name="Group 13">
                <a:extLst>
                  <a:ext uri="{FF2B5EF4-FFF2-40B4-BE49-F238E27FC236}">
                    <a16:creationId xmlns:a16="http://schemas.microsoft.com/office/drawing/2014/main" id="{65BB260B-06E1-4284-A455-124CF2E82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5088" y="3018729"/>
                <a:ext cx="1800225" cy="1539875"/>
                <a:chOff x="832" y="1435"/>
                <a:chExt cx="1329" cy="1134"/>
              </a:xfrm>
            </p:grpSpPr>
            <p:sp>
              <p:nvSpPr>
                <p:cNvPr id="24" name="AutoShape 14">
                  <a:extLst>
                    <a:ext uri="{FF2B5EF4-FFF2-40B4-BE49-F238E27FC236}">
                      <a16:creationId xmlns:a16="http://schemas.microsoft.com/office/drawing/2014/main" id="{E7A6692E-A56E-4E8F-9F62-64978D857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" y="1435"/>
                  <a:ext cx="1134" cy="11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2 w 21600"/>
                    <a:gd name="T25" fmla="*/ 3162 h 21600"/>
                    <a:gd name="T26" fmla="*/ 18438 w 21600"/>
                    <a:gd name="T27" fmla="*/ 18438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15">
                  <a:extLst>
                    <a:ext uri="{FF2B5EF4-FFF2-40B4-BE49-F238E27FC236}">
                      <a16:creationId xmlns:a16="http://schemas.microsoft.com/office/drawing/2014/main" id="{98CDE476-D78C-48A5-A449-6DF8C9866E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" y="1796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16">
                  <a:extLst>
                    <a:ext uri="{FF2B5EF4-FFF2-40B4-BE49-F238E27FC236}">
                      <a16:creationId xmlns:a16="http://schemas.microsoft.com/office/drawing/2014/main" id="{7B388AD0-D4F1-46D8-8B45-E68DBCDE3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" y="1797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</p:grpSp>
          <p:sp>
            <p:nvSpPr>
              <p:cNvPr id="21" name="Oval 17" descr="Dashed horizontal">
                <a:extLst>
                  <a:ext uri="{FF2B5EF4-FFF2-40B4-BE49-F238E27FC236}">
                    <a16:creationId xmlns:a16="http://schemas.microsoft.com/office/drawing/2014/main" id="{EA48DD40-DD9E-4030-9EBB-01F6EAF92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913" y="3264792"/>
                <a:ext cx="1044575" cy="104616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90066F70-03E5-4DA5-9706-AE2BA9A13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7212" y="3367979"/>
                <a:ext cx="827088" cy="8286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23" name="Oval 19" descr="Sphere">
                <a:extLst>
                  <a:ext uri="{FF2B5EF4-FFF2-40B4-BE49-F238E27FC236}">
                    <a16:creationId xmlns:a16="http://schemas.microsoft.com/office/drawing/2014/main" id="{DB9812BC-CBD4-4244-AFBF-05AEB54CC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538" y="3426716"/>
                <a:ext cx="708025" cy="711200"/>
              </a:xfrm>
              <a:prstGeom prst="ellipse">
                <a:avLst/>
              </a:prstGeom>
              <a:pattFill prst="sphere">
                <a:fgClr>
                  <a:srgbClr val="FF33CC"/>
                </a:fgClr>
                <a:bgClr>
                  <a:schemeClr val="tx1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A0AB4D-334B-4C68-B342-33EF3C67A2B5}"/>
                </a:ext>
              </a:extLst>
            </p:cNvPr>
            <p:cNvSpPr txBox="1"/>
            <p:nvPr/>
          </p:nvSpPr>
          <p:spPr>
            <a:xfrm>
              <a:off x="3061890" y="3083466"/>
              <a:ext cx="1662509" cy="707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/>
                <a:t>x 18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6A6A38-E3EB-41B0-BE03-E73F02F31AE8}"/>
              </a:ext>
            </a:extLst>
          </p:cNvPr>
          <p:cNvGrpSpPr/>
          <p:nvPr/>
        </p:nvGrpSpPr>
        <p:grpSpPr>
          <a:xfrm>
            <a:off x="1334088" y="2659062"/>
            <a:ext cx="3390311" cy="1539875"/>
            <a:chOff x="1334088" y="2659062"/>
            <a:chExt cx="3390311" cy="15398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57021F-3301-44EF-A5BD-2D8228CBB361}"/>
                </a:ext>
              </a:extLst>
            </p:cNvPr>
            <p:cNvGrpSpPr/>
            <p:nvPr/>
          </p:nvGrpSpPr>
          <p:grpSpPr>
            <a:xfrm>
              <a:off x="1334088" y="2659062"/>
              <a:ext cx="1800225" cy="1539875"/>
              <a:chOff x="2985088" y="3018729"/>
              <a:chExt cx="1800225" cy="1539875"/>
            </a:xfrm>
          </p:grpSpPr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FEC977DA-10B8-4557-9CC7-3589ABC9E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5088" y="3018729"/>
                <a:ext cx="1800225" cy="1539875"/>
                <a:chOff x="832" y="1435"/>
                <a:chExt cx="1329" cy="1134"/>
              </a:xfrm>
            </p:grpSpPr>
            <p:sp>
              <p:nvSpPr>
                <p:cNvPr id="34" name="AutoShape 14">
                  <a:extLst>
                    <a:ext uri="{FF2B5EF4-FFF2-40B4-BE49-F238E27FC236}">
                      <a16:creationId xmlns:a16="http://schemas.microsoft.com/office/drawing/2014/main" id="{439730BF-6FC0-459E-97F4-B7240A4A5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" y="1435"/>
                  <a:ext cx="1134" cy="11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2 w 21600"/>
                    <a:gd name="T25" fmla="*/ 3162 h 21600"/>
                    <a:gd name="T26" fmla="*/ 18438 w 21600"/>
                    <a:gd name="T27" fmla="*/ 18438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15">
                  <a:extLst>
                    <a:ext uri="{FF2B5EF4-FFF2-40B4-BE49-F238E27FC236}">
                      <a16:creationId xmlns:a16="http://schemas.microsoft.com/office/drawing/2014/main" id="{40BD7672-F263-4F26-B627-76E815B44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" y="1796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  <p:sp>
              <p:nvSpPr>
                <p:cNvPr id="36" name="Rectangle 16">
                  <a:extLst>
                    <a:ext uri="{FF2B5EF4-FFF2-40B4-BE49-F238E27FC236}">
                      <a16:creationId xmlns:a16="http://schemas.microsoft.com/office/drawing/2014/main" id="{0D13F73C-8E8A-40B9-8922-4D363C0B6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" y="1797"/>
                  <a:ext cx="234" cy="409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th-TH" sz="3200" baseline="-26000">
                    <a:latin typeface="Times New Roman" pitchFamily="18" charset="0"/>
                    <a:cs typeface="Angsana New" pitchFamily="18" charset="-34"/>
                  </a:endParaRPr>
                </a:p>
              </p:txBody>
            </p:sp>
          </p:grpSp>
          <p:sp>
            <p:nvSpPr>
              <p:cNvPr id="31" name="Oval 17" descr="Dashed horizontal">
                <a:extLst>
                  <a:ext uri="{FF2B5EF4-FFF2-40B4-BE49-F238E27FC236}">
                    <a16:creationId xmlns:a16="http://schemas.microsoft.com/office/drawing/2014/main" id="{DFDBF671-A27D-4C99-93B2-A5FEE742A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913" y="3264792"/>
                <a:ext cx="1044575" cy="104616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32" name="Oval 18">
                <a:extLst>
                  <a:ext uri="{FF2B5EF4-FFF2-40B4-BE49-F238E27FC236}">
                    <a16:creationId xmlns:a16="http://schemas.microsoft.com/office/drawing/2014/main" id="{C40E69AC-495A-4B11-9298-F9C61019B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7212" y="3367979"/>
                <a:ext cx="827088" cy="8286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  <p:sp>
            <p:nvSpPr>
              <p:cNvPr id="33" name="Oval 19" descr="Sphere">
                <a:extLst>
                  <a:ext uri="{FF2B5EF4-FFF2-40B4-BE49-F238E27FC236}">
                    <a16:creationId xmlns:a16="http://schemas.microsoft.com/office/drawing/2014/main" id="{B94718DA-66DB-4489-8C2A-AB44DF239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538" y="3426716"/>
                <a:ext cx="708025" cy="711200"/>
              </a:xfrm>
              <a:prstGeom prst="ellipse">
                <a:avLst/>
              </a:prstGeom>
              <a:pattFill prst="sphere">
                <a:fgClr>
                  <a:srgbClr val="FF33CC"/>
                </a:fgClr>
                <a:bgClr>
                  <a:schemeClr val="tx1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kumimoji="1" lang="th-TH" sz="3200" baseline="-26000">
                  <a:latin typeface="Times New Roman" pitchFamily="18" charset="0"/>
                  <a:cs typeface="Angsana New" pitchFamily="18" charset="-34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D73A6-6ACD-4B49-A676-EC737745D558}"/>
                </a:ext>
              </a:extLst>
            </p:cNvPr>
            <p:cNvSpPr txBox="1"/>
            <p:nvPr/>
          </p:nvSpPr>
          <p:spPr>
            <a:xfrm>
              <a:off x="3061890" y="3083466"/>
              <a:ext cx="1662509" cy="707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/>
                <a:t>x 12-1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7E8BC56-2BE4-49B9-A1CF-757238C27641}"/>
              </a:ext>
            </a:extLst>
          </p:cNvPr>
          <p:cNvSpPr/>
          <p:nvPr/>
        </p:nvSpPr>
        <p:spPr>
          <a:xfrm>
            <a:off x="520030" y="6271878"/>
            <a:ext cx="1087574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CMR10"/>
              </a:rPr>
              <a:t>Data during December 2015 to October 2016 has been </a:t>
            </a:r>
            <a:r>
              <a:rPr lang="en-GB" sz="2400" dirty="0" err="1">
                <a:solidFill>
                  <a:srgbClr val="FF0000"/>
                </a:solidFill>
                <a:latin typeface="CMR10"/>
              </a:rPr>
              <a:t>analyzed</a:t>
            </a:r>
            <a:r>
              <a:rPr lang="en-GB" sz="2400" dirty="0">
                <a:solidFill>
                  <a:srgbClr val="FF0000"/>
                </a:solidFill>
                <a:latin typeface="CMR10"/>
              </a:rPr>
              <a:t> in this work!</a:t>
            </a:r>
          </a:p>
        </p:txBody>
      </p:sp>
    </p:spTree>
    <p:extLst>
      <p:ext uri="{BB962C8B-B14F-4D97-AF65-F5344CB8AC3E}">
        <p14:creationId xmlns:p14="http://schemas.microsoft.com/office/powerpoint/2010/main" val="35875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51F11-42F5-48F2-8E51-FBF14B2F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BE290-8B6F-4D48-8846-A9AB72C5B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The number of neutrons interacting in the NM’s proportional tube</a:t>
            </a:r>
            <a:endParaRPr lang="en-GB" dirty="0">
              <a:cs typeface="Calibri"/>
            </a:endParaRPr>
          </a:p>
          <a:p>
            <a:r>
              <a:rPr lang="en-GB" dirty="0"/>
              <a:t>The energy of secondary neutrons relates to the counting rate.</a:t>
            </a:r>
          </a:p>
          <a:p>
            <a:r>
              <a:rPr lang="en-US" dirty="0"/>
              <a:t>Solar activity</a:t>
            </a:r>
          </a:p>
          <a:p>
            <a:pPr lvl="1"/>
            <a:r>
              <a:rPr lang="en-US" dirty="0"/>
              <a:t>Coronal Mass Ejection (CME) </a:t>
            </a:r>
            <a:r>
              <a:rPr lang="en-US" dirty="0">
                <a:sym typeface="Wingdings" panose="05000000000000000000" pitchFamily="2" charset="2"/>
              </a:rPr>
              <a:t> Forbush Decrease (FD)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Solar Eruption  Ground Level Enhancement (GLE)</a:t>
            </a:r>
            <a:endParaRPr lang="en-US" dirty="0"/>
          </a:p>
          <a:p>
            <a:r>
              <a:rPr lang="en-US" dirty="0"/>
              <a:t>Asymptotic Direction</a:t>
            </a:r>
          </a:p>
          <a:p>
            <a:r>
              <a:rPr lang="en-US" dirty="0"/>
              <a:t>Detector relative position</a:t>
            </a:r>
          </a:p>
          <a:p>
            <a:r>
              <a:rPr lang="en-GB" dirty="0"/>
              <a:t>Other effects such as pressure, etc.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6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.pptx" id="{C8B94E25-33BD-45D5-BF09-DFDE6F66F827}" vid="{3906A810-667D-48F7-952C-A904CEA9ED63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735</Words>
  <Application>Microsoft Office PowerPoint</Application>
  <PresentationFormat>Widescreen</PresentationFormat>
  <Paragraphs>130</Paragraphs>
  <Slides>30</Slides>
  <Notes>5</Notes>
  <HiddenSlides>6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Angsana New</vt:lpstr>
      <vt:lpstr>Arial</vt:lpstr>
      <vt:lpstr>Calibri</vt:lpstr>
      <vt:lpstr>Calibri Light</vt:lpstr>
      <vt:lpstr>Cambria Math</vt:lpstr>
      <vt:lpstr>Century Gothic</vt:lpstr>
      <vt:lpstr>CMR10</vt:lpstr>
      <vt:lpstr>Corbel</vt:lpstr>
      <vt:lpstr>Courier New</vt:lpstr>
      <vt:lpstr>Dubai Light</vt:lpstr>
      <vt:lpstr>Franklin Gothic Book</vt:lpstr>
      <vt:lpstr>Franklin Gothic Demi</vt:lpstr>
      <vt:lpstr>Times New Roman</vt:lpstr>
      <vt:lpstr>Wingdings 2</vt:lpstr>
      <vt:lpstr>Wingdings 3</vt:lpstr>
      <vt:lpstr>Office Theme</vt:lpstr>
      <vt:lpstr>2_DividendVTI</vt:lpstr>
      <vt:lpstr>Ion</vt:lpstr>
      <vt:lpstr>Cosmic Ray Flux Correlation between McMurdo and Jang Bogo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McMurdo and Jang Bogo stations</vt:lpstr>
      <vt:lpstr>McMurdo and Jang Bogo stations</vt:lpstr>
      <vt:lpstr>Count</vt:lpstr>
      <vt:lpstr>PowerPoint Presentation</vt:lpstr>
      <vt:lpstr>Data correction and cleanup</vt:lpstr>
      <vt:lpstr>Whole station 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one?</vt:lpstr>
      <vt:lpstr>PowerPoint Presentation</vt:lpstr>
      <vt:lpstr>PowerPoint Presentation</vt:lpstr>
      <vt:lpstr>5-fold cross-validation</vt:lpstr>
      <vt:lpstr>5-fold cross-validation</vt:lpstr>
      <vt:lpstr>5-fold cross-validation</vt:lpstr>
      <vt:lpstr>5-fold cross validation, 100 chunks</vt:lpstr>
      <vt:lpstr>5-fold cross validation, 100 chunks</vt:lpstr>
      <vt:lpstr>5-fold cross validation, 100 chunks</vt:lpstr>
      <vt:lpstr>Tube-tube cross-correlation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McMurdo vs Jang Bogo</dc:title>
  <dc:creator>เอกวิทย์ กิตติยะ</dc:creator>
  <cp:lastModifiedBy>เอกวิทย์ กิตติยะ</cp:lastModifiedBy>
  <cp:revision>170</cp:revision>
  <dcterms:created xsi:type="dcterms:W3CDTF">2021-09-04T07:56:23Z</dcterms:created>
  <dcterms:modified xsi:type="dcterms:W3CDTF">2021-09-10T14:30:08Z</dcterms:modified>
</cp:coreProperties>
</file>