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86A87-20B2-498E-9541-D28454747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EDA7D-3562-4604-8F8F-8CA7A089C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5B243-D7E2-4D77-875C-5C962600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2175-C4B8-42DA-91C3-5AF140FA62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49246-A2CA-4D86-A3A1-F1E7B5FF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83C5C-4DED-44B1-AD00-4E286655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D22D-57A2-40AA-B2A4-6B73A4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1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D29B-7030-430C-9035-4DE3F9DA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DF30B-A9DD-4CCA-A70F-32A136F02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B87D0-0D91-44F7-BFB5-5C68ED16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2175-C4B8-42DA-91C3-5AF140FA62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6F871-1137-43BC-B014-A28AE92C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BCAC7-2379-4A4C-A9EA-0692C742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D22D-57A2-40AA-B2A4-6B73A4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4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7CE98D-7CCA-404D-9BF7-55C772184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9723D-8052-42E7-8D5C-DE2BC83B6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6DC75-17F5-4178-9B8C-90DA725C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2175-C4B8-42DA-91C3-5AF140FA62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139D0-11BF-439C-B71B-3F4DBB10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5DB28-8482-417E-9F15-013308EB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D22D-57A2-40AA-B2A4-6B73A4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0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67EC-FEE4-44D8-9AB6-CA90A6BF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0A20B-D913-4955-8C70-008F402AC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A9511-002D-4438-83C4-45CB5F2D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2175-C4B8-42DA-91C3-5AF140FA62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997A6-B9C8-4170-9964-640E1C997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16AB-ED52-4E54-BB5F-63C3D62CC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D22D-57A2-40AA-B2A4-6B73A4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9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B1BFC-9C78-4F5D-AB0E-8A7AAEBA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E7D62-872D-4B95-8F5A-05DFD50D8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C2543-898D-4D69-AC2E-1166F36E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2175-C4B8-42DA-91C3-5AF140FA62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A8836-50BE-4C1B-AE8E-787E6CB8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A9D56-0406-43B6-AF59-64B06EA3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D22D-57A2-40AA-B2A4-6B73A4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4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F338-0B47-4746-BE62-2255C6ED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D1FF-E0B8-47BB-97DC-39E582C66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32625-80F0-4CBD-AE27-6A89E24F9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C55C8-3078-4338-871C-0FA8ADF1F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2175-C4B8-42DA-91C3-5AF140FA62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3D3C7-4EAB-4D92-AE32-D40730A8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94BF1-5CF9-4A36-83BB-B164C749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D22D-57A2-40AA-B2A4-6B73A4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8D54-E47A-4029-AB16-0EF5B5DB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8E9D2-FF7A-4A74-98D4-A94EEC1D0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712D1-ED47-4A3E-B69E-3FAF5B51D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7ABD1-8042-445F-9E32-C1012598D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95F56C-D6A0-4035-854C-AB359AAC4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20FF8-78AC-4530-8CA0-21E0F7FD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2175-C4B8-42DA-91C3-5AF140FA62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0634F-A79A-4FB6-9BF2-9E176E79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28F19-3D96-454B-8C29-695C379A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D22D-57A2-40AA-B2A4-6B73A4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623B5-84BD-4B27-9EB7-04E28173D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32EBD-9947-414C-8B33-2E91E826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2175-C4B8-42DA-91C3-5AF140FA62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1016F-EDF7-401F-AE5F-96BD5B0AB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8680C-05CA-41E1-9977-362778E7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D22D-57A2-40AA-B2A4-6B73A4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93E7F-822B-4223-A788-06F5F7F7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2175-C4B8-42DA-91C3-5AF140FA62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03C9D-2330-4830-A515-547951F4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02659-C818-450E-B70F-685ABCAF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D22D-57A2-40AA-B2A4-6B73A4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6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6CDE-8009-4C61-9F8C-DED79EBD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4A5FA-832D-4F91-85F2-33B6BB22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C5D6D-E6D1-4CB4-980B-E5BAD9C15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E03E5-CF55-48A6-AE29-F4ABF845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2175-C4B8-42DA-91C3-5AF140FA62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C1005-8BD4-49AF-9B20-A41D2BF9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6FBEF-9CE0-43A7-875C-891F5ECD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D22D-57A2-40AA-B2A4-6B73A4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3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2141-D301-491F-B950-3A77C5613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B6AB8-FD5D-4424-A679-11F046C14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D53C9-9380-4774-9DD9-56FAD471C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0B943-007F-45FC-A68E-43E6F16B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2175-C4B8-42DA-91C3-5AF140FA62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A7F9C-544A-411A-829D-12065B0B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225D2-9017-4AD0-9484-BDA2306A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D22D-57A2-40AA-B2A4-6B73A4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F954F-0F6F-4DED-940E-B4ECBD30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1FE02-2D73-4D08-9FBA-C67D76D11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8236A-094D-48AE-9C9D-96674502C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22175-C4B8-42DA-91C3-5AF140FA62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1B955-BD04-46B2-AC58-063785051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62B51-0DAF-4F26-B6BF-C39413CDF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D22D-57A2-40AA-B2A4-6B73A4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0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09D0-0C09-4CF0-A28E-8BC4BDFA6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Reconstruction for </a:t>
            </a:r>
            <a:r>
              <a:rPr lang="en-US" dirty="0" err="1"/>
              <a:t>IceCube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3B266-77A9-4010-AF7E-77B98F8C9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Hieu</a:t>
            </a:r>
            <a:r>
              <a:rPr lang="en-US" dirty="0"/>
              <a:t> Le</a:t>
            </a:r>
          </a:p>
          <a:p>
            <a:r>
              <a:rPr lang="en-US" dirty="0"/>
              <a:t>Michigan State University</a:t>
            </a:r>
          </a:p>
        </p:txBody>
      </p:sp>
      <p:pic>
        <p:nvPicPr>
          <p:cNvPr id="1026" name="Picture 2" descr="https://www.seismosoc.org/wp-content/uploads/2017/08/MSU-logo.png">
            <a:extLst>
              <a:ext uri="{FF2B5EF4-FFF2-40B4-BE49-F238E27FC236}">
                <a16:creationId xmlns:a16="http://schemas.microsoft.com/office/drawing/2014/main" id="{F64E9C22-052B-4268-972F-032AB1A4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1" y="4230201"/>
            <a:ext cx="2239347" cy="223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33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6C7939-3FEF-45A8-A06F-C2E73000E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2938" cy="4351338"/>
          </a:xfrm>
        </p:spPr>
        <p:txBody>
          <a:bodyPr/>
          <a:lstStyle/>
          <a:p>
            <a:r>
              <a:rPr lang="en-US" dirty="0"/>
              <a:t>Standard DL method for images</a:t>
            </a:r>
          </a:p>
          <a:p>
            <a:r>
              <a:rPr lang="en-US" dirty="0"/>
              <a:t>Previous applications in neutrino experiments (</a:t>
            </a:r>
            <a:r>
              <a:rPr lang="en-US" dirty="0" err="1"/>
              <a:t>NOvA</a:t>
            </a:r>
            <a:r>
              <a:rPr lang="en-US" dirty="0"/>
              <a:t>, </a:t>
            </a:r>
            <a:r>
              <a:rPr lang="en-US" dirty="0" err="1"/>
              <a:t>MicroBooNE</a:t>
            </a:r>
            <a:r>
              <a:rPr lang="en-US" dirty="0"/>
              <a:t>)</a:t>
            </a:r>
          </a:p>
          <a:p>
            <a:r>
              <a:rPr lang="en-US" dirty="0"/>
              <a:t>Convolving over images, recording simpler to more complex characteristics</a:t>
            </a:r>
          </a:p>
          <a:p>
            <a:endParaRPr lang="en-US" dirty="0"/>
          </a:p>
          <a:p>
            <a:r>
              <a:rPr lang="en-US" dirty="0"/>
              <a:t>Hyperparameters within hidden layers: type/number of layers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BFD59-94E0-4622-AD13-7DE3F06D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E7E25-E2B6-476B-8B2A-62182B818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7241138" y="1271637"/>
            <a:ext cx="4238625" cy="236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8F2871-FE5D-4474-A773-3C71FF1C0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577" y="3779038"/>
            <a:ext cx="3191746" cy="27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34A67-8290-4920-84E9-D58D20AC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5F3D5-D79D-44D5-89DF-E6D0E0049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2478" cy="4351338"/>
          </a:xfrm>
        </p:spPr>
        <p:txBody>
          <a:bodyPr/>
          <a:lstStyle/>
          <a:p>
            <a:r>
              <a:rPr lang="en-US" dirty="0"/>
              <a:t>Built to work on rectangular dataset</a:t>
            </a:r>
          </a:p>
          <a:p>
            <a:r>
              <a:rPr lang="en-US" dirty="0"/>
              <a:t>Shift invariance assumption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Does not account for other physical invariants, symmetries and simulation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30837-F405-4F50-9A62-DA6AE6FCE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049" y="1273467"/>
            <a:ext cx="4707329" cy="4311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31C7F7-27A3-474D-892A-DB5D9F159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06" t="690" r="6824" b="56942"/>
          <a:stretch/>
        </p:blipFill>
        <p:spPr>
          <a:xfrm>
            <a:off x="1695092" y="2894498"/>
            <a:ext cx="4348065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2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A9B7-7FD1-42C9-BCE3-4D347CC2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E78F-9EE2-4AF9-8B70-D02FA75F0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78086" cy="4351338"/>
          </a:xfrm>
        </p:spPr>
        <p:txBody>
          <a:bodyPr>
            <a:normAutofit/>
          </a:bodyPr>
          <a:lstStyle/>
          <a:p>
            <a:r>
              <a:rPr lang="en-US" dirty="0"/>
              <a:t>GNN solves irregular geometry problem by treating distances as edges in a graph</a:t>
            </a:r>
          </a:p>
          <a:p>
            <a:r>
              <a:rPr lang="en-US" dirty="0"/>
              <a:t>Also works for </a:t>
            </a:r>
            <a:r>
              <a:rPr lang="en-US" dirty="0" err="1"/>
              <a:t>DeepCore</a:t>
            </a:r>
            <a:r>
              <a:rPr lang="en-US" dirty="0"/>
              <a:t>, and eventually IceCube-Gen2</a:t>
            </a:r>
          </a:p>
          <a:p>
            <a:r>
              <a:rPr lang="en-US" dirty="0"/>
              <a:t>Significant improvement compared to CNNs and conventional reconstruction methods (Millipede, Monopod, etc.)</a:t>
            </a:r>
          </a:p>
          <a:p>
            <a:r>
              <a:rPr lang="en-US" dirty="0"/>
              <a:t>Next step: combine with maximum likelihood methods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0D79C-C61A-4511-A1E5-5664C4BBD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637" y="4042650"/>
            <a:ext cx="4297600" cy="191369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64B8FC-F9E5-4CEC-BB32-D287C2448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286" y="365125"/>
            <a:ext cx="4297599" cy="33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64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118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Deep Learning Reconstruction for IceCube</vt:lpstr>
      <vt:lpstr>Convolutional Neural Network</vt:lpstr>
      <vt:lpstr>Limitations</vt:lpstr>
      <vt:lpstr>Graph Neural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Hiếu Lê</dc:creator>
  <cp:lastModifiedBy>Hiếu Lê</cp:lastModifiedBy>
  <cp:revision>13</cp:revision>
  <dcterms:created xsi:type="dcterms:W3CDTF">2019-06-14T14:36:08Z</dcterms:created>
  <dcterms:modified xsi:type="dcterms:W3CDTF">2019-06-14T20:58:48Z</dcterms:modified>
</cp:coreProperties>
</file>